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13"/>
  </p:notesMasterIdLst>
  <p:sldIdLst>
    <p:sldId id="260" r:id="rId4"/>
    <p:sldId id="269" r:id="rId5"/>
    <p:sldId id="276" r:id="rId6"/>
    <p:sldId id="270" r:id="rId7"/>
    <p:sldId id="271" r:id="rId8"/>
    <p:sldId id="272" r:id="rId9"/>
    <p:sldId id="273" r:id="rId10"/>
    <p:sldId id="274" r:id="rId11"/>
    <p:sldId id="267" r:id="rId1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image" Target="../media/image2.png"/><Relationship Id="rId4" Type="http://schemas.openxmlformats.org/officeDocument/2006/relationships/tags" Target="../tags/tag40.xml"/><Relationship Id="rId3" Type="http://schemas.openxmlformats.org/officeDocument/2006/relationships/image" Target="../media/image1.png"/><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media/image4.png"/><Relationship Id="rId6" Type="http://schemas.openxmlformats.org/officeDocument/2006/relationships/tags" Target="../tags/tag77.xml"/><Relationship Id="rId5" Type="http://schemas.openxmlformats.org/officeDocument/2006/relationships/image" Target="../media/image3.png"/><Relationship Id="rId4" Type="http://schemas.openxmlformats.org/officeDocument/2006/relationships/tags" Target="../tags/tag76.xml"/><Relationship Id="rId3" Type="http://schemas.openxmlformats.org/officeDocument/2006/relationships/image" Target="../media/image1.png"/><Relationship Id="rId2" Type="http://schemas.openxmlformats.org/officeDocument/2006/relationships/tags" Target="../tags/tag75.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image" Target="../media/image4.png"/><Relationship Id="rId4" Type="http://schemas.openxmlformats.org/officeDocument/2006/relationships/tags" Target="../tags/tag83.xml"/><Relationship Id="rId3" Type="http://schemas.openxmlformats.org/officeDocument/2006/relationships/image" Target="../media/image1.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image" Target="../media/image4.png"/><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image" Target="../media/image3.png"/><Relationship Id="rId4" Type="http://schemas.openxmlformats.org/officeDocument/2006/relationships/tags" Target="../tags/tag87.xml"/><Relationship Id="rId3" Type="http://schemas.openxmlformats.org/officeDocument/2006/relationships/image" Target="../media/image1.png"/><Relationship Id="rId2" Type="http://schemas.openxmlformats.org/officeDocument/2006/relationships/tags" Target="../tags/tag86.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8" Type="http://schemas.openxmlformats.org/officeDocument/2006/relationships/tags" Target="../tags/tag108.xml"/><Relationship Id="rId17" Type="http://schemas.openxmlformats.org/officeDocument/2006/relationships/tags" Target="../tags/tag107.xml"/><Relationship Id="rId16" Type="http://schemas.openxmlformats.org/officeDocument/2006/relationships/tags" Target="../tags/tag10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52.xml"/><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968" y="136131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3968" y="38409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609600"/>
            <a:ext cx="10973435" cy="5638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日期占位符 11"/>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3" name="页脚占位符 12"/>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灯片编号占位符 13"/>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目录">
    <p:spTree>
      <p:nvGrpSpPr>
        <p:cNvPr id="1" name=""/>
        <p:cNvGrpSpPr/>
        <p:nvPr/>
      </p:nvGrpSpPr>
      <p:grpSpPr>
        <a:xfrm>
          <a:off x="0" y="0"/>
          <a:ext cx="0" cy="0"/>
          <a:chOff x="0" y="0"/>
          <a:chExt cx="0" cy="0"/>
        </a:xfrm>
      </p:grpSpPr>
      <p:pic>
        <p:nvPicPr>
          <p:cNvPr id="7" name="图片 6" descr="MS-Flyer-0338-04"/>
          <p:cNvPicPr>
            <a:picLocks noChangeAspect="1"/>
          </p:cNvPicPr>
          <p:nvPr>
            <p:custDataLst>
              <p:tags r:id="rId2"/>
            </p:custDataLst>
          </p:nvPr>
        </p:nvPicPr>
        <p:blipFill>
          <a:blip r:embed="rId3"/>
          <a:stretch>
            <a:fillRect/>
          </a:stretch>
        </p:blipFill>
        <p:spPr>
          <a:xfrm>
            <a:off x="-635" y="635"/>
            <a:ext cx="12192635" cy="6857365"/>
          </a:xfrm>
          <a:prstGeom prst="rect">
            <a:avLst/>
          </a:prstGeom>
        </p:spPr>
      </p:pic>
      <p:pic>
        <p:nvPicPr>
          <p:cNvPr id="5" name="图片 1" descr="MS-Flyer-0338-03"/>
          <p:cNvPicPr>
            <a:picLocks noChangeAspect="1"/>
          </p:cNvPicPr>
          <p:nvPr>
            <p:custDataLst>
              <p:tags r:id="rId4"/>
            </p:custDataLst>
          </p:nvPr>
        </p:nvPicPr>
        <p:blipFill>
          <a:blip r:embed="rId5"/>
          <a:stretch>
            <a:fillRect/>
          </a:stretch>
        </p:blipFill>
        <p:spPr>
          <a:xfrm rot="16200000">
            <a:off x="8408670" y="3032760"/>
            <a:ext cx="6856730" cy="792480"/>
          </a:xfrm>
          <a:prstGeom prst="rect">
            <a:avLst/>
          </a:prstGeom>
        </p:spPr>
      </p:pic>
      <p:sp>
        <p:nvSpPr>
          <p:cNvPr id="10" name="标题 1"/>
          <p:cNvSpPr>
            <a:spLocks noGrp="1"/>
          </p:cNvSpPr>
          <p:nvPr userDrawn="1">
            <p:ph type="title" hasCustomPrompt="1"/>
            <p:custDataLst>
              <p:tags r:id="rId6"/>
            </p:custDataLst>
          </p:nvPr>
        </p:nvSpPr>
        <p:spPr>
          <a:xfrm>
            <a:off x="5132387" y="811262"/>
            <a:ext cx="1977755" cy="1081088"/>
          </a:xfrm>
        </p:spPr>
        <p:txBody>
          <a:bodyPr wrap="square" anchor="b">
            <a:normAutofit/>
          </a:bodyPr>
          <a:lstStyle>
            <a:lvl1pPr algn="ctr">
              <a:defRPr kumimoji="0" lang="en-US" altLang="zh-CN" sz="6000" b="1" i="0" u="none" strike="noStrike" kern="1200" cap="none" spc="0" normalizeH="0" baseline="0" noProof="1" dirty="0">
                <a:solidFill>
                  <a:srgbClr val="FFFFFF"/>
                </a:solidFill>
                <a:latin typeface="+mj-lt"/>
                <a:ea typeface="+mj-ea"/>
                <a:cs typeface="思源黑体 Regular" panose="020B0500000000000000" charset="-122"/>
              </a:defRPr>
            </a:lvl1pPr>
          </a:lstStyle>
          <a:p>
            <a:r>
              <a:rPr lang="zh-CN" altLang="en-US" dirty="0"/>
              <a:t>标题</a:t>
            </a:r>
            <a:endParaRPr lang="zh-CN" altLang="en-US" dirty="0"/>
          </a:p>
        </p:txBody>
      </p:sp>
      <p:sp>
        <p:nvSpPr>
          <p:cNvPr id="9" name="灯片编号占位符 5"/>
          <p:cNvSpPr>
            <a:spLocks noGrp="1"/>
          </p:cNvSpPr>
          <p:nvPr userDrawn="1">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
        <p:nvSpPr>
          <p:cNvPr id="8" name="页脚占位符 4"/>
          <p:cNvSpPr>
            <a:spLocks noGrp="1"/>
          </p:cNvSpPr>
          <p:nvPr userDrawn="1">
            <p:ph type="ftr" sz="quarter" idx="11"/>
            <p:custDataLst>
              <p:tags r:id="rId8"/>
            </p:custDataLst>
          </p:nvPr>
        </p:nvSpPr>
        <p:spPr/>
        <p:txBody>
          <a:bodyPr/>
          <a:lstStyle/>
          <a:p>
            <a:endParaRPr lang="zh-CN" altLang="en-US"/>
          </a:p>
        </p:txBody>
      </p:sp>
      <p:sp>
        <p:nvSpPr>
          <p:cNvPr id="6" name="日期占位符 3"/>
          <p:cNvSpPr>
            <a:spLocks noGrp="1"/>
          </p:cNvSpPr>
          <p:nvPr userDrawn="1">
            <p:ph type="dt" sz="half" idx="10"/>
            <p:custDataLst>
              <p:tags r:id="rId9"/>
            </p:custDataLst>
          </p:nvPr>
        </p:nvSpPr>
        <p:spPr/>
        <p:txBody>
          <a:bodyPr wrap="square">
            <a:normAutofit/>
          </a:bodyPr>
          <a:lstStyle/>
          <a:p>
            <a:fld id="{5592522B-0F24-4480-B9DD-A9474A6880D6}" type="datetimeFigureOut">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9596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172200" y="1301750"/>
            <a:ext cx="5323840" cy="48758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p:ph type="title"/>
            <p:custDataLst>
              <p:tags r:id="rId7"/>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96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3"/>
            </p:custDataLst>
          </p:nvPr>
        </p:nvSpPr>
        <p:spPr>
          <a:xfrm>
            <a:off x="69596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4"/>
            </p:custDataLst>
          </p:nvPr>
        </p:nvSpPr>
        <p:spPr>
          <a:xfrm>
            <a:off x="6172200" y="1301750"/>
            <a:ext cx="5323840" cy="411303"/>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5"/>
            </p:custDataLst>
          </p:nvPr>
        </p:nvSpPr>
        <p:spPr>
          <a:xfrm>
            <a:off x="6172200" y="1875099"/>
            <a:ext cx="5323840" cy="430027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0" name="标题 1"/>
          <p:cNvSpPr>
            <a:spLocks noGrp="1"/>
          </p:cNvSpPr>
          <p:nvPr>
            <p:ph type="title"/>
            <p:custDataLst>
              <p:tags r:id="rId9"/>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1"/>
          <p:cNvSpPr>
            <a:spLocks noGrp="1"/>
          </p:cNvSpPr>
          <p:nvPr>
            <p:ph type="title"/>
            <p:custDataLst>
              <p:tags r:id="rId5"/>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960" y="360045"/>
            <a:ext cx="10801985" cy="581787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标题和副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Text Placeholder 5"/>
          <p:cNvSpPr>
            <a:spLocks noGrp="1"/>
          </p:cNvSpPr>
          <p:nvPr>
            <p:ph type="body" idx="13" hasCustomPrompt="1"/>
            <p:custDataLst>
              <p:tags r:id="rId5"/>
            </p:custDataLst>
          </p:nvPr>
        </p:nvSpPr>
        <p:spPr>
          <a:xfrm>
            <a:off x="695960" y="1301750"/>
            <a:ext cx="10799088" cy="405553"/>
          </a:xfrm>
        </p:spPr>
        <p:txBody>
          <a:bodyPr/>
          <a:lstStyle>
            <a:lvl5pPr>
              <a:buNone/>
              <a:defRPr/>
            </a:lvl5pPr>
          </a:lstStyle>
          <a:p>
            <a:pPr lvl="0"/>
            <a:r>
              <a:rPr lang="zh-CN" altLang="en-US" smtClean="0"/>
              <a:t>单击此处编辑副标题</a:t>
            </a:r>
            <a:endParaRPr lang="zh-CN" altLang="en-US" smtClean="0"/>
          </a:p>
        </p:txBody>
      </p:sp>
      <p:sp>
        <p:nvSpPr>
          <p:cNvPr id="7" name="标题 1"/>
          <p:cNvSpPr>
            <a:spLocks noGrp="1"/>
          </p:cNvSpPr>
          <p:nvPr>
            <p:ph type="title"/>
            <p:custDataLst>
              <p:tags r:id="rId6"/>
            </p:custDataLst>
          </p:nvPr>
        </p:nvSpPr>
        <p:spPr/>
        <p:txBody>
          <a:bodyPr/>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封面页_1_4">
    <p:bg>
      <p:bgRef idx="1001">
        <a:schemeClr val="bg1"/>
      </p:bgRef>
    </p:bg>
    <p:spTree>
      <p:nvGrpSpPr>
        <p:cNvPr id="1" name=""/>
        <p:cNvGrpSpPr/>
        <p:nvPr/>
      </p:nvGrpSpPr>
      <p:grpSpPr>
        <a:xfrm>
          <a:off x="0" y="0"/>
          <a:ext cx="0" cy="0"/>
          <a:chOff x="0" y="0"/>
          <a:chExt cx="0" cy="0"/>
        </a:xfrm>
      </p:grpSpPr>
      <p:pic>
        <p:nvPicPr>
          <p:cNvPr id="7" name="图片 6" descr="MS-Flyer-0338-04"/>
          <p:cNvPicPr>
            <a:picLocks noChangeAspect="1"/>
          </p:cNvPicPr>
          <p:nvPr userDrawn="1">
            <p:custDataLst>
              <p:tags r:id="rId2"/>
            </p:custDataLst>
          </p:nvPr>
        </p:nvPicPr>
        <p:blipFill>
          <a:blip r:embed="rId3"/>
          <a:stretch>
            <a:fillRect/>
          </a:stretch>
        </p:blipFill>
        <p:spPr>
          <a:xfrm>
            <a:off x="0" y="0"/>
            <a:ext cx="12192635" cy="6857365"/>
          </a:xfrm>
          <a:prstGeom prst="rect">
            <a:avLst/>
          </a:prstGeom>
        </p:spPr>
      </p:pic>
      <p:pic>
        <p:nvPicPr>
          <p:cNvPr id="8" name="图片 7" descr="MS-Flyer-0338-03"/>
          <p:cNvPicPr>
            <a:picLocks noChangeAspect="1"/>
          </p:cNvPicPr>
          <p:nvPr userDrawn="1">
            <p:custDataLst>
              <p:tags r:id="rId4"/>
            </p:custDataLst>
          </p:nvPr>
        </p:nvPicPr>
        <p:blipFill>
          <a:blip r:embed="rId5"/>
          <a:stretch>
            <a:fillRect/>
          </a:stretch>
        </p:blipFill>
        <p:spPr>
          <a:xfrm>
            <a:off x="0" y="5720080"/>
            <a:ext cx="12192000" cy="1137920"/>
          </a:xfrm>
          <a:prstGeom prst="rect">
            <a:avLst/>
          </a:prstGeom>
        </p:spPr>
      </p:pic>
      <p:pic>
        <p:nvPicPr>
          <p:cNvPr id="9" name="图片 8" descr="MS-Flyer-0338-02"/>
          <p:cNvPicPr>
            <a:picLocks noChangeAspect="1"/>
          </p:cNvPicPr>
          <p:nvPr userDrawn="1">
            <p:custDataLst>
              <p:tags r:id="rId6"/>
            </p:custDataLst>
          </p:nvPr>
        </p:nvPicPr>
        <p:blipFill>
          <a:blip r:embed="rId7"/>
          <a:srcRect l="8444" r="24510" b="1523"/>
          <a:stretch>
            <a:fillRect/>
          </a:stretch>
        </p:blipFill>
        <p:spPr>
          <a:xfrm>
            <a:off x="635" y="3449955"/>
            <a:ext cx="12192000" cy="3407410"/>
          </a:xfrm>
          <a:prstGeom prst="rect">
            <a:avLst/>
          </a:prstGeom>
        </p:spPr>
      </p:pic>
      <p:pic>
        <p:nvPicPr>
          <p:cNvPr id="10" name="图片 9" descr="MS-Flyer-0338-03"/>
          <p:cNvPicPr>
            <a:picLocks noChangeAspect="1"/>
          </p:cNvPicPr>
          <p:nvPr userDrawn="1">
            <p:custDataLst>
              <p:tags r:id="rId8"/>
            </p:custDataLst>
          </p:nvPr>
        </p:nvPicPr>
        <p:blipFill>
          <a:blip r:embed="rId5"/>
          <a:stretch>
            <a:fillRect/>
          </a:stretch>
        </p:blipFill>
        <p:spPr>
          <a:xfrm flipH="1">
            <a:off x="635" y="5737860"/>
            <a:ext cx="12192000" cy="1137920"/>
          </a:xfrm>
          <a:prstGeom prst="rect">
            <a:avLst/>
          </a:prstGeom>
        </p:spPr>
      </p:pic>
      <p:sp>
        <p:nvSpPr>
          <p:cNvPr id="11" name="日期"/>
          <p:cNvSpPr>
            <a:spLocks noGrp="1"/>
          </p:cNvSpPr>
          <p:nvPr>
            <p:ph type="body" idx="16386" hasCustomPrompt="1"/>
            <p:custDataLst>
              <p:tags r:id="rId9"/>
            </p:custDataLst>
          </p:nvPr>
        </p:nvSpPr>
        <p:spPr>
          <a:xfrm>
            <a:off x="2145771" y="1981200"/>
            <a:ext cx="7875058" cy="457200"/>
          </a:xfrm>
        </p:spPr>
        <p:txBody>
          <a:bodyPr vert="horz" wrap="square" lIns="0" tIns="0" rIns="0" bIns="0" anchor="t" anchorCtr="0">
            <a:normAutofit/>
          </a:bodyPr>
          <a:lstStyle>
            <a:lvl1pPr marL="0" indent="0" algn="ctr">
              <a:lnSpc>
                <a:spcPct val="125000"/>
              </a:lnSpc>
              <a:spcBef>
                <a:spcPct val="0"/>
              </a:spcBef>
              <a:spcAft>
                <a:spcPct val="0"/>
              </a:spcAft>
              <a:buNone/>
              <a:defRPr sz="2400" spc="0">
                <a:gradFill>
                  <a:gsLst>
                    <a:gs pos="24000">
                      <a:schemeClr val="accent1">
                        <a:lumMod val="20000"/>
                        <a:lumOff val="80000"/>
                      </a:schemeClr>
                    </a:gs>
                    <a:gs pos="100000">
                      <a:schemeClr val="bg1"/>
                    </a:gs>
                  </a:gsLst>
                  <a:lin ang="126000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20XX YEAR</a:t>
            </a:r>
            <a:endParaRPr lang="zh-CN" altLang="en-US" dirty="0"/>
          </a:p>
        </p:txBody>
      </p:sp>
      <p:sp>
        <p:nvSpPr>
          <p:cNvPr id="6" name="标题 1"/>
          <p:cNvSpPr>
            <a:spLocks noGrp="1"/>
          </p:cNvSpPr>
          <p:nvPr>
            <p:ph type="ctrTitle" idx="16385" hasCustomPrompt="1"/>
            <p:custDataLst>
              <p:tags r:id="rId10"/>
            </p:custDataLst>
          </p:nvPr>
        </p:nvSpPr>
        <p:spPr>
          <a:xfrm>
            <a:off x="1903677" y="2489200"/>
            <a:ext cx="8384646" cy="1879600"/>
          </a:xfrm>
        </p:spPr>
        <p:txBody>
          <a:bodyPr vert="horz" wrap="square" lIns="0" tIns="0" rIns="0" bIns="0" anchor="t" anchorCtr="0">
            <a:normAutofit/>
          </a:bodyPr>
          <a:lstStyle>
            <a:lvl1pPr marL="0" indent="0" algn="ctr">
              <a:lnSpc>
                <a:spcPct val="100000"/>
              </a:lnSpc>
              <a:spcBef>
                <a:spcPct val="0"/>
              </a:spcBef>
              <a:spcAft>
                <a:spcPct val="0"/>
              </a:spcAft>
              <a:buNone/>
              <a:defRPr sz="6000" spc="0">
                <a:solidFill>
                  <a:srgbClr val="FFFFFF"/>
                </a:solidFill>
              </a:defRPr>
            </a:lvl1pPr>
          </a:lstStyle>
          <a:p>
            <a:r>
              <a:rPr lang="zh-CN" altLang="en-US" dirty="0"/>
              <a:t>单击此处添加文档标题</a:t>
            </a:r>
            <a:endParaRPr lang="zh-CN" altLang="en-US" dirty="0"/>
          </a:p>
        </p:txBody>
      </p:sp>
      <p:sp>
        <p:nvSpPr>
          <p:cNvPr id="19" name="署名占位符 10"/>
          <p:cNvSpPr>
            <a:spLocks noGrp="1"/>
          </p:cNvSpPr>
          <p:nvPr>
            <p:ph type="body" sz="quarter" idx="16387" hasCustomPrompt="1"/>
            <p:custDataLst>
              <p:tags r:id="rId11"/>
            </p:custDataLst>
          </p:nvPr>
        </p:nvSpPr>
        <p:spPr>
          <a:xfrm>
            <a:off x="4812859" y="4536440"/>
            <a:ext cx="2540882" cy="533400"/>
          </a:xfrm>
          <a:prstGeom prst="roundRect">
            <a:avLst>
              <a:gd name="adj" fmla="val 50000"/>
            </a:avLst>
          </a:prstGeom>
          <a:gradFill>
            <a:gsLst>
              <a:gs pos="0">
                <a:schemeClr val="accent1">
                  <a:lumMod val="5000"/>
                  <a:lumOff val="95000"/>
                </a:schemeClr>
              </a:gs>
              <a:gs pos="100000">
                <a:schemeClr val="accent1">
                  <a:lumMod val="30000"/>
                  <a:lumOff val="70000"/>
                </a:schemeClr>
              </a:gs>
            </a:gsLst>
            <a:lin ang="4500000" scaled="0"/>
          </a:gradFill>
          <a:ln>
            <a:noFill/>
          </a:ln>
        </p:spPr>
        <p:txBody>
          <a:bodyPr vert="horz" wrap="square" lIns="0" tIns="0" rIns="0" bIns="0" anchor="ctr" anchorCtr="0">
            <a:normAutofit/>
          </a:bodyPr>
          <a:lstStyle>
            <a:lvl1pPr marL="0" indent="0" algn="ctr">
              <a:lnSpc>
                <a:spcPct val="100000"/>
              </a:lnSpc>
              <a:spcBef>
                <a:spcPct val="0"/>
              </a:spcBef>
              <a:spcAft>
                <a:spcPct val="0"/>
              </a:spcAft>
              <a:buNone/>
              <a:defRPr sz="2000" b="0" spc="0">
                <a:solidFill>
                  <a:schemeClr val="accent1"/>
                </a:solidFill>
              </a:defRPr>
            </a:lvl1pPr>
          </a:lstStyle>
          <a:p>
            <a:pPr lvl="0"/>
            <a:r>
              <a:rPr lang="zh-CN" altLang="en-US" dirty="0"/>
              <a:t>BY WPS</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584"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556" y="1524000"/>
            <a:ext cx="10972888"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章节页_1_4">
    <p:bg>
      <p:bgRef idx="1001">
        <a:schemeClr val="bg1"/>
      </p:bgRef>
    </p:bg>
    <p:spTree>
      <p:nvGrpSpPr>
        <p:cNvPr id="1" name=""/>
        <p:cNvGrpSpPr/>
        <p:nvPr/>
      </p:nvGrpSpPr>
      <p:grpSpPr>
        <a:xfrm>
          <a:off x="0" y="0"/>
          <a:ext cx="0" cy="0"/>
          <a:chOff x="0" y="0"/>
          <a:chExt cx="0" cy="0"/>
        </a:xfrm>
      </p:grpSpPr>
      <p:pic>
        <p:nvPicPr>
          <p:cNvPr id="7" name="图片 6" descr="MS-Flyer-0338-04"/>
          <p:cNvPicPr>
            <a:picLocks noChangeAspect="1"/>
          </p:cNvPicPr>
          <p:nvPr userDrawn="1">
            <p:custDataLst>
              <p:tags r:id="rId2"/>
            </p:custDataLst>
          </p:nvPr>
        </p:nvPicPr>
        <p:blipFill>
          <a:blip r:embed="rId3"/>
          <a:stretch>
            <a:fillRect/>
          </a:stretch>
        </p:blipFill>
        <p:spPr>
          <a:xfrm>
            <a:off x="-635" y="635"/>
            <a:ext cx="12192635" cy="6857365"/>
          </a:xfrm>
          <a:prstGeom prst="rect">
            <a:avLst/>
          </a:prstGeom>
        </p:spPr>
      </p:pic>
      <p:pic>
        <p:nvPicPr>
          <p:cNvPr id="8" name="图片 1" descr="MS-Flyer-0338-02"/>
          <p:cNvPicPr>
            <a:picLocks noChangeAspect="1"/>
          </p:cNvPicPr>
          <p:nvPr userDrawn="1">
            <p:custDataLst>
              <p:tags r:id="rId4"/>
            </p:custDataLst>
          </p:nvPr>
        </p:nvPicPr>
        <p:blipFill>
          <a:blip r:embed="rId5"/>
          <a:srcRect l="8772" r="24179" b="16131"/>
          <a:stretch>
            <a:fillRect/>
          </a:stretch>
        </p:blipFill>
        <p:spPr>
          <a:xfrm>
            <a:off x="-635" y="3956050"/>
            <a:ext cx="12192635" cy="2901950"/>
          </a:xfrm>
          <a:prstGeom prst="rect">
            <a:avLst/>
          </a:prstGeom>
        </p:spPr>
      </p:pic>
      <p:sp>
        <p:nvSpPr>
          <p:cNvPr id="6" name="标题 1"/>
          <p:cNvSpPr>
            <a:spLocks noGrp="1"/>
          </p:cNvSpPr>
          <p:nvPr>
            <p:ph type="title" idx="16385" hasCustomPrompt="1"/>
            <p:custDataLst>
              <p:tags r:id="rId6"/>
            </p:custDataLst>
          </p:nvPr>
        </p:nvSpPr>
        <p:spPr>
          <a:xfrm>
            <a:off x="1903942" y="3530600"/>
            <a:ext cx="8384117" cy="1524000"/>
          </a:xfrm>
        </p:spPr>
        <p:txBody>
          <a:bodyPr vert="horz" lIns="0" tIns="0" rIns="0" bIns="0" anchor="t" anchorCtr="0">
            <a:normAutofit/>
          </a:bodyPr>
          <a:lstStyle>
            <a:lvl1pPr marL="0" indent="0" algn="ctr">
              <a:lnSpc>
                <a:spcPct val="100000"/>
              </a:lnSpc>
              <a:spcBef>
                <a:spcPct val="0"/>
              </a:spcBef>
              <a:spcAft>
                <a:spcPct val="0"/>
              </a:spcAft>
              <a:buNone/>
              <a:defRPr sz="4800" b="0" spc="0">
                <a:solidFill>
                  <a:srgbClr val="FFFFFF"/>
                </a:solidFill>
              </a:defRPr>
            </a:lvl1pPr>
          </a:lstStyle>
          <a:p>
            <a:r>
              <a:rPr lang="zh-CN" altLang="en-US" dirty="0"/>
              <a:t>单击此处添加章节标题</a:t>
            </a:r>
            <a:endParaRPr lang="zh-CN" altLang="en-US" dirty="0"/>
          </a:p>
        </p:txBody>
      </p:sp>
      <p:sp>
        <p:nvSpPr>
          <p:cNvPr id="9" name="文本占位符 2"/>
          <p:cNvSpPr>
            <a:spLocks noGrp="1"/>
          </p:cNvSpPr>
          <p:nvPr>
            <p:ph type="body" idx="16386" hasCustomPrompt="1"/>
            <p:custDataLst>
              <p:tags r:id="rId7"/>
            </p:custDataLst>
          </p:nvPr>
        </p:nvSpPr>
        <p:spPr>
          <a:xfrm>
            <a:off x="5332413" y="1905000"/>
            <a:ext cx="1527175" cy="1524000"/>
          </a:xfrm>
        </p:spPr>
        <p:txBody>
          <a:bodyPr vert="horz" lIns="0" tIns="0" rIns="0" bIns="0" anchor="ctr" anchorCtr="0">
            <a:normAutofit/>
          </a:bodyPr>
          <a:lstStyle>
            <a:lvl1pPr marL="0" indent="0" algn="ctr">
              <a:lnSpc>
                <a:spcPct val="109000"/>
              </a:lnSpc>
              <a:spcBef>
                <a:spcPct val="0"/>
              </a:spcBef>
              <a:spcAft>
                <a:spcPct val="0"/>
              </a:spcAft>
              <a:buNone/>
              <a:defRPr sz="7200" b="1" spc="0">
                <a:gradFill>
                  <a:gsLst>
                    <a:gs pos="27000">
                      <a:schemeClr val="accent1">
                        <a:lumMod val="20000"/>
                        <a:lumOff val="80000"/>
                      </a:schemeClr>
                    </a:gs>
                    <a:gs pos="100000">
                      <a:schemeClr val="bg1"/>
                    </a:gs>
                  </a:gsLst>
                  <a:lin ang="1260000" scaled="0"/>
                </a:gradFill>
              </a:defRPr>
            </a:lvl1pPr>
          </a:lstStyle>
          <a:p>
            <a:pPr lvl="0"/>
            <a:r>
              <a:rPr lang="zh-CN" altLang="en-US" smtClean="0"/>
              <a:t>01</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结束页_1_4">
    <p:bg>
      <p:bgRef idx="1001">
        <a:schemeClr val="bg1"/>
      </p:bgRef>
    </p:bg>
    <p:spTree>
      <p:nvGrpSpPr>
        <p:cNvPr id="1" name=""/>
        <p:cNvGrpSpPr/>
        <p:nvPr/>
      </p:nvGrpSpPr>
      <p:grpSpPr>
        <a:xfrm>
          <a:off x="0" y="0"/>
          <a:ext cx="0" cy="0"/>
          <a:chOff x="0" y="0"/>
          <a:chExt cx="0" cy="0"/>
        </a:xfrm>
      </p:grpSpPr>
      <p:pic>
        <p:nvPicPr>
          <p:cNvPr id="7" name="图片 6" descr="MS-Flyer-0338-04"/>
          <p:cNvPicPr>
            <a:picLocks noChangeAspect="1"/>
          </p:cNvPicPr>
          <p:nvPr userDrawn="1">
            <p:custDataLst>
              <p:tags r:id="rId2"/>
            </p:custDataLst>
          </p:nvPr>
        </p:nvPicPr>
        <p:blipFill>
          <a:blip r:embed="rId3"/>
          <a:stretch>
            <a:fillRect/>
          </a:stretch>
        </p:blipFill>
        <p:spPr>
          <a:xfrm>
            <a:off x="0" y="0"/>
            <a:ext cx="12192635" cy="6857365"/>
          </a:xfrm>
          <a:prstGeom prst="rect">
            <a:avLst/>
          </a:prstGeom>
        </p:spPr>
      </p:pic>
      <p:pic>
        <p:nvPicPr>
          <p:cNvPr id="8" name="图片 7" descr="MS-Flyer-0338-03"/>
          <p:cNvPicPr>
            <a:picLocks noChangeAspect="1"/>
          </p:cNvPicPr>
          <p:nvPr userDrawn="1">
            <p:custDataLst>
              <p:tags r:id="rId4"/>
            </p:custDataLst>
          </p:nvPr>
        </p:nvPicPr>
        <p:blipFill>
          <a:blip r:embed="rId5"/>
          <a:stretch>
            <a:fillRect/>
          </a:stretch>
        </p:blipFill>
        <p:spPr>
          <a:xfrm>
            <a:off x="0" y="5720080"/>
            <a:ext cx="12192000" cy="1137920"/>
          </a:xfrm>
          <a:prstGeom prst="rect">
            <a:avLst/>
          </a:prstGeom>
        </p:spPr>
      </p:pic>
      <p:pic>
        <p:nvPicPr>
          <p:cNvPr id="10" name="图片 9" descr="MS-Flyer-0338-03"/>
          <p:cNvPicPr>
            <a:picLocks noChangeAspect="1"/>
          </p:cNvPicPr>
          <p:nvPr userDrawn="1">
            <p:custDataLst>
              <p:tags r:id="rId6"/>
            </p:custDataLst>
          </p:nvPr>
        </p:nvPicPr>
        <p:blipFill>
          <a:blip r:embed="rId5"/>
          <a:stretch>
            <a:fillRect/>
          </a:stretch>
        </p:blipFill>
        <p:spPr>
          <a:xfrm flipH="1">
            <a:off x="635" y="5737860"/>
            <a:ext cx="12192000" cy="1137920"/>
          </a:xfrm>
          <a:prstGeom prst="rect">
            <a:avLst/>
          </a:prstGeom>
        </p:spPr>
      </p:pic>
      <p:pic>
        <p:nvPicPr>
          <p:cNvPr id="9" name="图片 8" descr="MS-Flyer-0338-02"/>
          <p:cNvPicPr>
            <a:picLocks noChangeAspect="1"/>
          </p:cNvPicPr>
          <p:nvPr userDrawn="1">
            <p:custDataLst>
              <p:tags r:id="rId7"/>
            </p:custDataLst>
          </p:nvPr>
        </p:nvPicPr>
        <p:blipFill>
          <a:blip r:embed="rId8"/>
          <a:srcRect l="8440" r="24510" b="1523"/>
          <a:stretch>
            <a:fillRect/>
          </a:stretch>
        </p:blipFill>
        <p:spPr>
          <a:xfrm>
            <a:off x="0" y="3449955"/>
            <a:ext cx="12192635" cy="3407410"/>
          </a:xfrm>
          <a:prstGeom prst="rect">
            <a:avLst/>
          </a:prstGeom>
        </p:spPr>
      </p:pic>
      <p:sp>
        <p:nvSpPr>
          <p:cNvPr id="13" name="Subtitle 12"/>
          <p:cNvSpPr>
            <a:spLocks noGrp="1"/>
          </p:cNvSpPr>
          <p:nvPr>
            <p:ph type="body" idx="16386" hasCustomPrompt="1"/>
            <p:custDataLst>
              <p:tags r:id="rId9"/>
            </p:custDataLst>
          </p:nvPr>
        </p:nvSpPr>
        <p:spPr>
          <a:xfrm>
            <a:off x="3364971" y="2667000"/>
            <a:ext cx="5449358" cy="457200"/>
          </a:xfrm>
          <a:noFill/>
        </p:spPr>
        <p:txBody>
          <a:bodyPr vert="horz" lIns="0" tIns="0" rIns="0" bIns="0" anchor="t">
            <a:normAutofit/>
          </a:bodyPr>
          <a:lstStyle>
            <a:lvl1pPr marL="0" indent="0" algn="ctr">
              <a:lnSpc>
                <a:spcPct val="125000"/>
              </a:lnSpc>
              <a:spcBef>
                <a:spcPct val="0"/>
              </a:spcBef>
              <a:spcAft>
                <a:spcPct val="0"/>
              </a:spcAft>
              <a:buNone/>
              <a:defRPr sz="2400" b="0" spc="0">
                <a:gradFill>
                  <a:gsLst>
                    <a:gs pos="24000">
                      <a:schemeClr val="accent1">
                        <a:lumMod val="20000"/>
                        <a:lumOff val="80000"/>
                      </a:schemeClr>
                    </a:gs>
                    <a:gs pos="100000">
                      <a:schemeClr val="bg1"/>
                    </a:gs>
                  </a:gsLst>
                  <a:lin ang="1260000" scaled="0"/>
                </a:gra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6" name="标题 3"/>
          <p:cNvSpPr>
            <a:spLocks noGrp="1"/>
          </p:cNvSpPr>
          <p:nvPr>
            <p:ph type="ctrTitle" idx="16385" hasCustomPrompt="1"/>
            <p:custDataLst>
              <p:tags r:id="rId10"/>
            </p:custDataLst>
          </p:nvPr>
        </p:nvSpPr>
        <p:spPr>
          <a:xfrm>
            <a:off x="3364089" y="3175000"/>
            <a:ext cx="5451122" cy="1016000"/>
          </a:xfrm>
        </p:spPr>
        <p:txBody>
          <a:bodyPr vert="horz" wrap="square" lIns="0" tIns="0" rIns="0" bIns="0" anchor="t" anchorCtr="0">
            <a:normAutofit/>
          </a:bodyPr>
          <a:lstStyle>
            <a:lvl1pPr marL="0" indent="0" algn="ctr">
              <a:lnSpc>
                <a:spcPct val="100000"/>
              </a:lnSpc>
              <a:spcBef>
                <a:spcPct val="0"/>
              </a:spcBef>
              <a:spcAft>
                <a:spcPct val="0"/>
              </a:spcAft>
              <a:buNone/>
              <a:defRPr sz="6400" spc="0">
                <a:solidFill>
                  <a:srgbClr val="FFFFFF"/>
                </a:solidFill>
              </a:defRPr>
            </a:lvl1pPr>
          </a:lstStyle>
          <a:p>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页-1-5-4">
    <p:bg>
      <p:bgRef idx="1001">
        <a:schemeClr val="bg1"/>
      </p:bgRef>
    </p:bg>
    <p:spTree>
      <p:nvGrpSpPr>
        <p:cNvPr id="1" name=""/>
        <p:cNvGrpSpPr/>
        <p:nvPr/>
      </p:nvGrpSpPr>
      <p:grpSpPr>
        <a:xfrm>
          <a:off x="0" y="0"/>
          <a:ext cx="0" cy="0"/>
          <a:chOff x="0" y="0"/>
          <a:chExt cx="0" cy="0"/>
        </a:xfrm>
      </p:grpSpPr>
      <p:sp>
        <p:nvSpPr>
          <p:cNvPr id="8" name="日期占位符 3"/>
          <p:cNvSpPr>
            <a:spLocks noGrp="1"/>
          </p:cNvSpPr>
          <p:nvPr>
            <p:ph type="dt" sz="half" idx="10"/>
            <p:custDataLst>
              <p:tags r:id="rId2"/>
            </p:custDataLst>
          </p:nvPr>
        </p:nvSpPr>
        <p:spPr/>
        <p:txBody>
          <a:bodyPr wrap="square">
            <a:normAutofit/>
          </a:bodyPr>
          <a:p>
            <a:fld id="{5592522B-0F24-4480-B9DD-A9474A6880D6}" type="datetimeFigureOut">
              <a:rPr lang="zh-CN" altLang="en-US" smtClean="0"/>
            </a:fld>
            <a:endParaRPr lang="zh-CN" altLang="en-US"/>
          </a:p>
        </p:txBody>
      </p:sp>
      <p:sp>
        <p:nvSpPr>
          <p:cNvPr id="9" name="页脚占位符 4"/>
          <p:cNvSpPr>
            <a:spLocks noGrp="1"/>
          </p:cNvSpPr>
          <p:nvPr>
            <p:ph type="ftr" sz="quarter" idx="11"/>
            <p:custDataLst>
              <p:tags r:id="rId3"/>
            </p:custDataLst>
          </p:nvPr>
        </p:nvSpPr>
        <p:spPr/>
        <p:txBody>
          <a:bodyPr/>
          <a:p>
            <a:endParaRPr lang="zh-CN" altLang="en-US"/>
          </a:p>
        </p:txBody>
      </p:sp>
      <p:sp>
        <p:nvSpPr>
          <p:cNvPr id="10" name="灯片编号占位符 5"/>
          <p:cNvSpPr>
            <a:spLocks noGrp="1"/>
          </p:cNvSpPr>
          <p:nvPr>
            <p:ph type="sldNum" sz="quarter" idx="12"/>
            <p:custDataLst>
              <p:tags r:id="rId4"/>
            </p:custDataLst>
          </p:nvPr>
        </p:nvSpPr>
        <p:spPr/>
        <p:txBody>
          <a:bodyPr wrap="square">
            <a:normAutofit/>
          </a:bodyPr>
          <a:p>
            <a:fld id="{BE5F26B5-172A-4DC2-B0B7-181CFC56B87C}" type="slidenum">
              <a:rPr lang="zh-CN" altLang="en-US" smtClean="0"/>
            </a:fld>
            <a:endParaRPr lang="zh-CN" altLang="en-US"/>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上左标下左内后右背景-有背景-有间隙-3">
    <p:bg>
      <p:bgRef idx="1001">
        <a:schemeClr val="bg1"/>
      </p:bgRef>
    </p:bg>
    <p:spTree>
      <p:nvGrpSpPr>
        <p:cNvPr id="1" name=""/>
        <p:cNvGrpSpPr/>
        <p:nvPr/>
      </p:nvGrpSpPr>
      <p:grpSpPr/>
      <p:sp>
        <p:nvSpPr>
          <p:cNvPr id="2" name="图片占位符 1"/>
          <p:cNvSpPr>
            <a:spLocks noGrp="1"/>
          </p:cNvSpPr>
          <p:nvPr>
            <p:ph type="pic" idx="10"/>
            <p:custDataLst>
              <p:tags r:id="rId2"/>
            </p:custDataLst>
          </p:nvPr>
        </p:nvSpPr>
        <p:spPr>
          <a:xfrm>
            <a:off x="7924800" y="0"/>
            <a:ext cx="42672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3"/>
            </p:custDataLst>
          </p:nvPr>
        </p:nvSpPr>
        <p:spPr>
          <a:xfrm>
            <a:off x="609600" y="482505"/>
            <a:ext cx="85344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endParaRPr lang="zh-CN" altLang="en-US"/>
          </a:p>
        </p:txBody>
      </p:sp>
      <p:sp>
        <p:nvSpPr>
          <p:cNvPr id="4" name="内容占位符 3"/>
          <p:cNvSpPr>
            <a:spLocks noGrp="1"/>
          </p:cNvSpPr>
          <p:nvPr>
            <p:ph idx="12" hasCustomPrompt="1"/>
            <p:custDataLst>
              <p:tags r:id="rId4"/>
            </p:custDataLst>
          </p:nvPr>
        </p:nvSpPr>
        <p:spPr>
          <a:xfrm>
            <a:off x="609600" y="1523711"/>
            <a:ext cx="8534400" cy="4724695"/>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smtClean="0"/>
              <a:t>单击此处添加文本</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30_65">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705600" y="3302000"/>
            <a:ext cx="50800" cy="2946400"/>
          </a:xfrm>
          <a:custGeom>
            <a:avLst/>
            <a:gdLst>
              <a:gd name="connisteX0" fmla="*/ 0 w 50800"/>
              <a:gd name="connsiteY0" fmla="*/ 25400 h 2946400"/>
              <a:gd name="connisteX1" fmla="*/ 25400 w 50800"/>
              <a:gd name="connsiteY1" fmla="*/ 0 h 2946400"/>
              <a:gd name="connisteX2" fmla="*/ 25400 w 50800"/>
              <a:gd name="connsiteY2" fmla="*/ 0 h 2946400"/>
              <a:gd name="connisteX3" fmla="*/ 50800 w 50800"/>
              <a:gd name="connsiteY3" fmla="*/ 25400 h 2946400"/>
              <a:gd name="connisteX4" fmla="*/ 50800 w 50800"/>
              <a:gd name="connsiteY4" fmla="*/ 2921000 h 2946400"/>
              <a:gd name="connisteX5" fmla="*/ 25400 w 50800"/>
              <a:gd name="connsiteY5" fmla="*/ 2946400 h 2946400"/>
              <a:gd name="connisteX6" fmla="*/ 25400 w 50800"/>
              <a:gd name="connsiteY6" fmla="*/ 2946400 h 2946400"/>
              <a:gd name="connisteX7" fmla="*/ 0 w 50800"/>
              <a:gd name="connsiteY7" fmla="*/ 2921000 h 2946400"/>
              <a:gd name="connisteX8" fmla="*/ 0 w 50800"/>
              <a:gd name="connsiteY8" fmla="*/ 254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946400">
                <a:moveTo>
                  <a:pt x="0" y="25400"/>
                </a:moveTo>
                <a:cubicBezTo>
                  <a:pt x="0" y="11372"/>
                  <a:pt x="11372" y="0"/>
                  <a:pt x="25400" y="0"/>
                </a:cubicBezTo>
                <a:lnTo>
                  <a:pt x="25400" y="0"/>
                </a:lnTo>
                <a:cubicBezTo>
                  <a:pt x="39428" y="0"/>
                  <a:pt x="50800" y="11372"/>
                  <a:pt x="50800" y="25400"/>
                </a:cubicBezTo>
                <a:lnTo>
                  <a:pt x="50800" y="2921000"/>
                </a:lnTo>
                <a:cubicBezTo>
                  <a:pt x="50800" y="2935028"/>
                  <a:pt x="39428" y="2946400"/>
                  <a:pt x="25400" y="2946400"/>
                </a:cubicBezTo>
                <a:lnTo>
                  <a:pt x="25400" y="2946400"/>
                </a:lnTo>
                <a:cubicBezTo>
                  <a:pt x="11372" y="2946400"/>
                  <a:pt x="0" y="2935028"/>
                  <a:pt x="0" y="29210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6858000" y="3302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6858000" y="3810000"/>
            <a:ext cx="47244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正文页-10009_3">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1524000"/>
            <a:ext cx="10972800" cy="2946400"/>
          </a:xfrm>
          <a:custGeom>
            <a:avLst/>
            <a:gdLst>
              <a:gd name="connisteX0" fmla="*/ 0 w 10972800"/>
              <a:gd name="connsiteY0" fmla="*/ 203200 h 2946400"/>
              <a:gd name="connisteX1" fmla="*/ 203200 w 10972800"/>
              <a:gd name="connsiteY1" fmla="*/ 0 h 2946400"/>
              <a:gd name="connisteX2" fmla="*/ 10769600 w 10972800"/>
              <a:gd name="connsiteY2" fmla="*/ 0 h 2946400"/>
              <a:gd name="connisteX3" fmla="*/ 10972800 w 10972800"/>
              <a:gd name="connsiteY3" fmla="*/ 203200 h 2946400"/>
              <a:gd name="connisteX4" fmla="*/ 10972800 w 10972800"/>
              <a:gd name="connsiteY4" fmla="*/ 2743200 h 2946400"/>
              <a:gd name="connisteX5" fmla="*/ 10769600 w 10972800"/>
              <a:gd name="connsiteY5" fmla="*/ 2946400 h 2946400"/>
              <a:gd name="connisteX6" fmla="*/ 203200 w 10972800"/>
              <a:gd name="connsiteY6" fmla="*/ 2946400 h 2946400"/>
              <a:gd name="connisteX7" fmla="*/ 0 w 10972800"/>
              <a:gd name="connsiteY7" fmla="*/ 2743200 h 2946400"/>
              <a:gd name="connisteX8" fmla="*/ 0 w 109728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946400">
                <a:moveTo>
                  <a:pt x="0" y="203200"/>
                </a:moveTo>
                <a:cubicBezTo>
                  <a:pt x="0" y="90976"/>
                  <a:pt x="90976" y="0"/>
                  <a:pt x="203200" y="0"/>
                </a:cubicBezTo>
                <a:lnTo>
                  <a:pt x="10769600" y="0"/>
                </a:lnTo>
                <a:cubicBezTo>
                  <a:pt x="10881824" y="0"/>
                  <a:pt x="10972800" y="90976"/>
                  <a:pt x="10972800" y="203200"/>
                </a:cubicBezTo>
                <a:lnTo>
                  <a:pt x="10972800" y="2743200"/>
                </a:lnTo>
                <a:cubicBezTo>
                  <a:pt x="10972800" y="2855424"/>
                  <a:pt x="10881824" y="2946400"/>
                  <a:pt x="10769600" y="2946400"/>
                </a:cubicBezTo>
                <a:lnTo>
                  <a:pt x="203200" y="2946400"/>
                </a:lnTo>
                <a:cubicBezTo>
                  <a:pt x="90976" y="2946400"/>
                  <a:pt x="0" y="2855424"/>
                  <a:pt x="0" y="2743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文本占位符 12"/>
          <p:cNvSpPr>
            <a:spLocks noGrp="1"/>
          </p:cNvSpPr>
          <p:nvPr>
            <p:ph type="body" idx="16386" hasCustomPrompt="1"/>
            <p:custDataLst>
              <p:tags r:id="rId7"/>
            </p:custDataLst>
          </p:nvPr>
        </p:nvSpPr>
        <p:spPr>
          <a:xfrm>
            <a:off x="609600" y="4775200"/>
            <a:ext cx="10972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5334000"/>
            <a:ext cx="109728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页-60_9">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4648200" y="1524000"/>
            <a:ext cx="6934200" cy="4724400"/>
          </a:xfrm>
          <a:custGeom>
            <a:avLst/>
            <a:gd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gradFill>
            <a:gsLst>
              <a:gs pos="0">
                <a:schemeClr val="accent1">
                  <a:lumMod val="10000"/>
                  <a:lumOff val="90000"/>
                </a:schemeClr>
              </a:gs>
              <a:gs pos="100000">
                <a:schemeClr val="accent1">
                  <a:lumMod val="10000"/>
                  <a:lumOff val="90000"/>
                </a:schemeClr>
              </a:gs>
            </a:gsLst>
            <a:lin ang="5400000"/>
          </a:gra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5105400" y="2844800"/>
            <a:ext cx="60198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5105400" y="3403600"/>
            <a:ext cx="6019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上左标下左内后右背景-有背景-有间隙-1">
    <p:bg>
      <p:bgRef idx="1001">
        <a:schemeClr val="bg1"/>
      </p:bgRef>
    </p:bg>
    <p:spTree>
      <p:nvGrpSpPr>
        <p:cNvPr id="1" name=""/>
        <p:cNvGrpSpPr/>
        <p:nvPr/>
      </p:nvGrpSpPr>
      <p:grpSpPr/>
      <p:sp>
        <p:nvSpPr>
          <p:cNvPr id="2" name="图片占位符 1"/>
          <p:cNvSpPr>
            <a:spLocks noGrp="1"/>
          </p:cNvSpPr>
          <p:nvPr>
            <p:ph type="pic" idx="10"/>
            <p:custDataLst>
              <p:tags r:id="rId2"/>
            </p:custDataLst>
          </p:nvPr>
        </p:nvSpPr>
        <p:spPr>
          <a:xfrm>
            <a:off x="4267200" y="0"/>
            <a:ext cx="7924800" cy="685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
        <p:nvSpPr>
          <p:cNvPr id="3" name="标题 2"/>
          <p:cNvSpPr>
            <a:spLocks noGrp="1"/>
          </p:cNvSpPr>
          <p:nvPr>
            <p:ph type="title" idx="11" hasCustomPrompt="1"/>
            <p:custDataLst>
              <p:tags r:id="rId3"/>
            </p:custDataLst>
          </p:nvPr>
        </p:nvSpPr>
        <p:spPr>
          <a:xfrm>
            <a:off x="609600" y="482505"/>
            <a:ext cx="5257800" cy="71110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rPr lang="zh-CN" altLang="en-US"/>
              <a:t>单击此处添加标题</a:t>
            </a:r>
            <a:endParaRPr lang="zh-CN" altLang="en-US"/>
          </a:p>
        </p:txBody>
      </p:sp>
      <p:sp>
        <p:nvSpPr>
          <p:cNvPr id="4" name="内容占位符 3"/>
          <p:cNvSpPr>
            <a:spLocks noGrp="1"/>
          </p:cNvSpPr>
          <p:nvPr>
            <p:ph idx="12" hasCustomPrompt="1"/>
            <p:custDataLst>
              <p:tags r:id="rId4"/>
            </p:custDataLst>
          </p:nvPr>
        </p:nvSpPr>
        <p:spPr>
          <a:xfrm>
            <a:off x="609600" y="1523711"/>
            <a:ext cx="5257800" cy="4724695"/>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smtClean="0"/>
              <a:t>单击此处添加文本</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正文页-6_6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内容占位符 11"/>
          <p:cNvSpPr>
            <a:spLocks noGrp="1"/>
          </p:cNvSpPr>
          <p:nvPr>
            <p:ph idx="16388"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3" name="装饰  2"/>
          <p:cNvSpPr>
            <a:spLocks noGrp="1"/>
          </p:cNvSpPr>
          <p:nvPr>
            <p:ph type="body" idx="16389" hasCustomPrompt="1"/>
            <p:custDataLst>
              <p:tags r:id="rId7"/>
            </p:custDataLst>
          </p:nvPr>
        </p:nvSpPr>
        <p:spPr>
          <a:xfrm>
            <a:off x="609600" y="3302000"/>
            <a:ext cx="50800" cy="2946400"/>
          </a:xfrm>
          <a:custGeom>
            <a:avLst/>
            <a:gdLst>
              <a:gd name="connisteX0" fmla="*/ 0 w 50800"/>
              <a:gd name="connsiteY0" fmla="*/ 25400 h 2946400"/>
              <a:gd name="connisteX1" fmla="*/ 25400 w 50800"/>
              <a:gd name="connsiteY1" fmla="*/ 0 h 2946400"/>
              <a:gd name="connisteX2" fmla="*/ 25400 w 50800"/>
              <a:gd name="connsiteY2" fmla="*/ 0 h 2946400"/>
              <a:gd name="connisteX3" fmla="*/ 50800 w 50800"/>
              <a:gd name="connsiteY3" fmla="*/ 25400 h 2946400"/>
              <a:gd name="connisteX4" fmla="*/ 50800 w 50800"/>
              <a:gd name="connsiteY4" fmla="*/ 2921000 h 2946400"/>
              <a:gd name="connisteX5" fmla="*/ 25400 w 50800"/>
              <a:gd name="connsiteY5" fmla="*/ 2946400 h 2946400"/>
              <a:gd name="connisteX6" fmla="*/ 25400 w 50800"/>
              <a:gd name="connsiteY6" fmla="*/ 2946400 h 2946400"/>
              <a:gd name="connisteX7" fmla="*/ 0 w 50800"/>
              <a:gd name="connsiteY7" fmla="*/ 2921000 h 2946400"/>
              <a:gd name="connisteX8" fmla="*/ 0 w 50800"/>
              <a:gd name="connsiteY8" fmla="*/ 254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946400">
                <a:moveTo>
                  <a:pt x="0" y="25400"/>
                </a:moveTo>
                <a:cubicBezTo>
                  <a:pt x="0" y="11372"/>
                  <a:pt x="11372" y="0"/>
                  <a:pt x="25400" y="0"/>
                </a:cubicBezTo>
                <a:lnTo>
                  <a:pt x="25400" y="0"/>
                </a:lnTo>
                <a:cubicBezTo>
                  <a:pt x="39428" y="0"/>
                  <a:pt x="50800" y="11372"/>
                  <a:pt x="50800" y="25400"/>
                </a:cubicBezTo>
                <a:lnTo>
                  <a:pt x="50800" y="2921000"/>
                </a:lnTo>
                <a:cubicBezTo>
                  <a:pt x="50800" y="2935028"/>
                  <a:pt x="39428" y="2946400"/>
                  <a:pt x="25400" y="2946400"/>
                </a:cubicBezTo>
                <a:lnTo>
                  <a:pt x="25400" y="2946400"/>
                </a:lnTo>
                <a:cubicBezTo>
                  <a:pt x="11372" y="2946400"/>
                  <a:pt x="0" y="2935028"/>
                  <a:pt x="0" y="2921000"/>
                </a:cubicBezTo>
                <a:lnTo>
                  <a:pt x="0" y="25400"/>
                </a:lnTo>
                <a:close/>
              </a:path>
            </a:pathLst>
          </a:custGeom>
          <a:solidFill>
            <a:schemeClr val="accent1"/>
          </a:solidFill>
          <a:ln>
            <a:solidFill>
              <a:prstClr val="black">
                <a:alpha val="0"/>
              </a:prstClr>
            </a:solidFill>
            <a:prstDash val="solid"/>
          </a:ln>
        </p:spPr>
        <p:txBody>
          <a:bodyPr>
            <a:noAutofit/>
          </a:bodyPr>
          <a:lstStyle>
            <a:lvl1pPr marL="0" indent="0">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4" name="文本占位符 13"/>
          <p:cNvSpPr>
            <a:spLocks noGrp="1"/>
          </p:cNvSpPr>
          <p:nvPr>
            <p:ph type="body" idx="16386" hasCustomPrompt="1"/>
            <p:custDataLst>
              <p:tags r:id="rId8"/>
            </p:custDataLst>
          </p:nvPr>
        </p:nvSpPr>
        <p:spPr>
          <a:xfrm>
            <a:off x="762000" y="3302000"/>
            <a:ext cx="4724400" cy="406400"/>
          </a:xfrm>
          <a:noFill/>
        </p:spPr>
        <p:txBody>
          <a:bodyPr lIns="0" tIns="0" rIns="0" bIns="0" anchor="t">
            <a:normAutofit/>
          </a:bodyPr>
          <a:lstStyle>
            <a:lvl1pPr marL="0" indent="0" algn="l">
              <a:lnSpc>
                <a:spcPct val="111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5" name="文本占位符 14"/>
          <p:cNvSpPr>
            <a:spLocks noGrp="1"/>
          </p:cNvSpPr>
          <p:nvPr>
            <p:ph type="body" idx="16387" hasCustomPrompt="1"/>
            <p:custDataLst>
              <p:tags r:id="rId9"/>
            </p:custDataLst>
          </p:nvPr>
        </p:nvSpPr>
        <p:spPr>
          <a:xfrm>
            <a:off x="762000" y="3810000"/>
            <a:ext cx="47244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t>单击此处添加正文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正文页-10008_6">
    <p:bg>
      <p:bgRef idx="1001">
        <a:schemeClr val="bg1"/>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lstStyle/>
          <a:p>
            <a:endParaRPr lang="zh-CN" altLang="en-US"/>
          </a:p>
        </p:txBody>
      </p:sp>
      <p:sp>
        <p:nvSpPr>
          <p:cNvPr id="10" name="灯片编号占位符 9"/>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pPr lvl="0"/>
            <a:r>
              <a:rPr lang="zh-CN" altLang="en-US"/>
              <a:t>单击此处添加标题</a:t>
            </a:r>
            <a:endParaRPr lang="zh-CN" altLang="en-US"/>
          </a:p>
        </p:txBody>
      </p:sp>
      <p:sp>
        <p:nvSpPr>
          <p:cNvPr id="12" name="图片占位符 11"/>
          <p:cNvSpPr>
            <a:spLocks noGrp="1"/>
          </p:cNvSpPr>
          <p:nvPr>
            <p:ph type="pic" idx="16388" hasCustomPrompt="1"/>
            <p:custDataLst>
              <p:tags r:id="rId6"/>
            </p:custDataLst>
          </p:nvPr>
        </p:nvSpPr>
        <p:spPr>
          <a:xfrm>
            <a:off x="5334000" y="1803400"/>
            <a:ext cx="1524000" cy="1524000"/>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zh-CN" altLang="en-US"/>
              <a:t> </a:t>
            </a:r>
            <a:endParaRPr lang="zh-CN" altLang="en-US"/>
          </a:p>
        </p:txBody>
      </p:sp>
      <p:sp>
        <p:nvSpPr>
          <p:cNvPr id="13" name="文本占位符 12"/>
          <p:cNvSpPr>
            <a:spLocks noGrp="1"/>
          </p:cNvSpPr>
          <p:nvPr>
            <p:ph type="body" idx="16386" hasCustomPrompt="1"/>
            <p:custDataLst>
              <p:tags r:id="rId7"/>
            </p:custDataLst>
          </p:nvPr>
        </p:nvSpPr>
        <p:spPr>
          <a:xfrm>
            <a:off x="609600" y="3581400"/>
            <a:ext cx="10972800" cy="406400"/>
          </a:xfrm>
          <a:noFill/>
        </p:spPr>
        <p:txBody>
          <a:bodyPr lIns="0" tIns="0" rIns="0" bIns="0" anchor="t">
            <a:normAutofit/>
          </a:bodyPr>
          <a:lstStyle>
            <a:lvl1pPr marL="0" indent="0" algn="ctr">
              <a:lnSpc>
                <a:spcPct val="111000"/>
              </a:lnSpc>
              <a:buNone/>
              <a:defRPr sz="2400" b="0" spc="0">
                <a:solidFill>
                  <a:schemeClr val="tx1"/>
                </a:solidFill>
              </a:defRPr>
            </a:lvl1pPr>
            <a:lvl5pPr marL="0" indent="0" algn="ctr">
              <a:lnSpc>
                <a:spcPct val="111000"/>
              </a:lnSpc>
              <a:spcBef>
                <a:spcPct val="0"/>
              </a:spcBef>
              <a:spcAft>
                <a:spcPct val="0"/>
              </a:spcAft>
              <a:buNone/>
              <a:defRPr/>
            </a:lvl5pPr>
          </a:lstStyle>
          <a:p>
            <a:pPr lvl="0"/>
            <a:r>
              <a:rPr lang="zh-CN" altLang="en-US" smtClean="0"/>
              <a:t>单击此处添加项标题</a:t>
            </a:r>
            <a:endParaRPr lang="zh-CN" altLang="en-US" smtClean="0"/>
          </a:p>
        </p:txBody>
      </p:sp>
      <p:sp>
        <p:nvSpPr>
          <p:cNvPr id="14" name="文本占位符 13"/>
          <p:cNvSpPr>
            <a:spLocks noGrp="1"/>
          </p:cNvSpPr>
          <p:nvPr>
            <p:ph type="body" idx="16387" hasCustomPrompt="1"/>
            <p:custDataLst>
              <p:tags r:id="rId8"/>
            </p:custDataLst>
          </p:nvPr>
        </p:nvSpPr>
        <p:spPr>
          <a:xfrm>
            <a:off x="609600" y="4140200"/>
            <a:ext cx="10972800" cy="1828800"/>
          </a:xfrm>
          <a:noFill/>
        </p:spPr>
        <p:txBody>
          <a:bodyPr lIns="0" tIns="0" rIns="0" bIns="0" anchor="t">
            <a:normAutofit/>
          </a:bodyPr>
          <a:lstStyle>
            <a:lvl1pPr marL="0" indent="0" algn="ctr">
              <a:lnSpc>
                <a:spcPct val="125000"/>
              </a:lnSpc>
              <a:buNone/>
              <a:defRPr sz="1600" b="0" spc="0">
                <a:solidFill>
                  <a:schemeClr val="tx1"/>
                </a:solidFill>
              </a:defRPr>
            </a:lvl1pPr>
            <a:lvl5pPr marL="0" indent="0" algn="ctr">
              <a:lnSpc>
                <a:spcPct val="125000"/>
              </a:lnSpc>
              <a:spcBef>
                <a:spcPct val="0"/>
              </a:spcBef>
              <a:spcAft>
                <a:spcPct val="0"/>
              </a:spcAft>
              <a:buNone/>
              <a:defRPr/>
            </a:lvl5pPr>
          </a:lstStyle>
          <a:p>
            <a:pPr lvl="0"/>
            <a:r>
              <a:rPr lang="zh-CN" altLang="en-US" smtClean="0"/>
              <a:t>单击此处添加项正文</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7"/>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9" name="页脚占位符 8"/>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0" name="灯片编号占位符 9"/>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上左标下左内右图-无背景-有间隙-无副标-4">
    <p:bg>
      <p:bgRef idx="1001">
        <a:schemeClr val="bg1"/>
      </p:bgRef>
    </p:bg>
    <p:spTree>
      <p:nvGrpSpPr>
        <p:cNvPr id="1" name=""/>
        <p:cNvGrpSpPr/>
        <p:nvPr/>
      </p:nvGrpSpPr>
      <p:grpSpPr/>
      <p:sp>
        <p:nvSpPr>
          <p:cNvPr id="2" name="标题 1"/>
          <p:cNvSpPr>
            <a:spLocks noGrp="1"/>
          </p:cNvSpPr>
          <p:nvPr>
            <p:ph type="title" idx="10" hasCustomPrompt="1"/>
            <p:custDataLst>
              <p:tags r:id="rId2"/>
            </p:custDataLst>
          </p:nvPr>
        </p:nvSpPr>
        <p:spPr>
          <a:xfrm>
            <a:off x="609600" y="482505"/>
            <a:ext cx="6705600" cy="736550"/>
          </a:xfrm>
        </p:spPr>
        <p:txBody>
          <a:bodyPr wrap="square" lIns="0" tIns="0" rIns="0" bIns="0" anchor="t">
            <a:noAutofit/>
          </a:bodyPr>
          <a:lstStyle>
            <a:lvl1pPr algn="l">
              <a:lnSpc>
                <a:spcPct val="110000"/>
              </a:lnSpc>
              <a:defRPr sz="3600" b="1" i="0">
                <a:solidFill>
                  <a:schemeClr val="tx1"/>
                </a:solidFill>
                <a:latin typeface="微软雅黑" panose="020B0503020204020204" charset="-122"/>
                <a:ea typeface="微软雅黑" panose="020B0503020204020204" charset="-122"/>
              </a:defRPr>
            </a:lvl1pPr>
          </a:lstStyle>
          <a:p>
            <a:r>
              <a:t>单击此处添加标题</a:t>
            </a:r>
          </a:p>
        </p:txBody>
      </p:sp>
      <p:sp>
        <p:nvSpPr>
          <p:cNvPr id="3" name="内容占位符 2"/>
          <p:cNvSpPr>
            <a:spLocks noGrp="1"/>
          </p:cNvSpPr>
          <p:nvPr>
            <p:ph idx="11" hasCustomPrompt="1"/>
            <p:custDataLst>
              <p:tags r:id="rId3"/>
            </p:custDataLst>
          </p:nvPr>
        </p:nvSpPr>
        <p:spPr>
          <a:xfrm>
            <a:off x="609600" y="1828654"/>
            <a:ext cx="6705600" cy="4419752"/>
          </a:xfrm>
        </p:spPr>
        <p:txBody>
          <a:bodyPr wrap="square" lIns="0" tIns="0" rIns="0" bIns="0" anchor="t">
            <a:noAutofit/>
          </a:bodyPr>
          <a:lstStyle>
            <a:lvl1pPr indent="0" algn="l">
              <a:buNone/>
              <a:defRPr sz="1200" b="0" i="0">
                <a:solidFill>
                  <a:srgbClr val="FFFFFF"/>
                </a:solidFill>
                <a:latin typeface="微软雅黑" panose="020B0503020204020204" charset="-122"/>
                <a:ea typeface="微软雅黑" panose="020B0503020204020204" charset="-122"/>
              </a:defRPr>
            </a:lvl1pPr>
          </a:lstStyle>
          <a:p>
            <a:pPr lvl="0"/>
            <a:r>
              <a:rPr lang="zh-CN" altLang="en-US" smtClean="0"/>
              <a:t>单击此处添加文本</a:t>
            </a:r>
            <a:endParaRPr lang="zh-CN" altLang="en-US" smtClean="0"/>
          </a:p>
        </p:txBody>
      </p:sp>
      <p:sp>
        <p:nvSpPr>
          <p:cNvPr id="4" name="图片占位符 3"/>
          <p:cNvSpPr>
            <a:spLocks noGrp="1"/>
          </p:cNvSpPr>
          <p:nvPr>
            <p:ph type="pic" idx="12"/>
            <p:custDataLst>
              <p:tags r:id="rId4"/>
            </p:custDataLst>
          </p:nvPr>
        </p:nvSpPr>
        <p:spPr>
          <a:xfrm>
            <a:off x="7924800" y="609448"/>
            <a:ext cx="3657600" cy="5638800"/>
          </a:xfrm>
          <a:custGeom>
            <a:avLst/>
            <a:gdLst>
              <a:gd name="sw" fmla="*/ 1 w 5760"/>
              <a:gd name="sh" fmla="*/ 1 h 8880"/>
              <a:gd name="mins" fmla="min sw sh"/>
              <a:gd name="dsw" fmla="+- 0 sw mins"/>
              <a:gd name="dsh" fmla="+- 0 sh mins"/>
              <a:gd name="p0x0" fmla="*/ 319 w 5760"/>
              <a:gd name="p0y0" fmla="*/ 0 h 8880"/>
              <a:gd name="p0x1" fmla="*/ 5440 w 5760"/>
              <a:gd name="p0y1" fmla="*/ 0 h 8880"/>
              <a:gd name="p0x2" fmla="*/ 5616 w 5760"/>
              <a:gd name="p0y2" fmla="*/ 0 h 8880"/>
              <a:gd name="p0x3" fmla="*/ 5760 w 5760"/>
              <a:gd name="p0y3" fmla="*/ 143 h 8880"/>
              <a:gd name="p0x4" fmla="*/ 5760 w 5760"/>
              <a:gd name="p0y4" fmla="*/ 319 h 8880"/>
              <a:gd name="p0x5" fmla="*/ 5760 w 5760"/>
              <a:gd name="p0y5" fmla="*/ 8560 h 8880"/>
              <a:gd name="p0x6" fmla="*/ 5760 w 5760"/>
              <a:gd name="p0y6" fmla="*/ 8736 h 8880"/>
              <a:gd name="p0x7" fmla="*/ 5616 w 5760"/>
              <a:gd name="p0y7" fmla="*/ 8880 h 8880"/>
              <a:gd name="p0x8" fmla="*/ 5440 w 5760"/>
              <a:gd name="p0y8" fmla="*/ 8880 h 8880"/>
              <a:gd name="p0x9" fmla="*/ 319 w 5760"/>
              <a:gd name="p0y9" fmla="*/ 8880 h 8880"/>
              <a:gd name="p0x10" fmla="*/ 143 w 5760"/>
              <a:gd name="p0y10" fmla="*/ 8880 h 8880"/>
              <a:gd name="p0x11" fmla="*/ 0 w 5760"/>
              <a:gd name="p0y11" fmla="*/ 8736 h 8880"/>
              <a:gd name="p0x12" fmla="*/ 0 w 5760"/>
              <a:gd name="p0y12" fmla="*/ 8560 h 8880"/>
              <a:gd name="p0x13" fmla="*/ 0 w 5760"/>
              <a:gd name="p0y13" fmla="*/ 319 h 8880"/>
              <a:gd name="p0x14" fmla="*/ 0 w 5760"/>
              <a:gd name="p0y14" fmla="*/ 143 h 8880"/>
              <a:gd name="p0x15" fmla="*/ 143 w 5760"/>
              <a:gd name="p0y15" fmla="*/ 0 h 8880"/>
              <a:gd name="p0x16" fmla="*/ 319 w 5760"/>
              <a:gd name="p0y16" fmla="*/ 0 h 888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path>
            </a:pathLst>
          </a:cu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 name="日期占位符 9"/>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57"/>
            <a:ext cx="10972888" cy="711206"/>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84" y="1523857"/>
            <a:ext cx="5257842" cy="47244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322060" y="1524000"/>
            <a:ext cx="5266690" cy="4724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 name="页脚占位符 11"/>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4" name="日期占位符 13"/>
          <p:cNvSpPr>
            <a:spLocks noGrp="1"/>
          </p:cNvSpPr>
          <p:nvPr>
            <p:ph type="dt" sz="half" idx="10"/>
            <p:custDataLst>
              <p:tags r:id="rId3"/>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15" name="灯片编号占位符 14"/>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601"/>
            <a:ext cx="10972888" cy="711206"/>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7060" y="1524000"/>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324411" y="1523712"/>
            <a:ext cx="5257842" cy="914407"/>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324600" y="2540000"/>
            <a:ext cx="5257800" cy="370843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9" name="日期占位符 18"/>
          <p:cNvSpPr>
            <a:spLocks noGrp="1"/>
          </p:cNvSpPr>
          <p:nvPr>
            <p:ph type="dt" sz="half" idx="10"/>
            <p:custDataLst>
              <p:tags r:id="rId2"/>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
        <p:nvSpPr>
          <p:cNvPr id="20" name="页脚占位符 19"/>
          <p:cNvSpPr>
            <a:spLocks noGrp="1"/>
          </p:cNvSpPr>
          <p:nvPr>
            <p:ph type="ftr" sz="quarter" idx="11"/>
            <p:custDataLst>
              <p:tags r:id="rId3"/>
            </p:custDataLst>
          </p:nvPr>
        </p:nvSpPr>
        <p:spPr/>
        <p:txBody>
          <a:bodyPr/>
          <a:lstStyle/>
          <a:p>
            <a:endParaRPr lang="zh-CN" altLang="en-US"/>
          </a:p>
        </p:txBody>
      </p:sp>
      <p:sp>
        <p:nvSpPr>
          <p:cNvPr id="21" name="灯片编号占位符 20"/>
          <p:cNvSpPr>
            <a:spLocks noGrp="1"/>
          </p:cNvSpPr>
          <p:nvPr>
            <p:ph type="sldNum" sz="quarter" idx="12"/>
            <p:custDataLst>
              <p:tags r:id="rId4"/>
            </p:custDataLst>
          </p:nvPr>
        </p:nvSpPr>
        <p:spPr>
          <a:xfrm>
            <a:off x="8877300" y="6314440"/>
            <a:ext cx="2709545" cy="316865"/>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556" y="482473"/>
            <a:ext cx="10972888" cy="711206"/>
          </a:xfrm>
        </p:spPr>
        <p:txBody>
          <a:bodyPr/>
          <a:lstStyle/>
          <a:p>
            <a:r>
              <a:rPr lang="zh-CN" altLang="en-US"/>
              <a:t>单击此处编辑母版标题样式</a:t>
            </a:r>
            <a:endParaRPr lang="zh-CN" altLang="en-US"/>
          </a:p>
        </p:txBody>
      </p:sp>
      <p:sp>
        <p:nvSpPr>
          <p:cNvPr id="3" name="日期占位符 2"/>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7" name="页脚占位符 6"/>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1" name="灯片编号占位符 10"/>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84" y="609457"/>
            <a:ext cx="3556028"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4772660" y="609600"/>
            <a:ext cx="6807254" cy="5638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09600" y="2311400"/>
            <a:ext cx="3556000" cy="3937031"/>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30" name="页脚占位符 29"/>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31" name="灯片编号占位符 30"/>
          <p:cNvSpPr>
            <a:spLocks noGrp="1"/>
          </p:cNvSpPr>
          <p:nvPr>
            <p:ph type="sldNum" sz="quarter" idx="4"/>
            <p:custDataLst>
              <p:tags r:id="rId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32" name="日期占位符 31"/>
          <p:cNvSpPr>
            <a:spLocks noGrp="1"/>
          </p:cNvSpPr>
          <p:nvPr>
            <p:ph type="dt" sz="half" idx="10"/>
            <p:custDataLst>
              <p:tags r:id="rId4"/>
            </p:custDataLst>
          </p:nvPr>
        </p:nvSpPr>
        <p:spPr>
          <a:xfrm>
            <a:off x="603250" y="6314440"/>
            <a:ext cx="2708910" cy="316865"/>
          </a:xfrm>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47860" y="609600"/>
            <a:ext cx="2032016" cy="563884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609600"/>
            <a:ext cx="8636069" cy="56388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2"/>
            <p:custDataLst>
              <p:tags r:id="rId2"/>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11" name="页脚占位符 10"/>
          <p:cNvSpPr>
            <a:spLocks noGrp="1"/>
          </p:cNvSpPr>
          <p:nvPr>
            <p:ph type="ftr" sz="quarter" idx="3"/>
            <p:custDataLst>
              <p:tags r:id="rId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12" name="灯片编号占位符 11"/>
          <p:cNvSpPr>
            <a:spLocks noGrp="1"/>
          </p:cNvSpPr>
          <p:nvPr>
            <p:ph type="sldNum" sz="quarter" idx="4"/>
            <p:custDataLst>
              <p:tags r:id="rId4"/>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0" Type="http://schemas.openxmlformats.org/officeDocument/2006/relationships/theme" Target="../theme/theme2.xml"/><Relationship Id="rId3" Type="http://schemas.openxmlformats.org/officeDocument/2006/relationships/slideLayout" Target="../slideLayouts/slideLayout13.xml"/><Relationship Id="rId29" Type="http://schemas.openxmlformats.org/officeDocument/2006/relationships/tags" Target="../tags/tag163.xml"/><Relationship Id="rId28" Type="http://schemas.openxmlformats.org/officeDocument/2006/relationships/tags" Target="../tags/tag162.xml"/><Relationship Id="rId27" Type="http://schemas.openxmlformats.org/officeDocument/2006/relationships/image" Target="../media/image3.png"/><Relationship Id="rId26" Type="http://schemas.openxmlformats.org/officeDocument/2006/relationships/tags" Target="../tags/tag161.xml"/><Relationship Id="rId25" Type="http://schemas.openxmlformats.org/officeDocument/2006/relationships/tags" Target="../tags/tag160.xml"/><Relationship Id="rId24" Type="http://schemas.openxmlformats.org/officeDocument/2006/relationships/tags" Target="../tags/tag159.xml"/><Relationship Id="rId23" Type="http://schemas.openxmlformats.org/officeDocument/2006/relationships/tags" Target="../tags/tag158.xml"/><Relationship Id="rId22" Type="http://schemas.openxmlformats.org/officeDocument/2006/relationships/tags" Target="../tags/tag157.xml"/><Relationship Id="rId21" Type="http://schemas.openxmlformats.org/officeDocument/2006/relationships/tags" Target="../tags/tag156.xml"/><Relationship Id="rId20" Type="http://schemas.openxmlformats.org/officeDocument/2006/relationships/slideLayout" Target="../slideLayouts/slideLayout30.xml"/><Relationship Id="rId2" Type="http://schemas.openxmlformats.org/officeDocument/2006/relationships/slideLayout" Target="../slideLayouts/slideLayout12.xml"/><Relationship Id="rId19" Type="http://schemas.openxmlformats.org/officeDocument/2006/relationships/slideLayout" Target="../slideLayouts/slideLayout29.xml"/><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1"/>
            </p:custDataLst>
          </p:nvPr>
        </p:nvSpPr>
        <p:spPr>
          <a:xfrm>
            <a:off x="605155" y="6314440"/>
            <a:ext cx="2707005" cy="31686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3"/>
            </p:custDataLst>
          </p:nvPr>
        </p:nvSpPr>
        <p:spPr>
          <a:xfrm>
            <a:off x="8877300" y="6314440"/>
            <a:ext cx="2711450" cy="31686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2" name="标题占位符 1"/>
          <p:cNvSpPr>
            <a:spLocks noGrp="1"/>
          </p:cNvSpPr>
          <p:nvPr>
            <p:ph type="title"/>
          </p:nvPr>
        </p:nvSpPr>
        <p:spPr>
          <a:xfrm>
            <a:off x="609556" y="482473"/>
            <a:ext cx="10972888" cy="711206"/>
          </a:xfrm>
          <a:prstGeom prst="rect">
            <a:avLst/>
          </a:prstGeom>
        </p:spPr>
        <p:txBody>
          <a:bodyPr vert="horz" lIns="91440" tIns="45720" rIns="91440" bIns="45720" rtlCol="0" anchor="ctr">
            <a:no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56" y="1524000"/>
            <a:ext cx="10972888" cy="4724438"/>
          </a:xfrm>
          <a:prstGeom prst="rect">
            <a:avLst/>
          </a:prstGeom>
        </p:spPr>
        <p:txBody>
          <a:bodyPr vert="horz" lIns="91440" tIns="45720" rIns="91440" bIns="45720" rtlCol="0">
            <a:no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a:p>
            <a:pPr lvl="5"/>
            <a:r>
              <a:rPr lang="zh-CN" altLang="en-US" dirty="0"/>
              <a:t>第六级</a:t>
            </a:r>
            <a:endParaRPr lang="en-US" altLang="zh-CN" dirty="0"/>
          </a:p>
          <a:p>
            <a:pPr marL="2971800" marR="0" lvl="6"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第七级</a:t>
            </a:r>
            <a:endParaRPr lang="en-US" altLang="zh-CN" dirty="0"/>
          </a:p>
          <a:p>
            <a:pPr marL="3429000" marR="0" lvl="7"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第八级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lang="zh-CN" altLang="en-US" dirty="0"/>
              <a:t>第九级</a:t>
            </a:r>
            <a:endParaRPr lang="en-US" altLang="zh-CN" dirty="0"/>
          </a:p>
          <a:p>
            <a:pPr marL="3886200" marR="0" lvl="8"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endParaRPr lang="en-US" altLang="zh-CN" dirty="0"/>
          </a:p>
          <a:p>
            <a:pPr lvl="5"/>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100000"/>
        </a:lnSpc>
        <a:spcBef>
          <a:spcPct val="0"/>
        </a:spcBef>
        <a:buNone/>
        <a:defRPr sz="3600" kern="1200">
          <a:solidFill>
            <a:schemeClr val="tx1"/>
          </a:solidFill>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21"/>
            </p:custDataLst>
          </p:nvPr>
        </p:nvSpPr>
        <p:spPr>
          <a:xfrm>
            <a:off x="8753983"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5" name="页脚占位符 4"/>
          <p:cNvSpPr>
            <a:spLocks noGrp="1"/>
          </p:cNvSpPr>
          <p:nvPr>
            <p:ph type="ftr" sz="quarter" idx="3"/>
            <p:custDataLst>
              <p:tags r:id="rId22"/>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日期占位符 3"/>
          <p:cNvSpPr>
            <a:spLocks noGrp="1"/>
          </p:cNvSpPr>
          <p:nvPr>
            <p:ph type="dt" sz="half" idx="2"/>
            <p:custDataLst>
              <p:tags r:id="rId23"/>
            </p:custDataLst>
          </p:nvPr>
        </p:nvSpPr>
        <p:spPr>
          <a:xfrm>
            <a:off x="69596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3" name="文本占位符 2"/>
          <p:cNvSpPr>
            <a:spLocks noGrp="1"/>
          </p:cNvSpPr>
          <p:nvPr>
            <p:ph type="body" idx="1"/>
            <p:custDataLst>
              <p:tags r:id="rId24"/>
            </p:custDataLst>
          </p:nvPr>
        </p:nvSpPr>
        <p:spPr>
          <a:xfrm>
            <a:off x="695960" y="1301749"/>
            <a:ext cx="10800000" cy="487362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占位符 1"/>
          <p:cNvSpPr>
            <a:spLocks noGrp="1"/>
          </p:cNvSpPr>
          <p:nvPr>
            <p:ph type="title"/>
            <p:custDataLst>
              <p:tags r:id="rId25"/>
            </p:custDataLst>
          </p:nvPr>
        </p:nvSpPr>
        <p:spPr>
          <a:xfrm>
            <a:off x="695960" y="360000"/>
            <a:ext cx="10800000" cy="720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pic>
        <p:nvPicPr>
          <p:cNvPr id="8" name="图片 7" descr="MS-Flyer-0338-03"/>
          <p:cNvPicPr>
            <a:picLocks noChangeAspect="1"/>
          </p:cNvPicPr>
          <p:nvPr userDrawn="1">
            <p:custDataLst>
              <p:tags r:id="rId26"/>
            </p:custDataLst>
          </p:nvPr>
        </p:nvPicPr>
        <p:blipFill>
          <a:blip r:embed="rId27"/>
          <a:srcRect l="755" b="7031"/>
          <a:stretch>
            <a:fillRect/>
          </a:stretch>
        </p:blipFill>
        <p:spPr>
          <a:xfrm flipH="1">
            <a:off x="635" y="6396990"/>
            <a:ext cx="12192000" cy="461010"/>
          </a:xfrm>
          <a:prstGeom prst="rect">
            <a:avLst/>
          </a:prstGeom>
        </p:spPr>
      </p:pic>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9"/>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xStyles>
    <p:titleStyle>
      <a:lvl1pPr algn="l" defTabSz="914400" rtl="0" eaLnBrk="1" latinLnBrk="0" hangingPunct="1">
        <a:lnSpc>
          <a:spcPct val="90000"/>
        </a:lnSpc>
        <a:spcBef>
          <a:spcPct val="0"/>
        </a:spcBef>
        <a:buNone/>
        <a:defRPr sz="3200" b="1" i="0" u="none" kern="1200" spc="0">
          <a:solidFill>
            <a:schemeClr val="tx1"/>
          </a:solidFill>
          <a:effectLst/>
          <a:uFill>
            <a:solidFill>
              <a:schemeClr val="bg1"/>
            </a:solidFill>
          </a:uFill>
          <a:latin typeface="+mj-lt"/>
          <a:ea typeface="+mj-ea"/>
          <a:cs typeface="+mj-cs"/>
        </a:defRPr>
      </a:lvl1pPr>
    </p:titleStyle>
    <p:bodyStyle>
      <a:lvl1pPr marL="228600" indent="0" algn="l" defTabSz="914400" rtl="0" eaLnBrk="1" latinLnBrk="0" hangingPunct="1">
        <a:lnSpc>
          <a:spcPct val="130000"/>
        </a:lnSpc>
        <a:spcBef>
          <a:spcPts val="1000"/>
        </a:spcBef>
        <a:buFont typeface="Arial" panose="020B0604020202020204" pitchFamily="34" charset="0"/>
        <a:buChar char="•"/>
        <a:defRPr sz="2400" kern="1200" spc="0">
          <a:solidFill>
            <a:schemeClr val="tx1"/>
          </a:solidFill>
          <a:latin typeface="+mn-lt"/>
          <a:ea typeface="+mn-ea"/>
          <a:cs typeface="+mn-cs"/>
        </a:defRPr>
      </a:lvl1pPr>
      <a:lvl2pPr marL="685800" indent="0" algn="l" defTabSz="914400" rtl="0" eaLnBrk="1" latinLnBrk="0" hangingPunct="1">
        <a:lnSpc>
          <a:spcPct val="130000"/>
        </a:lnSpc>
        <a:spcBef>
          <a:spcPts val="500"/>
        </a:spcBef>
        <a:buFont typeface="Arial" panose="020B0604020202020204" pitchFamily="34" charset="0"/>
        <a:buChar char="•"/>
        <a:defRPr sz="2000" kern="1200" spc="0">
          <a:solidFill>
            <a:schemeClr val="tx1"/>
          </a:solidFill>
          <a:latin typeface="+mn-lt"/>
          <a:ea typeface="+mn-ea"/>
          <a:cs typeface="+mn-cs"/>
        </a:defRPr>
      </a:lvl2pPr>
      <a:lvl3pPr marL="11430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3pPr>
      <a:lvl4pPr marL="16002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4pPr>
      <a:lvl5pPr marL="2057400" indent="0" algn="l" defTabSz="914400" rtl="0" eaLnBrk="1" latinLnBrk="0" hangingPunct="1">
        <a:lnSpc>
          <a:spcPct val="130000"/>
        </a:lnSpc>
        <a:spcBef>
          <a:spcPts val="500"/>
        </a:spcBef>
        <a:buFont typeface="Arial" panose="020B0604020202020204" pitchFamily="34" charset="0"/>
        <a:buChar char="•"/>
        <a:defRPr sz="18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65.xml"/><Relationship Id="rId1" Type="http://schemas.openxmlformats.org/officeDocument/2006/relationships/tags" Target="../tags/tag16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30.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image" Target="../media/image5.png"/><Relationship Id="rId2" Type="http://schemas.openxmlformats.org/officeDocument/2006/relationships/tags" Target="../tags/tag167.xml"/><Relationship Id="rId1" Type="http://schemas.openxmlformats.org/officeDocument/2006/relationships/tags" Target="../tags/tag16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6.jpeg"/><Relationship Id="rId1" Type="http://schemas.openxmlformats.org/officeDocument/2006/relationships/tags" Target="../tags/tag17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4.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image" Target="../media/image7.jpeg"/><Relationship Id="rId2" Type="http://schemas.openxmlformats.org/officeDocument/2006/relationships/tags" Target="../tags/tag174.xml"/><Relationship Id="rId1" Type="http://schemas.openxmlformats.org/officeDocument/2006/relationships/tags" Target="../tags/tag17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5.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image" Target="../media/image8.jpeg"/><Relationship Id="rId2" Type="http://schemas.openxmlformats.org/officeDocument/2006/relationships/tags" Target="../tags/tag180.xml"/><Relationship Id="rId1" Type="http://schemas.openxmlformats.org/officeDocument/2006/relationships/tags" Target="../tags/tag179.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6.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image" Target="../media/image9.jpeg"/><Relationship Id="rId2" Type="http://schemas.openxmlformats.org/officeDocument/2006/relationships/tags" Target="../tags/tag185.xml"/><Relationship Id="rId1" Type="http://schemas.openxmlformats.org/officeDocument/2006/relationships/tags" Target="../tags/tag184.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tags" Target="../tags/tag196.xml"/><Relationship Id="rId7" Type="http://schemas.openxmlformats.org/officeDocument/2006/relationships/tags" Target="../tags/tag195.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10.jpeg"/><Relationship Id="rId1" Type="http://schemas.openxmlformats.org/officeDocument/2006/relationships/tags" Target="../tags/tag19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8.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image" Target="../media/image11.jpeg"/><Relationship Id="rId2" Type="http://schemas.openxmlformats.org/officeDocument/2006/relationships/tags" Target="../tags/tag198.xml"/><Relationship Id="rId1" Type="http://schemas.openxmlformats.org/officeDocument/2006/relationships/tags" Target="../tags/tag197.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9.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tags" Target="../tags/tag204.xml"/><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ph type="ctrTitle" idx="16385"/>
            <p:custDataLst>
              <p:tags r:id="rId1"/>
            </p:custDataLst>
          </p:nvPr>
        </p:nvSpPr>
        <p:spPr/>
        <p:txBody>
          <a:bodyPr>
            <a:normAutofit fontScale="90000"/>
          </a:bodyPr>
          <a:p>
            <a:r>
              <a:rPr lang="zh-CN" altLang="en-US" sz="4800"/>
              <a:t>解读：《长治市屯留区人民政府关于做好2026年安全生产工作的通知》</a:t>
            </a:r>
            <a:endParaRPr lang="zh-CN" altLang="en-US" sz="480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标题 7"/>
          <p:cNvSpPr>
            <a:spLocks noGrp="1"/>
          </p:cNvSpPr>
          <p:nvPr>
            <p:ph type="title" idx="10"/>
            <p:custDataLst>
              <p:tags r:id="rId1"/>
            </p:custDataLst>
          </p:nvPr>
        </p:nvSpPr>
        <p:spPr/>
        <p:txBody>
          <a:bodyPr>
            <a:normAutofit/>
          </a:bodyPr>
          <a:p>
            <a:r>
              <a:rPr lang="zh-CN" altLang="en-US">
                <a:solidFill>
                  <a:schemeClr val="tx1"/>
                </a:solidFill>
                <a:effectLst/>
                <a:uFill>
                  <a:solidFill>
                    <a:schemeClr val="bg1"/>
                  </a:solidFill>
                </a:uFill>
                <a:latin typeface="+mj-lt"/>
                <a:ea typeface="+mj-ea"/>
              </a:rPr>
              <a:t>《通知》</a:t>
            </a:r>
            <a:r>
              <a:rPr lang="zh-CN" altLang="en-US">
                <a:solidFill>
                  <a:schemeClr val="tx1"/>
                </a:solidFill>
                <a:effectLst/>
                <a:uFill>
                  <a:solidFill>
                    <a:schemeClr val="bg1"/>
                  </a:solidFill>
                </a:uFill>
                <a:latin typeface="+mj-lt"/>
                <a:ea typeface="+mj-ea"/>
                <a:cs typeface="Arial" panose="020B0604020202020204" pitchFamily="34" charset="0"/>
              </a:rPr>
              <a:t>指出</a:t>
            </a:r>
            <a:endParaRPr lang="zh-CN" altLang="en-US">
              <a:latin typeface="+mj-lt"/>
              <a:ea typeface="+mj-ea"/>
            </a:endParaRPr>
          </a:p>
        </p:txBody>
      </p:sp>
      <p:pic>
        <p:nvPicPr>
          <p:cNvPr id="16" name="图片占位符 15" descr="default_6_img"/>
          <p:cNvPicPr>
            <a:picLocks noChangeAspect="1"/>
          </p:cNvPicPr>
          <p:nvPr>
            <p:ph type="pic" idx="12"/>
            <p:custDataLst>
              <p:tags r:id="rId2"/>
            </p:custDataLst>
          </p:nvPr>
        </p:nvPicPr>
        <p:blipFill>
          <a:blip r:embed="rId3"/>
          <a:srcRect l="31757" r="31757"/>
          <a:stretch>
            <a:fillRect/>
          </a:stretch>
        </p:blipFill>
        <p:spPr>
          <a:xfrm>
            <a:off x="7924800" y="608965"/>
            <a:ext cx="3657600" cy="5638800"/>
          </a:xfrm>
          <a:custGeom>
            <a:avLst/>
            <a:gdLst>
              <a:gd name="sw" fmla="*/ 1 w 5760"/>
              <a:gd name="sh" fmla="*/ 1 h 8880"/>
              <a:gd name="mins" fmla="min sw sh"/>
              <a:gd name="dsw" fmla="+- 0 sw mins"/>
              <a:gd name="dsh" fmla="+- 0 sh mins"/>
              <a:gd name="p0x0" fmla="*/ 319 w 5760"/>
              <a:gd name="p0y0" fmla="*/ 0 h 8880"/>
              <a:gd name="p0x1" fmla="*/ 5440 w 5760"/>
              <a:gd name="p0y1" fmla="*/ 0 h 8880"/>
              <a:gd name="p0x2" fmla="*/ 5616 w 5760"/>
              <a:gd name="p0y2" fmla="*/ 0 h 8880"/>
              <a:gd name="p0x3" fmla="*/ 5760 w 5760"/>
              <a:gd name="p0y3" fmla="*/ 143 h 8880"/>
              <a:gd name="p0x4" fmla="*/ 5760 w 5760"/>
              <a:gd name="p0y4" fmla="*/ 319 h 8880"/>
              <a:gd name="p0x5" fmla="*/ 5760 w 5760"/>
              <a:gd name="p0y5" fmla="*/ 8560 h 8880"/>
              <a:gd name="p0x6" fmla="*/ 5760 w 5760"/>
              <a:gd name="p0y6" fmla="*/ 8736 h 8880"/>
              <a:gd name="p0x7" fmla="*/ 5616 w 5760"/>
              <a:gd name="p0y7" fmla="*/ 8880 h 8880"/>
              <a:gd name="p0x8" fmla="*/ 5440 w 5760"/>
              <a:gd name="p0y8" fmla="*/ 8880 h 8880"/>
              <a:gd name="p0x9" fmla="*/ 319 w 5760"/>
              <a:gd name="p0y9" fmla="*/ 8880 h 8880"/>
              <a:gd name="p0x10" fmla="*/ 143 w 5760"/>
              <a:gd name="p0y10" fmla="*/ 8880 h 8880"/>
              <a:gd name="p0x11" fmla="*/ 0 w 5760"/>
              <a:gd name="p0y11" fmla="*/ 8736 h 8880"/>
              <a:gd name="p0x12" fmla="*/ 0 w 5760"/>
              <a:gd name="p0y12" fmla="*/ 8560 h 8880"/>
              <a:gd name="p0x13" fmla="*/ 0 w 5760"/>
              <a:gd name="p0y13" fmla="*/ 319 h 8880"/>
              <a:gd name="p0x14" fmla="*/ 0 w 5760"/>
              <a:gd name="p0y14" fmla="*/ 143 h 8880"/>
              <a:gd name="p0x15" fmla="*/ 143 w 5760"/>
              <a:gd name="p0y15" fmla="*/ 0 h 8880"/>
              <a:gd name="p0x16" fmla="*/ 319 w 5760"/>
              <a:gd name="p0y16" fmla="*/ 0 h 888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path>
            </a:pathLst>
          </a:custGeom>
          <a:noFill/>
          <a:ln>
            <a:noFill/>
          </a:ln>
        </p:spPr>
      </p:pic>
      <p:sp>
        <p:nvSpPr>
          <p:cNvPr id="13" name="任意多边形 12"/>
          <p:cNvSpPr/>
          <p:nvPr>
            <p:custDataLst>
              <p:tags r:id="rId4"/>
            </p:custDataLst>
          </p:nvPr>
        </p:nvSpPr>
        <p:spPr>
          <a:xfrm>
            <a:off x="609600" y="1828165"/>
            <a:ext cx="6705600" cy="4420235"/>
          </a:xfrm>
          <a:custGeom>
            <a:avLst/>
            <a:gdLst>
              <a:gd name="sw" fmla="*/ 1 w 10560"/>
              <a:gd name="sh" fmla="*/ 1 h 6960"/>
              <a:gd name="mins" fmla="min sw sh"/>
              <a:gd name="dsw" fmla="+- 0 sw mins"/>
              <a:gd name="dsh" fmla="+- 0 sh mins"/>
              <a:gd name="p0x0" fmla="*/ 240 w 10560"/>
              <a:gd name="p0y0" fmla="*/ 0 h 6960"/>
              <a:gd name="p0x1" fmla="*/ 10320 w 10560"/>
              <a:gd name="p0y1" fmla="*/ 0 h 6960"/>
              <a:gd name="p0x2" fmla="*/ 10452 w 10560"/>
              <a:gd name="p0y2" fmla="*/ 0 h 6960"/>
              <a:gd name="p0x3" fmla="*/ 10560 w 10560"/>
              <a:gd name="p0y3" fmla="*/ 107 h 6960"/>
              <a:gd name="p0x4" fmla="*/ 10560 w 10560"/>
              <a:gd name="p0y4" fmla="*/ 240 h 6960"/>
              <a:gd name="p0x5" fmla="*/ 10560 w 10560"/>
              <a:gd name="p0y5" fmla="*/ 6720 h 6960"/>
              <a:gd name="p0x6" fmla="*/ 10560 w 10560"/>
              <a:gd name="p0y6" fmla="*/ 6853 h 6960"/>
              <a:gd name="p0x7" fmla="*/ 10452 w 10560"/>
              <a:gd name="p0y7" fmla="*/ 6960 h 6960"/>
              <a:gd name="p0x8" fmla="*/ 10320 w 10560"/>
              <a:gd name="p0y8" fmla="*/ 6960 h 6960"/>
              <a:gd name="p0x9" fmla="*/ 240 w 10560"/>
              <a:gd name="p0y9" fmla="*/ 6960 h 6960"/>
              <a:gd name="p0x10" fmla="*/ 107 w 10560"/>
              <a:gd name="p0y10" fmla="*/ 6960 h 6960"/>
              <a:gd name="p0x11" fmla="*/ 0 w 10560"/>
              <a:gd name="p0y11" fmla="*/ 6853 h 6960"/>
              <a:gd name="p0x12" fmla="*/ 0 w 10560"/>
              <a:gd name="p0y12" fmla="*/ 6720 h 6960"/>
              <a:gd name="p0x13" fmla="*/ 0 w 10560"/>
              <a:gd name="p0y13" fmla="*/ 240 h 6960"/>
              <a:gd name="p0x14" fmla="*/ 0 w 10560"/>
              <a:gd name="p0y14" fmla="*/ 107 h 6960"/>
              <a:gd name="p0x15" fmla="*/ 107 w 10560"/>
              <a:gd name="p0y15" fmla="*/ 0 h 6960"/>
              <a:gd name="p0x16" fmla="*/ 240 w 10560"/>
              <a:gd name="p0y16" fmla="*/ 0 h 696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10000"/>
              <a:lumOff val="90000"/>
            </a:schemeClr>
          </a:solidFill>
          <a:ln w="19050">
            <a:solidFill>
              <a:schemeClr val="accent1">
                <a:lumMod val="20000"/>
                <a:lumOff val="8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a:endParaRPr lang="zh-CN" altLang="en-US">
              <a:latin typeface="Arial" panose="020B0604020202020204" pitchFamily="34" charset="0"/>
              <a:ea typeface="微软雅黑" panose="020B0503020204020204" charset="-122"/>
            </a:endParaRPr>
          </a:p>
        </p:txBody>
      </p:sp>
      <p:sp>
        <p:nvSpPr>
          <p:cNvPr id="14" name="文本框 13"/>
          <p:cNvSpPr txBox="1"/>
          <p:nvPr>
            <p:custDataLst>
              <p:tags r:id="rId5"/>
            </p:custDataLst>
          </p:nvPr>
        </p:nvSpPr>
        <p:spPr>
          <a:xfrm>
            <a:off x="838200" y="2101215"/>
            <a:ext cx="6248400" cy="355600"/>
          </a:xfrm>
          <a:prstGeom prst="rect">
            <a:avLst/>
          </a:prstGeom>
          <a:noFill/>
        </p:spPr>
        <p:txBody>
          <a:bodyPr wrap="square" lIns="17780" tIns="0" rIns="17780" bIns="0" rtlCol="0" anchor="t">
            <a:noAutofit/>
          </a:bodyPr>
          <a:p>
            <a:pPr algn="l"/>
            <a:endParaRPr lang="zh-CN" altLang="en-US" sz="2100">
              <a:solidFill>
                <a:schemeClr val="dk1"/>
              </a:solidFill>
              <a:latin typeface="Arial" panose="020B0604020202020204" pitchFamily="34" charset="0"/>
              <a:ea typeface="微软雅黑" panose="020B0503020204020204" charset="-122"/>
              <a:cs typeface="微软雅黑" panose="020B0503020204020204" charset="-122"/>
            </a:endParaRPr>
          </a:p>
        </p:txBody>
      </p:sp>
      <p:sp>
        <p:nvSpPr>
          <p:cNvPr id="15" name="文本框 14"/>
          <p:cNvSpPr txBox="1"/>
          <p:nvPr>
            <p:custDataLst>
              <p:tags r:id="rId6"/>
            </p:custDataLst>
          </p:nvPr>
        </p:nvSpPr>
        <p:spPr>
          <a:xfrm>
            <a:off x="838200" y="2198465"/>
            <a:ext cx="6248400" cy="3776250"/>
          </a:xfrm>
          <a:prstGeom prst="rect">
            <a:avLst/>
          </a:prstGeom>
          <a:noFill/>
        </p:spPr>
        <p:txBody>
          <a:bodyPr wrap="square" lIns="17780" tIns="0" rIns="17780" bIns="0" rtlCol="0" anchor="t">
            <a:noAutofit/>
          </a:bodyPr>
          <a:p>
            <a:pPr algn="l">
              <a:lnSpc>
                <a:spcPct val="120000"/>
              </a:lnSpc>
            </a:pPr>
            <a:r>
              <a:rPr lang="en-US" altLang="zh-CN">
                <a:solidFill>
                  <a:schemeClr val="dk1"/>
                </a:solidFill>
                <a:latin typeface="Arial" panose="020B0604020202020204" pitchFamily="34" charset="0"/>
                <a:ea typeface="微软雅黑" panose="020B0503020204020204" charset="-122"/>
                <a:cs typeface="微软雅黑" panose="020B0503020204020204" charset="-122"/>
              </a:rPr>
              <a:t>2026</a:t>
            </a:r>
            <a:r>
              <a:rPr lang="zh-CN" altLang="en-US">
                <a:solidFill>
                  <a:schemeClr val="dk1"/>
                </a:solidFill>
                <a:latin typeface="Arial" panose="020B0604020202020204" pitchFamily="34" charset="0"/>
                <a:ea typeface="微软雅黑" panose="020B0503020204020204" charset="-122"/>
                <a:cs typeface="微软雅黑" panose="020B0503020204020204" charset="-122"/>
              </a:rPr>
              <a:t>年是“十五五”规划开局之年，全区安全生产工作要深入贯彻习近平总书记对山西工作的重要讲话重要指示精神，全面贯彻党的二十大和二十届历次全会精神，贯彻落实省委、市委经济工作会议及区委经济工作会议暨全区三级干部大会精神，坚持人民至上、生命至上，坚持统筹发展和安全，落实“严、紧、深、细、实”要求，把事前预防摆在更加突出位置，纵深推进治本攻坚三年行动，抓实抓细重点行业领域专项整治，严格落实安全生产标准和现场管理措施，强化防灾减灾救灾与基层应急管理能力建设，积极防范化解重大安全风险，坚决杜绝重特大事故、遏制较大事故、减少一般事故，为全区经济社会高质量发展营造安全稳定的环境。</a:t>
            </a:r>
            <a:endParaRPr lang="zh-CN" altLang="en-US">
              <a:solidFill>
                <a:schemeClr val="dk1"/>
              </a:solidFill>
              <a:latin typeface="Arial" panose="020B0604020202020204" pitchFamily="34" charset="0"/>
              <a:ea typeface="微软雅黑" panose="020B0503020204020204" charset="-122"/>
              <a:cs typeface="微软雅黑" panose="020B0503020204020204" charset="-122"/>
            </a:endParaRPr>
          </a:p>
        </p:txBody>
      </p:sp>
    </p:spTree>
    <p:custDataLst>
      <p:tags r:id="rId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userDrawn="1"/>
        </p:nvSpPr>
        <p:spPr>
          <a:xfrm>
            <a:off x="5514340" y="2277623"/>
            <a:ext cx="6094730" cy="2861310"/>
          </a:xfrm>
          <a:prstGeom prst="rect">
            <a:avLst/>
          </a:prstGeom>
        </p:spPr>
        <p:txBody>
          <a:bodyPr wrap="square" rtlCol="0">
            <a:spAutoFit/>
          </a:bodyPr>
          <a:p>
            <a:r>
              <a:rPr lang="zh-CN" altLang="en-US"/>
              <a:t>一要时刻绷紧安全生产这根弦。各乡镇（街道、中心）各部门要把习近平总书记关于安全生产和防灾减灾救灾重要指示批示精神作为党委(党组)第一议题及时跟进学习，深入领会习近平总书记考察山西重要讲话重要指示精神，把党中央国务院、省委省政府、市委市政府及区委区政府关于安全生产重大决策部署作为重要议题及时传达学习。同时将安全生产纳入党委宣传工作安排，利用多种方式开展特色活动，强化安全宣贯。持续深化警示教育，坚持以案促改，建立常态化警示教育工作机制，做到“一厂出事故、万厂受教育，一地有隐患、全区受警示</a:t>
            </a:r>
            <a:endParaRPr lang="zh-CN" altLang="en-US"/>
          </a:p>
        </p:txBody>
      </p:sp>
      <p:sp>
        <p:nvSpPr>
          <p:cNvPr id="3" name="文本框 2"/>
          <p:cNvSpPr txBox="1"/>
          <p:nvPr userDrawn="1"/>
        </p:nvSpPr>
        <p:spPr>
          <a:xfrm>
            <a:off x="5584825" y="1091565"/>
            <a:ext cx="5812790" cy="645160"/>
          </a:xfrm>
          <a:prstGeom prst="rect">
            <a:avLst/>
          </a:prstGeom>
        </p:spPr>
        <p:txBody>
          <a:bodyPr wrap="square" rtlCol="0">
            <a:spAutoFit/>
          </a:bodyPr>
          <a:p>
            <a:r>
              <a:rPr lang="zh-CN" altLang="en-US" sz="3600"/>
              <a:t>时刻绷紧安全生产这根弦</a:t>
            </a:r>
            <a:endParaRPr lang="zh-CN" altLang="en-US" sz="3600"/>
          </a:p>
        </p:txBody>
      </p:sp>
      <p:pic>
        <p:nvPicPr>
          <p:cNvPr id="4" name="内容占位符 3" descr="1b744f99-4e67-11f1-92d5-5ee12e2887ef"/>
          <p:cNvPicPr>
            <a:picLocks noChangeAspect="1"/>
          </p:cNvPicPr>
          <p:nvPr>
            <p:ph idx="16388"/>
            <p:custDataLst>
              <p:tags r:id="rId1"/>
            </p:custDataLst>
          </p:nvPr>
        </p:nvPicPr>
        <p:blipFill>
          <a:blip r:embed="rId2"/>
          <a:srcRect t="311" b="311"/>
          <a:stretch>
            <a:fillRect/>
          </a:stretch>
        </p:blipFill>
        <p:spPr>
          <a:xfrm>
            <a:off x="656573" y="1091541"/>
            <a:ext cx="4625048" cy="4242924"/>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重点行业领域排查整治</a:t>
            </a:r>
            <a:endParaRPr lang="zh-CN" altLang="en-US"/>
          </a:p>
        </p:txBody>
      </p:sp>
      <p:pic>
        <p:nvPicPr>
          <p:cNvPr id="3" name="内容占位符 2" descr="54415fed-4e65-11f1-91a0-f676cd61a749"/>
          <p:cNvPicPr>
            <a:picLocks noChangeAspect="1"/>
          </p:cNvPicPr>
          <p:nvPr>
            <p:ph idx="16388"/>
            <p:custDataLst>
              <p:tags r:id="rId2"/>
            </p:custDataLst>
          </p:nvPr>
        </p:nvPicPr>
        <p:blipFill>
          <a:blip r:embed="rId3"/>
          <a:srcRect l="1351" r="1351"/>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89"/>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t>深化重点领域排查</a:t>
            </a:r>
            <a:endParaRPr lang="zh-CN" altLang="en-US"/>
          </a:p>
        </p:txBody>
      </p:sp>
      <p:sp>
        <p:nvSpPr>
          <p:cNvPr id="6" name="文本占位符 5"/>
          <p:cNvSpPr>
            <a:spLocks noGrp="1"/>
          </p:cNvSpPr>
          <p:nvPr>
            <p:ph type="body" idx="16387"/>
            <p:custDataLst>
              <p:tags r:id="rId6"/>
            </p:custDataLst>
          </p:nvPr>
        </p:nvSpPr>
        <p:spPr/>
        <p:txBody>
          <a:bodyPr>
            <a:normAutofit/>
          </a:bodyPr>
          <a:p>
            <a:pPr algn="l">
              <a:lnSpc>
                <a:spcPct val="125000"/>
              </a:lnSpc>
            </a:pPr>
            <a:r>
              <a:rPr lang="zh-CN" altLang="en-US"/>
              <a:t>二要深化重点行业领域排查整治。深化治本攻坚，确保圆满收官。聚集重点领域，持续做好危险化学品、工贸、建筑施工、城镇燃气、交通运输、消防、洗选（储）煤等行业领域的风险排查整治，特种设备、民爆物品、文化旅游、农机等行业领域也结合实际开展专项整治</a:t>
            </a:r>
            <a:endParaRPr lang="zh-CN" altLang="en-US"/>
          </a:p>
        </p:txBody>
      </p:sp>
    </p:spTree>
    <p:custDataLst>
      <p:tags r:id="rId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事前预防与风险管控</a:t>
            </a:r>
            <a:endParaRPr lang="zh-CN" altLang="en-US"/>
          </a:p>
        </p:txBody>
      </p:sp>
      <p:pic>
        <p:nvPicPr>
          <p:cNvPr id="3" name="内容占位符 2" descr="57517ab6-4e65-11f1-852c-3e296213882c"/>
          <p:cNvPicPr>
            <a:picLocks noChangeAspect="1"/>
          </p:cNvPicPr>
          <p:nvPr>
            <p:ph idx="16388"/>
            <p:custDataLst>
              <p:tags r:id="rId2"/>
            </p:custDataLst>
          </p:nvPr>
        </p:nvPicPr>
        <p:blipFill>
          <a:blip r:embed="rId3"/>
          <a:srcRect t="13962" b="13962"/>
          <a:stretch>
            <a:fillRect/>
          </a:stretch>
        </p:blipFill>
        <p:spPr>
          <a:xfrm>
            <a:off x="609600" y="1524000"/>
            <a:ext cx="10972800" cy="2946400"/>
          </a:xfrm>
          <a:custGeom>
            <a:avLst/>
            <a:gdLst>
              <a:gd name="connisteX0" fmla="*/ 0 w 10972800"/>
              <a:gd name="connsiteY0" fmla="*/ 203200 h 2946400"/>
              <a:gd name="connisteX1" fmla="*/ 203200 w 10972800"/>
              <a:gd name="connsiteY1" fmla="*/ 0 h 2946400"/>
              <a:gd name="connisteX2" fmla="*/ 10769600 w 10972800"/>
              <a:gd name="connsiteY2" fmla="*/ 0 h 2946400"/>
              <a:gd name="connisteX3" fmla="*/ 10972800 w 10972800"/>
              <a:gd name="connsiteY3" fmla="*/ 203200 h 2946400"/>
              <a:gd name="connisteX4" fmla="*/ 10972800 w 10972800"/>
              <a:gd name="connsiteY4" fmla="*/ 2743200 h 2946400"/>
              <a:gd name="connisteX5" fmla="*/ 10769600 w 10972800"/>
              <a:gd name="connsiteY5" fmla="*/ 2946400 h 2946400"/>
              <a:gd name="connisteX6" fmla="*/ 203200 w 10972800"/>
              <a:gd name="connsiteY6" fmla="*/ 2946400 h 2946400"/>
              <a:gd name="connisteX7" fmla="*/ 0 w 10972800"/>
              <a:gd name="connsiteY7" fmla="*/ 2743200 h 2946400"/>
              <a:gd name="connisteX8" fmla="*/ 0 w 10972800"/>
              <a:gd name="connsiteY8" fmla="*/ 203200 h 2946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946400">
                <a:moveTo>
                  <a:pt x="0" y="203200"/>
                </a:moveTo>
                <a:cubicBezTo>
                  <a:pt x="0" y="90976"/>
                  <a:pt x="90976" y="0"/>
                  <a:pt x="203200" y="0"/>
                </a:cubicBezTo>
                <a:lnTo>
                  <a:pt x="10769600" y="0"/>
                </a:lnTo>
                <a:cubicBezTo>
                  <a:pt x="10881824" y="0"/>
                  <a:pt x="10972800" y="90976"/>
                  <a:pt x="10972800" y="203200"/>
                </a:cubicBezTo>
                <a:lnTo>
                  <a:pt x="10972800" y="2743200"/>
                </a:lnTo>
                <a:cubicBezTo>
                  <a:pt x="10972800" y="2855424"/>
                  <a:pt x="10881824" y="2946400"/>
                  <a:pt x="10769600" y="2946400"/>
                </a:cubicBezTo>
                <a:lnTo>
                  <a:pt x="203200" y="2946400"/>
                </a:lnTo>
                <a:cubicBezTo>
                  <a:pt x="90976" y="2946400"/>
                  <a:pt x="0" y="2855424"/>
                  <a:pt x="0" y="2743200"/>
                </a:cubicBezTo>
                <a:lnTo>
                  <a:pt x="0" y="203200"/>
                </a:lnTo>
                <a:close/>
              </a:path>
            </a:pathLst>
          </a:custGeom>
        </p:spPr>
      </p:pic>
      <p:sp>
        <p:nvSpPr>
          <p:cNvPr id="4" name="文本占位符 3"/>
          <p:cNvSpPr>
            <a:spLocks noGrp="1"/>
          </p:cNvSpPr>
          <p:nvPr>
            <p:ph type="body" idx="16386"/>
            <p:custDataLst>
              <p:tags r:id="rId4"/>
            </p:custDataLst>
          </p:nvPr>
        </p:nvSpPr>
        <p:spPr/>
        <p:txBody>
          <a:bodyPr>
            <a:normAutofit/>
          </a:bodyPr>
          <a:p>
            <a:pPr algn="l">
              <a:lnSpc>
                <a:spcPct val="111000"/>
              </a:lnSpc>
            </a:pPr>
            <a:r>
              <a:rPr lang="zh-CN" altLang="en-US"/>
              <a:t>强化事前消防防控</a:t>
            </a:r>
            <a:endParaRPr lang="zh-CN" altLang="en-US"/>
          </a:p>
        </p:txBody>
      </p:sp>
      <p:sp>
        <p:nvSpPr>
          <p:cNvPr id="5" name="文本占位符 4"/>
          <p:cNvSpPr>
            <a:spLocks noGrp="1"/>
          </p:cNvSpPr>
          <p:nvPr>
            <p:ph type="body" idx="16387"/>
            <p:custDataLst>
              <p:tags r:id="rId5"/>
            </p:custDataLst>
          </p:nvPr>
        </p:nvSpPr>
        <p:spPr/>
        <p:txBody>
          <a:bodyPr>
            <a:normAutofit/>
          </a:bodyPr>
          <a:p>
            <a:pPr algn="l">
              <a:lnSpc>
                <a:spcPct val="125000"/>
              </a:lnSpc>
            </a:pPr>
            <a:r>
              <a:rPr lang="zh-CN" altLang="en-US"/>
              <a:t>三要把事前预防摆在更加突出位置。坚持源头管控，强化风险监测，精准预警防控，持续推行“2+3+N”(两个转变、三道防线、N项基础)工作机制，推动社会单位运用智慧化手段提升消防管理水平，以科技赋能提升安全风险防控能力。同时持续推进风险隐患排查，严格落实问题隐患整改落实</a:t>
            </a:r>
            <a:endParaRPr lang="zh-CN" altLang="en-US"/>
          </a:p>
        </p:txBody>
      </p:sp>
    </p:spTree>
    <p:custDataLst>
      <p:tags r:id="rId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安全生产标准与现场管理</a:t>
            </a:r>
            <a:endParaRPr lang="zh-CN" altLang="en-US"/>
          </a:p>
        </p:txBody>
      </p:sp>
      <p:pic>
        <p:nvPicPr>
          <p:cNvPr id="3" name="内容占位符 2" descr="546b3fb4-4e65-11f1-b16a-46ad12473d01"/>
          <p:cNvPicPr>
            <a:picLocks noChangeAspect="1"/>
          </p:cNvPicPr>
          <p:nvPr>
            <p:ph idx="16388"/>
            <p:custDataLst>
              <p:tags r:id="rId2"/>
            </p:custDataLst>
          </p:nvPr>
        </p:nvPicPr>
        <p:blipFill>
          <a:blip r:embed="rId3"/>
          <a:srcRect l="21461" r="21550"/>
          <a:stretch>
            <a:fillRect/>
          </a:stretch>
        </p:blipFill>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p:spPr>
      </p:pic>
      <p:sp>
        <p:nvSpPr>
          <p:cNvPr id="4" name="装饰  2"/>
          <p:cNvSpPr>
            <a:spLocks noGrp="1"/>
          </p:cNvSpPr>
          <p:nvPr>
            <p:ph type="body" idx="16389"/>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t>严抓安全生产管理</a:t>
            </a:r>
            <a:endParaRPr lang="zh-CN" altLang="en-US"/>
          </a:p>
        </p:txBody>
      </p:sp>
      <p:sp>
        <p:nvSpPr>
          <p:cNvPr id="6" name="文本占位符 5"/>
          <p:cNvSpPr>
            <a:spLocks noGrp="1"/>
          </p:cNvSpPr>
          <p:nvPr>
            <p:ph type="body" idx="16387"/>
            <p:custDataLst>
              <p:tags r:id="rId6"/>
            </p:custDataLst>
          </p:nvPr>
        </p:nvSpPr>
        <p:spPr/>
        <p:txBody>
          <a:bodyPr>
            <a:normAutofit/>
          </a:bodyPr>
          <a:p>
            <a:pPr algn="l">
              <a:lnSpc>
                <a:spcPct val="125000"/>
              </a:lnSpc>
            </a:pPr>
            <a:r>
              <a:rPr lang="zh-CN" altLang="en-US"/>
              <a:t>四要严格落实安全生产标准和现场管理。认真落实国家、省、市“十五五”应急管理规划。聚力强化基层应急管理组织能力，持续强化基层应急管理人才、资金、装备等要素保障，以科技赋能，助力安全监管；开展专题培训，提升人员素养，增强应急管理能力</a:t>
            </a:r>
            <a:endParaRPr lang="zh-CN" altLang="en-US"/>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占位符 1" descr="599bcab3-4e65-11f1-b16a-46ad12473d01"/>
          <p:cNvPicPr>
            <a:picLocks noChangeAspect="1"/>
          </p:cNvPicPr>
          <p:nvPr>
            <p:ph type="pic" idx="10"/>
            <p:custDataLst>
              <p:tags r:id="rId1"/>
            </p:custDataLst>
          </p:nvPr>
        </p:nvPicPr>
        <p:blipFill>
          <a:blip r:embed="rId2"/>
          <a:srcRect l="1" r="1"/>
          <a:stretch>
            <a:fillRect/>
          </a:stretch>
        </p:blipFill>
        <p:spPr>
          <a:xfrm>
            <a:off x="4267200" y="0"/>
            <a:ext cx="7924800" cy="6858000"/>
          </a:xfrm>
          <a:prstGeom prst="rect">
            <a:avLst/>
          </a:prstGeom>
          <a:noFill/>
          <a:ln>
            <a:noFill/>
          </a:ln>
        </p:spPr>
      </p:pic>
      <p:sp>
        <p:nvSpPr>
          <p:cNvPr id="7" name="任意多边形 6"/>
          <p:cNvSpPr/>
          <p:nvPr>
            <p:custDataLst>
              <p:tags r:id="rId3"/>
            </p:custDataLst>
          </p:nvPr>
        </p:nvSpPr>
        <p:spPr>
          <a:xfrm>
            <a:off x="0" y="0"/>
            <a:ext cx="12192000" cy="6858000"/>
          </a:xfrm>
          <a:custGeom>
            <a:avLst/>
            <a:gdLst>
              <a:gd name="sw" fmla="*/ 1 w 19200"/>
              <a:gd name="sh" fmla="*/ 1 h 10800"/>
              <a:gd name="mins" fmla="min sw sh"/>
              <a:gd name="dsw" fmla="+- 0 sw mins"/>
              <a:gd name="dsh" fmla="+- 0 sh mins"/>
              <a:gd name="p0a3dx" fmla="*/ dsw 1 1"/>
              <a:gd name="p0a3dy" fmla="*/ dsh 1 1"/>
              <a:gd name="p0a2dx" fmla="*/ dsw 1 1"/>
              <a:gd name="p0a2dy" fmla="*/ dsh 10798 1"/>
              <a:gd name="p0a1dx" fmla="*/ dsw 19198 1"/>
              <a:gd name="p0a1dy" fmla="*/ dsh 10798 1"/>
              <a:gd name="p0a0dx" fmla="*/ dsw 19198 1"/>
              <a:gd name="p0a0dy" fmla="*/ dsh 1 1"/>
              <a:gd name="p0x0s" fmla="*/ 1 mins 1"/>
              <a:gd name="p0x0" fmla="+- p0x0s p0a3dx 0"/>
              <a:gd name="p0y0s" fmla="*/ 0 mins 1"/>
              <a:gd name="p0y0" fmla="+- p0y0s p0a3dy 0"/>
              <a:gd name="p0x1s" fmla="*/ 19198 mins 1"/>
              <a:gd name="p0x1" fmla="+- p0x1s p0a0dx 0"/>
              <a:gd name="p0y1s" fmla="*/ 0 mins 1"/>
              <a:gd name="p0y1" fmla="+- p0y1s p0a0dy 0"/>
              <a:gd name="p0x2s" fmla="*/ 19199 mins 1"/>
              <a:gd name="p0x2" fmla="+- p0x2s p0a0dx 0"/>
              <a:gd name="p0y2s" fmla="*/ 0 mins 1"/>
              <a:gd name="p0y2" fmla="+- p0y2s p0a0dy 0"/>
              <a:gd name="p0x3s" fmla="*/ 19200 mins 1"/>
              <a:gd name="p0x3" fmla="+- p0x3s p0a0dx 0"/>
              <a:gd name="p0y3s" fmla="*/ 0 mins 1"/>
              <a:gd name="p0y3" fmla="+- p0y3s p0a0dy 0"/>
              <a:gd name="p0x4s" fmla="*/ 19200 mins 1"/>
              <a:gd name="p0x4" fmla="+- p0x4s p0a0dx 0"/>
              <a:gd name="p0y4s" fmla="*/ 1 mins 1"/>
              <a:gd name="p0y4" fmla="+- p0y4s p0a0dy 0"/>
              <a:gd name="p0x5s" fmla="*/ 19200 mins 1"/>
              <a:gd name="p0x5" fmla="+- p0x5s p0a1dx 0"/>
              <a:gd name="p0y5s" fmla="*/ 10798 mins 1"/>
              <a:gd name="p0y5" fmla="+- p0y5s p0a1dy 0"/>
              <a:gd name="p0x6s" fmla="*/ 19200 mins 1"/>
              <a:gd name="p0x6" fmla="+- p0x6s p0a1dx 0"/>
              <a:gd name="p0y6s" fmla="*/ 10799 mins 1"/>
              <a:gd name="p0y6" fmla="+- p0y6s p0a1dy 0"/>
              <a:gd name="p0x7s" fmla="*/ 19199 mins 1"/>
              <a:gd name="p0x7" fmla="+- p0x7s p0a1dx 0"/>
              <a:gd name="p0y7s" fmla="*/ 10800 mins 1"/>
              <a:gd name="p0y7" fmla="+- p0y7s p0a1dy 0"/>
              <a:gd name="p0x8s" fmla="*/ 19198 mins 1"/>
              <a:gd name="p0x8" fmla="+- p0x8s p0a1dx 0"/>
              <a:gd name="p0y8s" fmla="*/ 10800 mins 1"/>
              <a:gd name="p0y8" fmla="+- p0y8s p0a1dy 0"/>
              <a:gd name="p0x9s" fmla="*/ 1 mins 1"/>
              <a:gd name="p0x9" fmla="+- p0x9s p0a2dx 0"/>
              <a:gd name="p0y9s" fmla="*/ 10800 mins 1"/>
              <a:gd name="p0y9" fmla="+- p0y9s p0a2dy 0"/>
              <a:gd name="p0x10s" fmla="*/ 0 mins 1"/>
              <a:gd name="p0x10" fmla="+- p0x10s p0a2dx 0"/>
              <a:gd name="p0y10s" fmla="*/ 10800 mins 1"/>
              <a:gd name="p0y10" fmla="+- p0y10s p0a2dy 0"/>
              <a:gd name="p0x11s" fmla="*/ 0 mins 1"/>
              <a:gd name="p0x11" fmla="+- p0x11s p0a2dx 0"/>
              <a:gd name="p0y11s" fmla="*/ 10799 mins 1"/>
              <a:gd name="p0y11" fmla="+- p0y11s p0a2dy 0"/>
              <a:gd name="p0x12s" fmla="*/ 0 mins 1"/>
              <a:gd name="p0x12" fmla="+- p0x12s p0a2dx 0"/>
              <a:gd name="p0y12s" fmla="*/ 10798 mins 1"/>
              <a:gd name="p0y12" fmla="+- p0y12s p0a2dy 0"/>
              <a:gd name="p0x13s" fmla="*/ 0 mins 1"/>
              <a:gd name="p0x13" fmla="+- p0x13s p0a3dx 0"/>
              <a:gd name="p0y13s" fmla="*/ 1 mins 1"/>
              <a:gd name="p0y13" fmla="+- p0y13s p0a3dy 0"/>
              <a:gd name="p0x14s" fmla="*/ 0 mins 1"/>
              <a:gd name="p0x14" fmla="+- p0x14s p0a3dx 0"/>
              <a:gd name="p0y14s" fmla="*/ 0 mins 1"/>
              <a:gd name="p0y14" fmla="+- p0y14s p0a3dy 0"/>
              <a:gd name="p0x15s" fmla="*/ 0 mins 1"/>
              <a:gd name="p0x15" fmla="+- p0x15s p0a3dx 0"/>
              <a:gd name="p0y15s" fmla="*/ 0 mins 1"/>
              <a:gd name="p0y15" fmla="+- p0y15s p0a3dy 0"/>
              <a:gd name="p0x16s" fmla="*/ 1 mins 1"/>
              <a:gd name="p0x16" fmla="+- p0x16s p0a3dx 0"/>
              <a:gd name="p0y16s" fmla="*/ 0 mins 1"/>
              <a:gd name="p0y16" fmla="+- p0y16s p0a3dy 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gradFill>
            <a:gsLst>
              <a:gs pos="0">
                <a:schemeClr val="accent1">
                  <a:lumMod val="80000"/>
                </a:schemeClr>
              </a:gs>
              <a:gs pos="35000">
                <a:schemeClr val="accent1">
                  <a:lumMod val="80000"/>
                </a:schemeClr>
              </a:gs>
              <a:gs pos="70000">
                <a:schemeClr val="accent1">
                  <a:alpha val="0"/>
                  <a:lumMod val="80000"/>
                </a:schemeClr>
              </a:gs>
              <a:gs pos="100000">
                <a:schemeClr val="accent1">
                  <a:alpha val="0"/>
                  <a:lumMod val="80000"/>
                </a:schemeClr>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任意多边形 10"/>
          <p:cNvSpPr/>
          <p:nvPr>
            <p:custDataLst>
              <p:tags r:id="rId4"/>
            </p:custDataLst>
          </p:nvPr>
        </p:nvSpPr>
        <p:spPr>
          <a:xfrm>
            <a:off x="609600" y="1523365"/>
            <a:ext cx="5257800" cy="4725035"/>
          </a:xfrm>
          <a:custGeom>
            <a:avLst/>
            <a:gdLst>
              <a:gd name="sw" fmla="*/ 1 w 8280"/>
              <a:gd name="sh" fmla="*/ 1 h 7440"/>
              <a:gd name="mins" fmla="min sw sh"/>
              <a:gd name="dsw" fmla="+- 0 sw mins"/>
              <a:gd name="dsh" fmla="+- 0 sh mins"/>
              <a:gd name="p0x0" fmla="*/ 240 w 8280"/>
              <a:gd name="p0y0" fmla="*/ 0 h 7440"/>
              <a:gd name="p0x1" fmla="*/ 8040 w 8280"/>
              <a:gd name="p0y1" fmla="*/ 0 h 7440"/>
              <a:gd name="p0x2" fmla="*/ 8172 w 8280"/>
              <a:gd name="p0y2" fmla="*/ 0 h 7440"/>
              <a:gd name="p0x3" fmla="*/ 8280 w 8280"/>
              <a:gd name="p0y3" fmla="*/ 107 h 7440"/>
              <a:gd name="p0x4" fmla="*/ 8280 w 8280"/>
              <a:gd name="p0y4" fmla="*/ 240 h 7440"/>
              <a:gd name="p0x5" fmla="*/ 8280 w 8280"/>
              <a:gd name="p0y5" fmla="*/ 7200 h 7440"/>
              <a:gd name="p0x6" fmla="*/ 8280 w 8280"/>
              <a:gd name="p0y6" fmla="*/ 7333 h 7440"/>
              <a:gd name="p0x7" fmla="*/ 8172 w 8280"/>
              <a:gd name="p0y7" fmla="*/ 7440 h 7440"/>
              <a:gd name="p0x8" fmla="*/ 8040 w 8280"/>
              <a:gd name="p0y8" fmla="*/ 7440 h 7440"/>
              <a:gd name="p0x9" fmla="*/ 240 w 8280"/>
              <a:gd name="p0y9" fmla="*/ 7440 h 7440"/>
              <a:gd name="p0x10" fmla="*/ 107 w 8280"/>
              <a:gd name="p0y10" fmla="*/ 7440 h 7440"/>
              <a:gd name="p0x11" fmla="*/ 0 w 8280"/>
              <a:gd name="p0y11" fmla="*/ 7333 h 7440"/>
              <a:gd name="p0x12" fmla="*/ 0 w 8280"/>
              <a:gd name="p0y12" fmla="*/ 7200 h 7440"/>
              <a:gd name="p0x13" fmla="*/ 0 w 8280"/>
              <a:gd name="p0y13" fmla="*/ 240 h 7440"/>
              <a:gd name="p0x14" fmla="*/ 0 w 8280"/>
              <a:gd name="p0y14" fmla="*/ 107 h 7440"/>
              <a:gd name="p0x15" fmla="*/ 107 w 8280"/>
              <a:gd name="p0y15" fmla="*/ 0 h 7440"/>
              <a:gd name="p0x16" fmla="*/ 240 w 8280"/>
              <a:gd name="p0y16" fmla="*/ 0 h 7440"/>
            </a:gdLst>
            <a:ahLst/>
            <a:cxnLst/>
            <a:pathLst>
              <a:path>
                <a:moveTo>
                  <a:pt x="p0x0" y="p0y0"/>
                </a:moveTo>
                <a:lnTo>
                  <a:pt x="p0x1" y="p0y1"/>
                </a:lnTo>
                <a:cubicBezTo>
                  <a:pt x="p0x2" y="p0y2"/>
                  <a:pt x="p0x3" y="p0y3"/>
                  <a:pt x="p0x4" y="p0y4"/>
                </a:cubicBezTo>
                <a:lnTo>
                  <a:pt x="p0x5" y="p0y5"/>
                </a:lnTo>
                <a:cubicBezTo>
                  <a:pt x="p0x6" y="p0y6"/>
                  <a:pt x="p0x7" y="p0y7"/>
                  <a:pt x="p0x8" y="p0y8"/>
                </a:cubicBezTo>
                <a:lnTo>
                  <a:pt x="p0x9" y="p0y9"/>
                </a:lnTo>
                <a:cubicBezTo>
                  <a:pt x="p0x10" y="p0y10"/>
                  <a:pt x="p0x11" y="p0y11"/>
                  <a:pt x="p0x12" y="p0y12"/>
                </a:cubicBezTo>
                <a:lnTo>
                  <a:pt x="p0x13" y="p0y13"/>
                </a:lnTo>
                <a:cubicBezTo>
                  <a:pt x="p0x14" y="p0y14"/>
                  <a:pt x="p0x15" y="p0y15"/>
                  <a:pt x="p0x16" y="p0y16"/>
                </a:cubicBezTo>
                <a:close/>
              </a:path>
            </a:pathLst>
          </a:custGeom>
          <a:solidFill>
            <a:schemeClr val="accent1">
              <a:lumMod val="10000"/>
              <a:lumOff val="90000"/>
            </a:schemeClr>
          </a:solidFill>
          <a:ln w="19050">
            <a:solidFill>
              <a:schemeClr val="accent1">
                <a:lumMod val="20000"/>
                <a:lumOff val="80000"/>
              </a:schemeClr>
            </a:solidFill>
          </a:ln>
          <a:effectLst>
            <a:outerShdw blurRad="171450" dist="95250" dir="5399999" algn="ctr" rotWithShape="0">
              <a:srgbClr val="000000">
                <a:alpha val="3000"/>
              </a:srgb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noAutofit/>
          </a:bodyPr>
          <a:p>
            <a:pPr algn="l"/>
            <a:endParaRPr lang="zh-CN" altLang="en-US">
              <a:latin typeface="Arial" panose="020B0604020202020204" pitchFamily="34" charset="0"/>
              <a:ea typeface="微软雅黑" panose="020B0503020204020204" charset="-122"/>
            </a:endParaRPr>
          </a:p>
        </p:txBody>
      </p:sp>
      <p:sp>
        <p:nvSpPr>
          <p:cNvPr id="12" name="文本框 11"/>
          <p:cNvSpPr txBox="1"/>
          <p:nvPr>
            <p:custDataLst>
              <p:tags r:id="rId5"/>
            </p:custDataLst>
          </p:nvPr>
        </p:nvSpPr>
        <p:spPr>
          <a:xfrm>
            <a:off x="838200" y="2215515"/>
            <a:ext cx="4800600" cy="355600"/>
          </a:xfrm>
          <a:prstGeom prst="rect">
            <a:avLst/>
          </a:prstGeom>
          <a:noFill/>
        </p:spPr>
        <p:txBody>
          <a:bodyPr wrap="square" lIns="17780" tIns="0" rIns="17780" bIns="0" rtlCol="0" anchor="t">
            <a:noAutofit/>
          </a:bodyPr>
          <a:p>
            <a:pPr algn="l"/>
            <a:r>
              <a:rPr sz="2100">
                <a:solidFill>
                  <a:schemeClr val="dk1"/>
                </a:solidFill>
                <a:latin typeface="Arial" panose="020B0604020202020204" pitchFamily="34" charset="0"/>
                <a:ea typeface="微软雅黑" panose="020B0503020204020204" charset="-122"/>
              </a:rPr>
              <a:t>严抓安全监管责任</a:t>
            </a:r>
            <a:endParaRPr sz="2100">
              <a:solidFill>
                <a:schemeClr val="dk1"/>
              </a:solidFill>
              <a:latin typeface="Arial" panose="020B0604020202020204" pitchFamily="34" charset="0"/>
              <a:ea typeface="微软雅黑" panose="020B0503020204020204" charset="-122"/>
            </a:endParaRPr>
          </a:p>
        </p:txBody>
      </p:sp>
      <p:sp>
        <p:nvSpPr>
          <p:cNvPr id="13" name="文本框 12"/>
          <p:cNvSpPr txBox="1"/>
          <p:nvPr>
            <p:custDataLst>
              <p:tags r:id="rId6"/>
            </p:custDataLst>
          </p:nvPr>
        </p:nvSpPr>
        <p:spPr>
          <a:xfrm>
            <a:off x="838200" y="2621915"/>
            <a:ext cx="4800600" cy="2933700"/>
          </a:xfrm>
          <a:prstGeom prst="rect">
            <a:avLst/>
          </a:prstGeom>
          <a:noFill/>
        </p:spPr>
        <p:txBody>
          <a:bodyPr wrap="square" lIns="17780" tIns="0" rIns="17780" bIns="0" rtlCol="0" anchor="t">
            <a:noAutofit/>
          </a:bodyPr>
          <a:p>
            <a:pPr algn="l">
              <a:lnSpc>
                <a:spcPct val="120000"/>
              </a:lnSpc>
            </a:pPr>
            <a:r>
              <a:rPr lang="zh-CN" altLang="en-US" sz="1300">
                <a:solidFill>
                  <a:schemeClr val="dk1"/>
                </a:solidFill>
                <a:latin typeface="Arial" panose="020B0604020202020204" pitchFamily="34" charset="0"/>
                <a:ea typeface="微软雅黑" panose="020B0503020204020204" charset="-122"/>
                <a:cs typeface="微软雅黑" panose="020B0503020204020204" charset="-122"/>
              </a:rPr>
              <a:t>五要严格落实各项监管制度。制定领导干部年度安全生产重点任务清单，健全完善领导包联、巡视巡察、常态督导、反馈交办、定期约谈“五项机制”</a:t>
            </a:r>
            <a:r>
              <a:rPr lang="en-US" altLang="zh-CN" sz="1300">
                <a:solidFill>
                  <a:schemeClr val="dk1"/>
                </a:solidFill>
                <a:latin typeface="Arial" panose="020B0604020202020204" pitchFamily="34" charset="0"/>
                <a:ea typeface="微软雅黑" panose="020B0503020204020204" charset="-122"/>
                <a:cs typeface="微软雅黑" panose="020B0503020204020204" charset="-122"/>
              </a:rPr>
              <a:t>,</a:t>
            </a:r>
            <a:r>
              <a:rPr lang="zh-CN" altLang="en-US" sz="1300">
                <a:solidFill>
                  <a:schemeClr val="dk1"/>
                </a:solidFill>
                <a:latin typeface="Arial" panose="020B0604020202020204" pitchFamily="34" charset="0"/>
                <a:ea typeface="微软雅黑" panose="020B0503020204020204" charset="-122"/>
                <a:cs typeface="微软雅黑" panose="020B0503020204020204" charset="-122"/>
              </a:rPr>
              <a:t>压实党政领导责任；制定年度安全生产重点工作安排，严格落实“三管三必须”实施细则，压实部门监管责任；健全企业内部事故隐患报告奖励机制，压实企业主体责任；建立从企业主要负责人到一线从业人员的安全生产全链条责任清单，清晰明确各岗位责任范围、考核标准及奖惩措施，落实全员安全责任。同时强化安全执法，严格落实行刑衔接工作机制，健全安全生产督查检查考核管理制度，规范各项工作流程与实施标准，严格抓好整改落实并举一反三开展</a:t>
            </a:r>
            <a:r>
              <a:rPr lang="en-US" altLang="zh-CN" sz="1300">
                <a:solidFill>
                  <a:schemeClr val="dk1"/>
                </a:solidFill>
                <a:latin typeface="Arial" panose="020B0604020202020204" pitchFamily="34" charset="0"/>
                <a:ea typeface="微软雅黑" panose="020B0503020204020204" charset="-122"/>
                <a:cs typeface="微软雅黑" panose="020B0503020204020204" charset="-122"/>
              </a:rPr>
              <a:t> </a:t>
            </a:r>
            <a:r>
              <a:rPr lang="zh-CN" altLang="en-US" sz="1300">
                <a:solidFill>
                  <a:schemeClr val="dk1"/>
                </a:solidFill>
                <a:latin typeface="Arial" panose="020B0604020202020204" pitchFamily="34" charset="0"/>
                <a:ea typeface="微软雅黑" panose="020B0503020204020204" charset="-122"/>
                <a:cs typeface="微软雅黑" panose="020B0503020204020204" charset="-122"/>
              </a:rPr>
              <a:t>全面排查治理，构建形成安全生产全链条工作闭环</a:t>
            </a:r>
            <a:endParaRPr lang="zh-CN" altLang="en-US" sz="1300">
              <a:solidFill>
                <a:schemeClr val="dk1"/>
              </a:solidFill>
              <a:latin typeface="Arial" panose="020B0604020202020204" pitchFamily="34" charset="0"/>
              <a:ea typeface="微软雅黑" panose="020B0503020204020204" charset="-122"/>
              <a:cs typeface="微软雅黑" panose="020B0503020204020204" charset="-122"/>
            </a:endParaRPr>
          </a:p>
        </p:txBody>
      </p:sp>
      <p:sp>
        <p:nvSpPr>
          <p:cNvPr id="9" name="标题 8"/>
          <p:cNvSpPr>
            <a:spLocks noGrp="1"/>
          </p:cNvSpPr>
          <p:nvPr>
            <p:ph type="title" idx="11"/>
            <p:custDataLst>
              <p:tags r:id="rId7"/>
            </p:custDataLst>
          </p:nvPr>
        </p:nvSpPr>
        <p:spPr/>
        <p:txBody>
          <a:bodyPr>
            <a:normAutofit/>
          </a:bodyPr>
          <a:p>
            <a:r>
              <a:rPr lang="zh-CN" altLang="en-US">
                <a:solidFill>
                  <a:schemeClr val="tx1">
                    <a:lumMod val="0"/>
                    <a:lumOff val="100000"/>
                  </a:schemeClr>
                </a:solidFill>
                <a:latin typeface="+mj-lt"/>
                <a:ea typeface="+mj-ea"/>
              </a:rPr>
              <a:t>监管制度与责任落实</a:t>
            </a:r>
            <a:endParaRPr lang="zh-CN" altLang="en-US">
              <a:solidFill>
                <a:schemeClr val="tx1">
                  <a:lumMod val="0"/>
                  <a:lumOff val="100000"/>
                </a:schemeClr>
              </a:solidFill>
              <a:latin typeface="+mj-lt"/>
              <a:ea typeface="+mj-ea"/>
            </a:endParaRPr>
          </a:p>
        </p:txBody>
      </p:sp>
    </p:spTree>
    <p:custDataLst>
      <p:tags r:id="rId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防灾减灾救灾准备</a:t>
            </a:r>
            <a:endParaRPr lang="zh-CN" altLang="en-US"/>
          </a:p>
        </p:txBody>
      </p:sp>
      <p:pic>
        <p:nvPicPr>
          <p:cNvPr id="3" name="内容占位符 2" descr="54671cd9-4e65-11f1-a0a1-42f2f09beeb5"/>
          <p:cNvPicPr>
            <a:picLocks noChangeAspect="1"/>
          </p:cNvPicPr>
          <p:nvPr>
            <p:ph idx="16388"/>
            <p:custDataLst>
              <p:tags r:id="rId2"/>
            </p:custDataLst>
          </p:nvPr>
        </p:nvPicPr>
        <p:blipFill>
          <a:blip r:embed="rId3"/>
          <a:srcRect l="22554" r="22554"/>
          <a:stretch>
            <a:fillRect/>
          </a:stretch>
        </p:blipFill>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89"/>
            <p:custDataLst>
              <p:tags r:id="rId4"/>
            </p:custDataLst>
          </p:nvPr>
        </p:nvSpPr>
        <p:spPr/>
        <p:txBody>
          <a:bodyPr/>
          <a:p>
            <a:r>
              <a:rPr lang="zh-CN" altLang="en-US"/>
              <a:t> </a:t>
            </a:r>
            <a:endParaRPr lang="zh-CN" altLang="en-US"/>
          </a:p>
        </p:txBody>
      </p:sp>
      <p:sp>
        <p:nvSpPr>
          <p:cNvPr id="5" name="文本占位符 4"/>
          <p:cNvSpPr>
            <a:spLocks noGrp="1"/>
          </p:cNvSpPr>
          <p:nvPr>
            <p:ph type="body" idx="16386"/>
            <p:custDataLst>
              <p:tags r:id="rId5"/>
            </p:custDataLst>
          </p:nvPr>
        </p:nvSpPr>
        <p:spPr/>
        <p:txBody>
          <a:bodyPr>
            <a:normAutofit/>
          </a:bodyPr>
          <a:p>
            <a:pPr algn="l">
              <a:lnSpc>
                <a:spcPct val="111000"/>
              </a:lnSpc>
            </a:pPr>
            <a:r>
              <a:rPr lang="zh-CN" altLang="en-US"/>
              <a:t>做好防灾减灾准备</a:t>
            </a:r>
            <a:endParaRPr lang="zh-CN" altLang="en-US"/>
          </a:p>
        </p:txBody>
      </p:sp>
      <p:sp>
        <p:nvSpPr>
          <p:cNvPr id="6" name="文本占位符 5"/>
          <p:cNvSpPr>
            <a:spLocks noGrp="1"/>
          </p:cNvSpPr>
          <p:nvPr>
            <p:ph type="body" idx="16387"/>
            <p:custDataLst>
              <p:tags r:id="rId6"/>
            </p:custDataLst>
          </p:nvPr>
        </p:nvSpPr>
        <p:spPr/>
        <p:txBody>
          <a:bodyPr>
            <a:normAutofit lnSpcReduction="10000"/>
          </a:bodyPr>
          <a:p>
            <a:pPr algn="l">
              <a:lnSpc>
                <a:spcPct val="125000"/>
              </a:lnSpc>
            </a:pPr>
            <a:r>
              <a:rPr lang="zh-CN" altLang="en-US"/>
              <a:t>六要精心做好防灾减灾救灾准备工作。完善防灾减灾救灾工作格局，健全跨区域跨部门联动机制，强化灾害天气预警预报和人工影响天气作业，落实联合值守制度，统筹推进灾后恢复重建，做好受灾群众安置和灾后重建。抓实森林草原火灾、水旱灾害、地质灾害、地震灾害等重点灾种防范，推进火源管控、水库除险加固隐患点双控管理、监测预警体系建设，全面提升综合防灾减灾救灾能力</a:t>
            </a:r>
            <a:endParaRPr lang="zh-CN" altLang="en-US"/>
          </a:p>
        </p:txBody>
      </p:sp>
    </p:spTree>
    <p:custDataLst>
      <p:tags r:id="rId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normAutofit/>
          </a:bodyPr>
          <a:p>
            <a:pPr algn="l">
              <a:lnSpc>
                <a:spcPct val="111000"/>
              </a:lnSpc>
            </a:pPr>
            <a:r>
              <a:rPr lang="zh-CN" altLang="en-US"/>
              <a:t>应急救援体系建设</a:t>
            </a:r>
            <a:endParaRPr lang="zh-CN" altLang="en-US"/>
          </a:p>
        </p:txBody>
      </p:sp>
      <p:pic>
        <p:nvPicPr>
          <p:cNvPr id="6" name="图片占位符 5"/>
          <p:cNvPicPr/>
          <p:nvPr>
            <p:ph type="pic" idx="16388"/>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5334000" y="1803400"/>
            <a:ext cx="1524000" cy="1524000"/>
          </a:xfrm>
          <a:prstGeom prst="rect">
            <a:avLst/>
          </a:prstGeom>
        </p:spPr>
      </p:pic>
      <p:sp>
        <p:nvSpPr>
          <p:cNvPr id="4" name="文本占位符 3"/>
          <p:cNvSpPr>
            <a:spLocks noGrp="1"/>
          </p:cNvSpPr>
          <p:nvPr>
            <p:ph type="body" idx="16386"/>
            <p:custDataLst>
              <p:tags r:id="rId5"/>
            </p:custDataLst>
          </p:nvPr>
        </p:nvSpPr>
        <p:spPr/>
        <p:txBody>
          <a:bodyPr>
            <a:normAutofit/>
          </a:bodyPr>
          <a:p>
            <a:pPr algn="ctr">
              <a:lnSpc>
                <a:spcPct val="111000"/>
              </a:lnSpc>
            </a:pPr>
            <a:r>
              <a:rPr lang="zh-CN" altLang="en-US"/>
              <a:t>完善应急救援体系</a:t>
            </a:r>
            <a:endParaRPr lang="zh-CN" altLang="en-US"/>
          </a:p>
        </p:txBody>
      </p:sp>
      <p:sp>
        <p:nvSpPr>
          <p:cNvPr id="5" name="文本占位符 4"/>
          <p:cNvSpPr>
            <a:spLocks noGrp="1"/>
          </p:cNvSpPr>
          <p:nvPr>
            <p:ph type="body" idx="16387"/>
            <p:custDataLst>
              <p:tags r:id="rId6"/>
            </p:custDataLst>
          </p:nvPr>
        </p:nvSpPr>
        <p:spPr/>
        <p:txBody>
          <a:bodyPr>
            <a:normAutofit lnSpcReduction="20000"/>
          </a:bodyPr>
          <a:p>
            <a:pPr algn="ctr">
              <a:lnSpc>
                <a:spcPct val="125000"/>
              </a:lnSpc>
            </a:pPr>
            <a:r>
              <a:rPr lang="zh-CN" altLang="en-US"/>
              <a:t>七要持续完善应急救援体系建设。修订完善区级总体应急预案及安全生产、火灾、地震等专项预案，指导基层编制综合应急预案并常态化开展演练评估。建强消防救援、安全生产应急救援等专业队伍，推进省域应急救援长治中心建设，构建“综合+专业+社会”救援力量体系。巩固基层防灾工程成效，多元配备高层灭火、防汛排涝等先进装备，科学布局应急物资储备，全面提升应急救援实战保障能力。七要持续完善应急救援体系建设。修订完善区级总体应急预案及安全生产、火灾、地震等专项预案，指导基层编制综合应急预案并常态化开展演练评估。建强消防救援、安全生产应急救援等专业队伍，推进省域应急救援长治中心建设，构建“综合+专业+社会”救援力量体系。巩固基层防灾工程成效，多元配备高层灭火、防汛排涝等先进装备，科学布局应急物资储备，全面提升应急救援实战保障能力</a:t>
            </a:r>
            <a:endParaRPr lang="zh-CN" altLang="en-US"/>
          </a:p>
        </p:txBody>
      </p:sp>
    </p:spTree>
    <p:custDataLst>
      <p:tags r:id="rId7"/>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0.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10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102.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103.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104.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105.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106.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107.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108.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109.xml><?xml version="1.0" encoding="utf-8"?>
<p:tagLst xmlns:p="http://schemas.openxmlformats.org/presentationml/2006/main">
  <p:tag name="KSO_WM_UNIT_TYPE" val="d"/>
  <p:tag name="KSO_WM_UNIT_INDEX" val="1"/>
  <p:tag name="KSO_WM_BEAUTIFY_FLAG" val="#wm#"/>
  <p:tag name="KSO_WM_TAG_VERSION" val="3.0"/>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0.xml><?xml version="1.0" encoding="utf-8"?>
<p:tagLst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2*1*5*1*1"/>
  <p:tag name="KSO_WM_LAYOUT_CARDGROUP_ID" val="60d6b199f34a424e813ce47b76d60452"/>
  <p:tag name="KSO_WM_LAYOUT_CARDGROUP_STYLE_INFO" val="C1_sc_p2*standard*0"/>
  <p:tag name="KSO_WM_LAYOUT_CARD_COUNT" val="1"/>
  <p:tag name="KSO_WM_LAYOUT_CHECK_HASH" val="c7188a40603dd1c44b6a135a8b032384a9124ff9"/>
  <p:tag name="KSO_WM_LAYOUT_DOMHASH" val="f5668c564ae9b4e4e76f3cc39407d3878926e36f"/>
  <p:tag name="KSO_WM_LAYOUT_MCSHASH" val="3414dd20a39b67eef3d2798c1b6fcbd94e62aa07"/>
  <p:tag name="KSO_WM_NEWLAYOUT_GROUP_ID" val="40"/>
  <p:tag name="KSO_WM_NEWLAYOUT_ID" val="lay_8a4d82f9af660c8555bffcf9ad2238b905eeb3f2"/>
</p:tagLst>
</file>

<file path=ppt/tags/tag111.xml><?xml version="1.0" encoding="utf-8"?>
<p:tagLst xmlns:p="http://schemas.openxmlformats.org/presentationml/2006/main">
  <p:tag name="KSO_WM_PLACEHOLDER_TYPE" val="cg"/>
  <p:tag name="KSO_WM_UNIT_INDEX" val="1"/>
  <p:tag name="KSO_WM_BEAUTIFY_FLAG" val="#wm#"/>
  <p:tag name="KSO_WM_TAG_VERSION" val="3.0"/>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15.xml><?xml version="1.0" encoding="utf-8"?>
<p:tagLst xmlns:p="http://schemas.openxmlformats.org/presentationml/2006/main">
  <p:tag name="KSO_WM_BEAUTIFY_FLAG" val="#fgm#"/>
  <p:tag name="KSO_WM_FIGMA_FLAG" val="#fgm#"/>
  <p:tag name="KSO_WM_UNIT_INDEX" val="1"/>
  <p:tag name="KSO_WM_UNIT_TYPE" val="a"/>
  <p:tag name="KSO_WM_LAYOUT_CHECK_HASH" val="6a7e0a7ef7694f728aba8e7c0f676c87622efa9d"/>
  <p:tag name="KSO_WM_NEWLAYOUT_GROUP_ID" val="layout_30"/>
  <p:tag name="KSO_WM_NEWLAYOUT_ID" val="slide_bcb0111aa6fc84f8"/>
</p:tagLst>
</file>

<file path=ppt/tags/tag116.xml><?xml version="1.0" encoding="utf-8"?>
<p:tagLst xmlns:p="http://schemas.openxmlformats.org/presentationml/2006/main">
  <p:tag name="KSO_WM_BEAUTIFY_FLAG" val="#fgm#"/>
  <p:tag name="KSO_WM_FIGMA_FLAG" val="#fgm#"/>
  <p:tag name="KSO_WM_UNIT_INDEX" val="1"/>
  <p:tag name="KSO_WM_UNIT_TYPE" val="d"/>
</p:tagLst>
</file>

<file path=ppt/tags/tag1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8.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1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23.xml><?xml version="1.0" encoding="utf-8"?>
<p:tagLst xmlns:p="http://schemas.openxmlformats.org/presentationml/2006/main">
  <p:tag name="KSO_WM_BEAUTIFY_FLAG" val="#fgm#"/>
  <p:tag name="KSO_WM_FIGMA_FLAG" val="#fgm#"/>
  <p:tag name="KSO_WM_UNIT_INDEX" val="1"/>
  <p:tag name="KSO_WM_UNIT_TYPE" val="a"/>
  <p:tag name="KSO_WM_LAYOUT_CHECK_HASH" val="6fc4c985ac4234f76adf745f8b69941ea8dba169"/>
  <p:tag name="KSO_WM_NEWLAYOUT_GROUP_ID" val="layout_10009"/>
  <p:tag name="KSO_WM_NEWLAYOUT_ID" val="slide_85828d90f2487e75"/>
</p:tagLst>
</file>

<file path=ppt/tags/tag124.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2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2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0.xml><?xml version="1.0" encoding="utf-8"?>
<p:tagLst xmlns:p="http://schemas.openxmlformats.org/presentationml/2006/main">
  <p:tag name="KSO_WM_BEAUTIFY_FLAG" val="#fgm#"/>
  <p:tag name="KSO_WM_FIGMA_FLAG" val="#fgm#"/>
  <p:tag name="KSO_WM_UNIT_INDEX" val="1"/>
  <p:tag name="KSO_WM_UNIT_TYPE" val="a"/>
  <p:tag name="KSO_WM_LAYOUT_CHECK_HASH" val="95faed69e142b77f9cdfa013516ddd2b4d4873f2"/>
  <p:tag name="KSO_WM_NEWLAYOUT_GROUP_ID" val="layout_60"/>
  <p:tag name="KSO_WM_NEWLAYOUT_ID" val="slide_a8b7ff81bcf90bed"/>
</p:tagLst>
</file>

<file path=ppt/tags/tag131.xml><?xml version="1.0" encoding="utf-8"?>
<p:tagLst xmlns:p="http://schemas.openxmlformats.org/presentationml/2006/main">
  <p:tag name="KSO_WM_BEAUTIFY_FLAG" val="#fgm#"/>
  <p:tag name="KSO_WM_FIGMA_FLAG" val="#fgm#"/>
  <p:tag name="KSO_WM_UNIT_INDEX" val="1"/>
  <p:tag name="KSO_WM_UNIT_TYPE" val="d"/>
</p:tagLst>
</file>

<file path=ppt/tags/tag132.xml><?xml version="1.0" encoding="utf-8"?>
<p:tagLst xmlns:p="http://schemas.openxmlformats.org/presentationml/2006/main">
  <p:tag name="KSO_WM_FIGMA_DECORATION_INDEX" val="18_contentModel"/>
  <p:tag name="$PH_EXT" val="2"/>
  <p:tag name="KSO_WM_BEAUTIFY_FLAG" val="#fgm#"/>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3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5.xml><?xml version="1.0" encoding="utf-8"?>
<p:tagLst xmlns:p="http://schemas.openxmlformats.org/presentationml/2006/main">
  <p:tag name="KSO_WM_UNIT_TYPE" val="d"/>
  <p:tag name="KSO_WM_UNIT_INDEX" val="1"/>
  <p:tag name="KSO_WM_BEAUTIFY_FLAG" val="#wm#"/>
  <p:tag name="KSO_WM_TAG_VERSION" val="3.0"/>
</p:tagLst>
</file>

<file path=ppt/tags/tag136.xml><?xml version="1.0" encoding="utf-8"?>
<p:tagLst xmlns:p="http://schemas.openxmlformats.org/presentationml/2006/main">
  <p:tag name="KSO_WM_UNIT_TYPE" val="a"/>
  <p:tag name="KSO_WM_UNIT_INDEX" val="1"/>
  <p:tag name="KSO_WM_BEAUTIFY_FLAG" val="#wm#"/>
  <p:tag name="KSO_WM_TAG_VERSION" val="3.0"/>
  <p:tag name="AIBEASPECIALSHAPE" val="1"/>
  <p:tag name="KSO_WM_AILAYOUT_OPTION" val="0_1_1_0"/>
  <p:tag name="KSO_WM_LAYOUT_CARDGROUP_FEATURE" val="2*1*5*1*1"/>
  <p:tag name="KSO_WM_LAYOUT_CARDGROUP_ID" val="c7a5da4150c0478a92f4534f76108c10"/>
  <p:tag name="KSO_WM_LAYOUT_CARDGROUP_STYLE_INFO" val="C1_sc_p2*standard*0"/>
  <p:tag name="KSO_WM_LAYOUT_CARD_COUNT" val="1"/>
  <p:tag name="KSO_WM_LAYOUT_CHECK_HASH" val="d1bae7f47b841fd5288b2713cd11fc5afd39917c"/>
  <p:tag name="KSO_WM_LAYOUT_DOMHASH" val="811e899127454e67863f535e73254955967c40be"/>
  <p:tag name="KSO_WM_LAYOUT_MCSHASH" val="107be5518232ce26bcde1a2c0495389f80650237"/>
  <p:tag name="KSO_WM_NEWLAYOUT_GROUP_ID" val="40"/>
  <p:tag name="KSO_WM_NEWLAYOUT_ID" val="lay_fb6c34eba8e90fc6cc650bfd65bf5264ee39fe27"/>
</p:tagLst>
</file>

<file path=ppt/tags/tag137.xml><?xml version="1.0" encoding="utf-8"?>
<p:tagLst xmlns:p="http://schemas.openxmlformats.org/presentationml/2006/main">
  <p:tag name="KSO_WM_PLACEHOLDER_TYPE" val="cg"/>
  <p:tag name="KSO_WM_UNIT_INDEX" val="1"/>
  <p:tag name="KSO_WM_BEAUTIFY_FLAG" val="#wm#"/>
  <p:tag name="KSO_WM_TAG_VERSION" val="3.0"/>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41.xml><?xml version="1.0" encoding="utf-8"?>
<p:tagLst xmlns:p="http://schemas.openxmlformats.org/presentationml/2006/main">
  <p:tag name="KSO_WM_BEAUTIFY_FLAG" val="#fgm#"/>
  <p:tag name="KSO_WM_FIGMA_FLAG" val="#fgm#"/>
  <p:tag name="KSO_WM_UNIT_INDEX" val="1"/>
  <p:tag name="KSO_WM_UNIT_TYPE" val="a"/>
  <p:tag name="KSO_WM_LAYOUT_CHECK_HASH" val="78edb671485255f7800fea7421c5425b3089cd50"/>
  <p:tag name="KSO_WM_NEWLAYOUT_GROUP_ID" val="layout_6"/>
  <p:tag name="KSO_WM_NEWLAYOUT_ID" val="slide_bcf8d9ba1c14f6d4"/>
</p:tagLst>
</file>

<file path=ppt/tags/tag142.xml><?xml version="1.0" encoding="utf-8"?>
<p:tagLst xmlns:p="http://schemas.openxmlformats.org/presentationml/2006/main">
  <p:tag name="KSO_WM_BEAUTIFY_FLAG" val="#fgm#"/>
  <p:tag name="KSO_WM_FIGMA_FLAG" val="#fgm#"/>
  <p:tag name="KSO_WM_UNIT_INDEX" val="1"/>
  <p:tag name="KSO_WM_UNIT_TYPE" val="d"/>
</p:tagLst>
</file>

<file path=ppt/tags/tag14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4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149.xml><?xml version="1.0" encoding="utf-8"?>
<p:tagLst xmlns:p="http://schemas.openxmlformats.org/presentationml/2006/main">
  <p:tag name="KSO_WM_BEAUTIFY_FLAG" val="#fgm#"/>
  <p:tag name="KSO_WM_FIGMA_FLAG" val="#fgm#"/>
  <p:tag name="KSO_WM_UNIT_INDEX" val="1"/>
  <p:tag name="KSO_WM_UNIT_TYPE" val="a"/>
  <p:tag name="KSO_WM_LAYOUT_CHECK_HASH" val="5fe1c6d3d9e09cb242e90847ef7402909212989b"/>
  <p:tag name="KSO_WM_NEWLAYOUT_GROUP_ID" val="layout_10008"/>
  <p:tag name="KSO_WM_NEWLAYOUT_ID" val="slide_26824100ed9a57d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0.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15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3.xml><?xml version="1.0" encoding="utf-8"?>
<p:tagLst xmlns:p="http://schemas.openxmlformats.org/presentationml/2006/main">
  <p:tag name="KSO_WM_UNIT_TYPE" val="a"/>
  <p:tag name="KSO_WM_UNIT_INDEX" val="1"/>
  <p:tag name="KSO_WM_BEAUTIFY_FLAG" val="#wm#"/>
  <p:tag name="KSO_WM_TAG_VERSION" val="3.0"/>
  <p:tag name="AIBEASPECIALSHAPE" val="1"/>
  <p:tag name="KSO_WM_AILAYOUT_OPTION" val="0_0_1_0"/>
  <p:tag name="KSO_WM_LAYOUT_CARDGROUP_FEATURE" val="2*1*5*1*1"/>
  <p:tag name="KSO_WM_LAYOUT_CARDGROUP_ID" val="eeab619b90fd463f9110a6ebf5170ece"/>
  <p:tag name="KSO_WM_LAYOUT_CARDGROUP_STYLE_INFO" val="C1_sc_p2*standard*0"/>
  <p:tag name="KSO_WM_LAYOUT_CARD_COUNT" val="1"/>
  <p:tag name="KSO_WM_LAYOUT_CHECK_HASH" val="b2e6754ae793d72105e4b72ee39285f9cd86be66"/>
  <p:tag name="KSO_WM_LAYOUT_DOMHASH" val="f5668c564ae9b4e4e76f3cc39407d3878926e36f"/>
  <p:tag name="KSO_WM_LAYOUT_MCSHASH" val="3414dd20a39b67eef3d2798c1b6fcbd94e62aa07"/>
  <p:tag name="KSO_WM_NEWLAYOUT_GROUP_ID" val="6"/>
  <p:tag name="KSO_WM_NEWLAYOUT_ID" val="lay_b852dd5a6fff5013a8acbabd8b3939b6424b8e55"/>
</p:tagLst>
</file>

<file path=ppt/tags/tag154.xml><?xml version="1.0" encoding="utf-8"?>
<p:tagLst xmlns:p="http://schemas.openxmlformats.org/presentationml/2006/main">
  <p:tag name="KSO_WM_PLACEHOLDER_TYPE" val="cg"/>
  <p:tag name="KSO_WM_UNIT_INDEX" val="1"/>
  <p:tag name="KSO_WM_BEAUTIFY_FLAG" val="#wm#"/>
  <p:tag name="KSO_WM_TAG_VERSION" val="3.0"/>
</p:tagLst>
</file>

<file path=ppt/tags/tag155.xml><?xml version="1.0" encoding="utf-8"?>
<p:tagLst xmlns:p="http://schemas.openxmlformats.org/presentationml/2006/main">
  <p:tag name="KSO_WM_UNIT_TYPE" val="d"/>
  <p:tag name="KSO_WM_UNIT_INDEX" val="1"/>
  <p:tag name="KSO_WM_BEAUTIFY_FLAG" val="#wm#"/>
  <p:tag name="KSO_WM_TAG_VERSION" val="3.0"/>
</p:tagLst>
</file>

<file path=ppt/tags/tag156.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57.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58.xml><?xml version="1.0" encoding="utf-8"?>
<p:tagLst xmlns:p="http://schemas.openxmlformats.org/presentationml/2006/main">
  <p:tag name="KSO_WM_UNIT_ID" val="_0**"/>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59.xml><?xml version="1.0" encoding="utf-8"?>
<p:tagLst xmlns:p="http://schemas.openxmlformats.org/presentationml/2006/main">
  <p:tag name="KSO_WM_UNIT_TYPE" val="f"/>
  <p:tag name="KSO_WM_UNIT_INDEX" val="1"/>
  <p:tag name="KSO_WM_UNIT_ID" val="_0*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KSO_WM_UNIT_TYPE" val="a"/>
  <p:tag name="KSO_WM_UNIT_INDEX" val="1"/>
  <p:tag name="KSO_WM_UNIT_ID" val="_0*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61.xml><?xml version="1.0" encoding="utf-8"?>
<p:tagLst xmlns:p="http://schemas.openxmlformats.org/presentationml/2006/main">
  <p:tag name="KSO_WM_UNIT_TYPE" val="i"/>
  <p:tag name="KSO_WM_UNIT_INDEX" val="4"/>
  <p:tag name="KSO_WM_BEAUTIFY_FLAG" val="#wm#"/>
  <p:tag name="KSO_WM_TAG_VERSION" val="3.0"/>
  <p:tag name="LayoutZOrder" val="4"/>
  <p:tag name="KSO_WM_UNIT_ID" val="_0*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162.xml><?xml version="1.0" encoding="utf-8"?>
<p:tagLst xmlns:p="http://schemas.openxmlformats.org/presentationml/2006/main">
  <p:tag name="KSO_WM_TEMPLATE_SUBCATEGORY" val="29"/>
  <p:tag name="KSO_WM_BEAUTIFY_FLAG" val="#wm#"/>
  <p:tag name="KSO_WM_TEMPLATE_SLIDE_ID" val="slide_7d1b418b74e2b859"/>
  <p:tag name="KSO_WM_TEMPLATE_THUMBS_INDEX" val="1、9"/>
  <p:tag name="KSO_WM_TEMPLATE_INDEX" val="40486001"/>
  <p:tag name="KSO_WM_TEMPLATE_CATEGORY" val="custom"/>
  <p:tag name="KSO_WM_TEMPLATE_MASTER_TYPE" val="0"/>
  <p:tag name="KSO_WM_TAG_VERSION" val="3.0"/>
</p:tagLst>
</file>

<file path=ppt/tags/tag163.xml><?xml version="1.0" encoding="utf-8"?>
<p:tagLst xmlns:p="http://schemas.openxmlformats.org/presentationml/2006/main">
  <p:tag name="KSO_WM_AITEMPLATE_STYLE_ID" val="69796639184"/>
</p:tagLst>
</file>

<file path=ppt/tags/tag164.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89a14fe42d0c2fd945ff8201efef0b304a11aa8"/>
  <p:tag name="KSO_WM_NEWLAYOUT_ID" val="977"/>
  <p:tag name="KSO_WM_UNIT_PRESET_TEXT" val="单击此处添加文档标题"/>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165.xml><?xml version="1.0" encoding="utf-8"?>
<p:tagLst xmlns:p="http://schemas.openxmlformats.org/presentationml/2006/main">
  <p:tag name="KSO_WM_SLIDE_CONTENT_ORIENTATION" val="center"/>
  <p:tag name="KSO_WM_SLIDE_HAS_MASK" val="0"/>
  <p:tag name="KSO_WM_SLIDE_ITEM_CNT" val="0"/>
  <p:tag name="KSO_WM_SLIDE_TYPE" val="title"/>
  <p:tag name="KSO_WM_TEMPLATE_SUBCATEGORY" val="29"/>
  <p:tag name="KSO_WM_BEAUTIFY_FLAG" val="#wm#"/>
  <p:tag name="KSO_WM_TEMPLATE_SLIDE_ID" val="slide_7d1b418b74e2b859"/>
  <p:tag name="KSO_WM_TEMPLATE_THUMBS_INDEX" val="1、9"/>
  <p:tag name="KSO_WM_TEMPLATE_INDEX" val="40486001"/>
  <p:tag name="KSO_WM_TEMPLATE_CATEGORY" val="custom"/>
  <p:tag name="KSO_WM_SLIDE_INDEX" val="1"/>
  <p:tag name="KSO_WM_SLIDE_ID" val="custom40486001_1"/>
  <p:tag name="KSO_WM_TEMPLATE_MASTER_TYPE" val="0"/>
  <p:tag name="KSO_WM_SLIDE_LAYOUT" val="a_f"/>
  <p:tag name="KSO_WM_SLIDE_LAYOUT_CNT" val="1_2"/>
  <p:tag name="KSO_WM_TAG_VERSION" val="3.0"/>
</p:tagLst>
</file>

<file path=ppt/tags/tag166.xml><?xml version="1.0" encoding="utf-8"?>
<p:tagLst xmlns:p="http://schemas.openxmlformats.org/presentationml/2006/main">
  <p:tag name="KSO_WM_UNIT_TYPE" val="a"/>
  <p:tag name="KSO_WM_UNIT_INDEX" val="1"/>
  <p:tag name="KSO_WM_BEAUTIFY_FLAG" val="#wm#"/>
  <p:tag name="KSO_WM_TAG_VERSION" val="3.0"/>
</p:tagLst>
</file>

<file path=ppt/tags/tag167.xml><?xml version="1.0" encoding="utf-8"?>
<p:tagLst xmlns:p="http://schemas.openxmlformats.org/presentationml/2006/main">
  <p:tag name="KSO_WM_UNIT_TYPE" val="d"/>
  <p:tag name="KSO_WM_UNIT_INDEX" val="1"/>
  <p:tag name="KSO_WM_BEAUTIFY_FLAG" val="#wm#"/>
  <p:tag name="KSO_WM_TAG_VERSION" val="3.0"/>
</p:tagLst>
</file>

<file path=ppt/tags/tag168.xml><?xml version="1.0" encoding="utf-8"?>
<p:tagLst xmlns:p="http://schemas.openxmlformats.org/presentationml/2006/main">
  <p:tag name="KSO_WM_AILAYOUT_OPTION" val="0_0_1_0"/>
  <p:tag name="KSO_WM_BEAUTIFY_FLAG" val="#wm#"/>
  <p:tag name="KSO_WM_CARDGOUR_SOURCE_FROM" val="aipagebeautify"/>
  <p:tag name="KSO_WM_CARDGROUP_FEATURE" val="2*1*5*1*1"/>
  <p:tag name="KSO_WM_CARDGROUP_ID" val="eeab619b90fd463f9110a6ebf5170ece"/>
  <p:tag name="KSO_WM_CARDGROUP_STYLE_INFO" val="C1_sc_p2*standard*0"/>
  <p:tag name="KSO_WM_FIGMA_FLAG" val="#fgm#"/>
  <p:tag name="KSO_WM_FOLLOW_SHAPE_UNIT_TAG" val="1_1_1*l_h_y*"/>
  <p:tag name="KSO_WM_NEWLAYOUT_GROUP_ID" val="6"/>
  <p:tag name="KSO_WM_NEWLAYOUT_ID" val="lay_b852dd5a6fff5013a8acbabd8b3939b6424b8e55"/>
  <p:tag name="KSO_WM_SLIDE_FIGMA_DIAGRAM" val="1"/>
  <p:tag name="KSO_WM_UNIT_INDEX" val="1_1_1"/>
  <p:tag name="KSO_WM_UNIT_TYPE" val="l_h_i"/>
  <p:tag name="KSO_WM_CARDGROUP_LAYOUT_DATA" val="{&quot;cardRct&quot;:[960,2879.7705,10560,6960.24],&quot;lytRct&quot;:[960,2879,10560,6962],&quot;rct&quot;:[960,2879,10560,6961],&quot;spRct&quot;:[0,0,10559,6960]}"/>
</p:tagLst>
</file>

<file path=ppt/tags/tag169.xml><?xml version="1.0" encoding="utf-8"?>
<p:tagLst xmlns:p="http://schemas.openxmlformats.org/presentationml/2006/main">
  <p:tag name="KSO_WM_AILAYOUT_OPTION" val="0_0_1_0"/>
  <p:tag name="KSO_WM_BEAUTIFY_FLAG" val="#wm#"/>
  <p:tag name="KSO_WM_CARDGOUR_SOURCE_FROM" val="aipagebeautify"/>
  <p:tag name="KSO_WM_CARDGROUP_FEATURE" val="2*1*5*1*1"/>
  <p:tag name="KSO_WM_CARDGROUP_ID" val="eeab619b90fd463f9110a6ebf5170ece"/>
  <p:tag name="KSO_WM_CARDGROUP_STYLE_INFO" val="C1_sc_p2*standard*0"/>
  <p:tag name="KSO_WM_FIGMA_FLAG" val="#fgm#"/>
  <p:tag name="KSO_WM_NEWLAYOUT_GROUP_ID" val="6"/>
  <p:tag name="KSO_WM_NEWLAYOUT_ID" val="lay_b852dd5a6fff5013a8acbabd8b3939b6424b8e55"/>
  <p:tag name="KSO_WM_SLIDE_FIGMA_DIAGRAM" val="1"/>
  <p:tag name="KSO_WM_UNIT_INDEX" val="1_1_1"/>
  <p:tag name="KSO_WM_UNIT_PRESET_TEXT" val="请在此输入您的标题"/>
  <p:tag name="KSO_WM_UNIT_TYPE" val="l_h_a"/>
  <p:tag name="KSO_WM_CARDGROUP_LAYOUT_DATA" val="{&quot;cardRct&quot;:[960,2879.7705,10560,6960.24],&quot;lytRct&quot;:[960,2879,10560,6962],&quot;rct&quot;:[960,2879,10560,6961],&quot;spRct&quot;:[360,430,10199,989]}"/>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AILAYOUT_OPTION" val="0_0_1_0"/>
  <p:tag name="KSO_WM_BEAUTIFY_FLAG" val="#wm#"/>
  <p:tag name="KSO_WM_CARDGOUR_SOURCE_FROM" val="aipagebeautify"/>
  <p:tag name="KSO_WM_CARDGROUP_FEATURE" val="2*1*5*1*1"/>
  <p:tag name="KSO_WM_CARDGROUP_ID" val="eeab619b90fd463f9110a6ebf5170ece"/>
  <p:tag name="KSO_WM_CARDGROUP_STYLE_INFO" val="C1_sc_p2*standard*0"/>
  <p:tag name="KSO_WM_FIGMA_FLAG" val="#fgm#"/>
  <p:tag name="KSO_WM_NEWLAYOUT_GROUP_ID" val="6"/>
  <p:tag name="KSO_WM_NEWLAYOUT_ID" val="lay_b852dd5a6fff5013a8acbabd8b3939b6424b8e55"/>
  <p:tag name="KSO_WM_SLIDE_FIGMA_DIAGRAM" val="1"/>
  <p:tag name="KSO_WM_UNIT_INDEX" val="1_1_1"/>
  <p:tag name="KSO_WM_UNIT_PRESET_TEXT" val="请在此输入您的文本。"/>
  <p:tag name="KSO_WM_UNIT_TYPE" val="l_h_f"/>
  <p:tag name="KSO_WM_CARDGROUP_LAYOUT_DATA" val="{&quot;cardRct&quot;:[960,2879.7705,10560,6960.24],&quot;lytRct&quot;:[960,2879,10560,6962],&quot;rct&quot;:[960,2879,10560,6961],&quot;spRct&quot;:[360,1070,10199,6529]}"/>
</p:tagLst>
</file>

<file path=ppt/tags/tag171.xml><?xml version="1.0" encoding="utf-8"?>
<p:tagLst xmlns:p="http://schemas.openxmlformats.org/presentationml/2006/main">
  <p:tag name="KSO_WM_TEMPLATE_SLIDE_ID" val="lay_b852dd5a6fff5013a8acbabd8b3939b6424b8e55"/>
  <p:tag name="KSO_WM_SLIDE_ITEM_CNT" val="1"/>
  <p:tag name="KSO_WM_SLIDE_CHECK_HASH" val="3dcce83a8f887cccd277c73927537b5feb69eba9"/>
</p:tagLst>
</file>

<file path=ppt/tags/tag172.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605/435d62aa-eb3e-4c8f-81e3-ede12cd5b87b.jpg?Expires=1810170017\u0026AWSAccessKeyId=AKLT9NSy7kh8TIS1UzNqLRY2\u0026Signature=w%2FTMgnc46MlwKl0q8SvRkrNF%2Br8%3D&quot;,&quot;product_name&quot;:&quot;wps-wpp-pc&quot;,&quot;intention_code&quot;:&quot;wps_wpp_generate_doc_pay&quot;}*auto_qingqiu_3.0.7_prod*1778634010209_084cf0_2635dce12e4f-slide-2"/>
</p:tagLst>
</file>

<file path=ppt/tags/tag173.xml><?xml version="1.0" encoding="utf-8"?>
<p:tagLst xmlns:p="http://schemas.openxmlformats.org/presentationml/2006/main">
  <p:tag name="KSO_WM_BEAUTIFY_FLAG" val="#fgm#"/>
  <p:tag name="KSO_WM_FIGMA_FLAG" val="#fgm#"/>
  <p:tag name="KSO_WM_UNIT_INDEX" val="1"/>
  <p:tag name="KSO_WM_UNIT_TYPE" val="a"/>
  <p:tag name="KSO_WM_LAYOUT_CHECK_HASH" val="6a7e0a7ef7694f728aba8e7c0f676c87622efa9d"/>
  <p:tag name="KSO_WM_NEWLAYOUT_GROUP_ID" val="layout_30"/>
  <p:tag name="KSO_WM_NEWLAYOUT_ID" val="slide_bcb0111aa6fc84f8"/>
  <p:tag name="KSO_WM_UNIT_PRESET_TEXT" val="单击此处添加标题"/>
</p:tagLst>
</file>

<file path=ppt/tags/tag174.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s://sjzg-images.ks3-cn-beijing-internal.ksyun.com/tim_gen_images/doubao_gen/a13fe4be9d251c33851b2990fef59f35_0.png?Expires=1778719653\u0026AWSAccessKeyId=AKLTHzmNYxS86KQFnb2pvxtA\u0026Signature=YUPAhSTbpAxZIS1cjyKP%2Fm%2BNp6g%3D&quot;,&quot;product_name&quot;:&quot;wps-wpp-pc&quot;,&quot;intention_code&quot;:&quot;wps_wpp_generate_doc_pay&quot;}*auto_cache_hit_3.0.7_prod*1778633252166_0085e6_910767ad69f7-slide-2"/>
</p:tagLst>
</file>

<file path=ppt/tags/tag17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176.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77.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178.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9184"/>
  <p:tag name="KSO_WM_TEMPLATE_SLIDE_ID" val="slide_bcb0111aa6fc84f8"/>
</p:tagLst>
</file>

<file path=ppt/tags/tag179.xml><?xml version="1.0" encoding="utf-8"?>
<p:tagLst xmlns:p="http://schemas.openxmlformats.org/presentationml/2006/main">
  <p:tag name="KSO_WM_BEAUTIFY_FLAG" val="#fgm#"/>
  <p:tag name="KSO_WM_FIGMA_FLAG" val="#fgm#"/>
  <p:tag name="KSO_WM_UNIT_INDEX" val="1"/>
  <p:tag name="KSO_WM_UNIT_TYPE" val="a"/>
  <p:tag name="KSO_WM_LAYOUT_CHECK_HASH" val="6fc4c985ac4234f76adf745f8b69941ea8dba169"/>
  <p:tag name="KSO_WM_NEWLAYOUT_GROUP_ID" val="layout_10009"/>
  <p:tag name="KSO_WM_NEWLAYOUT_ID" val="slide_85828d90f2487e75"/>
  <p:tag name="KSO_WM_UNIT_PRESET_TEXT" val="单击此处添加标题"/>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605/b819a5e9-1597-486b-a32f-cef7a895875b.jpg?Expires=1810169258\u0026AWSAccessKeyId=AKLT9NSy7kh8TIS1UzNqLRY2\u0026Signature=GASR5iqEpcbzknlwkRWT%2Fu8xajc%3D&quot;,&quot;product_name&quot;:&quot;wps-wpp-pc&quot;,&quot;intention_code&quot;:&quot;wps_wpp_generate_doc_pay&quot;}*auto_qingqiu_3.0.7_prod*1778633252166_0085e6_910767ad69f7-slide-3"/>
</p:tagLst>
</file>

<file path=ppt/tags/tag181.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8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183.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9184"/>
  <p:tag name="KSO_WM_TEMPLATE_SLIDE_ID" val="slide_85828d90f2487e75"/>
</p:tagLst>
</file>

<file path=ppt/tags/tag184.xml><?xml version="1.0" encoding="utf-8"?>
<p:tagLst xmlns:p="http://schemas.openxmlformats.org/presentationml/2006/main">
  <p:tag name="KSO_WM_BEAUTIFY_FLAG" val="#fgm#"/>
  <p:tag name="KSO_WM_FIGMA_FLAG" val="#fgm#"/>
  <p:tag name="KSO_WM_UNIT_INDEX" val="1"/>
  <p:tag name="KSO_WM_UNIT_TYPE" val="a"/>
  <p:tag name="KSO_WM_LAYOUT_CHECK_HASH" val="95faed69e142b77f9cdfa013516ddd2b4d4873f2"/>
  <p:tag name="KSO_WM_NEWLAYOUT_GROUP_ID" val="layout_60"/>
  <p:tag name="KSO_WM_NEWLAYOUT_ID" val="slide_a8b7ff81bcf90bed"/>
  <p:tag name="KSO_WM_UNIT_PRESET_TEXT" val="单击此处添加标题"/>
</p:tagLst>
</file>

<file path=ppt/tags/tag185.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05867946&quot;,&quot;product_name&quot;:&quot;wps-wpp-pc&quot;,&quot;intention_code&quot;:&quot;wps_wpp_generate_doc_pay&quot;}*auto_gallery_3.0.7_prod*1778633252166_0085e6_910767ad69f7-slide-4"/>
</p:tagLst>
</file>

<file path=ppt/tags/tag186.xml><?xml version="1.0" encoding="utf-8"?>
<p:tagLst xmlns:p="http://schemas.openxmlformats.org/presentationml/2006/main">
  <p:tag name="KSO_WM_FIGMA_DECORATION_INDEX" val="18_contentModel"/>
  <p:tag name="$PH_EXT" val="2"/>
  <p:tag name="KSO_WM_BEAUTIFY_FLAG" val="#fgm#"/>
  <p:tag name="KSO_WM_FIGMA_FLAG" val="#fgm#"/>
  <p:tag name="KSO_WM_SHAPE_BGTYPE" val="lt1"/>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 name="KSO_WM_UNIT_PRESET_TEXT" val=" "/>
</p:tagLst>
</file>

<file path=ppt/tags/tag187.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18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189.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9184"/>
  <p:tag name="KSO_WM_TEMPLATE_SLIDE_ID" val="slide_a8b7ff81bcf90bed"/>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0.xml><?xml version="1.0" encoding="utf-8"?>
<p:tagLst xmlns:p="http://schemas.openxmlformats.org/presentationml/2006/main">
  <p:tag name="KSO_WM_UNIT_TYPE" val="d"/>
  <p:tag name="KSO_WM_UNIT_INDEX" val="1"/>
  <p:tag name="KSO_WM_BEAUTIFY_FLAG" val="#wm#"/>
  <p:tag name="KSO_WM_TAG_VERSION" val="3.0"/>
</p:tagLst>
</file>

<file path=ppt/tags/tag191.xml><?xml version="1.0" encoding="utf-8"?>
<p:tagLst xmlns:p="http://schemas.openxmlformats.org/presentationml/2006/main">
  <p:tag name="KSO_WM_UNIT_TYPE" val="i"/>
  <p:tag name="KSO_WM_UNIT_INDEX" val="2"/>
  <p:tag name="KSO_WM_BEAUTIFY_FLAG" val="#wm#"/>
  <p:tag name="KSO_WM_TAG_VERSION" val="3.0"/>
  <p:tag name="KSO_WM_SHAPE_BRIGHT_DATA" val="[{&quot;dk1&quot;:-100,&quot;dk2&quot;:-80,&quot;lt1&quot;:-20,&quot;lt2&quot;:-20},{&quot;dk1&quot;:-100,&quot;dk2&quot;:-80,&quot;lt1&quot;:-20,&quot;lt2&quot;:-20},{&quot;dk1&quot;:-100,&quot;dk2&quot;:-80,&quot;lt1&quot;:-20,&quot;lt2&quot;:-20},{&quot;dk1&quot;:-100,&quot;dk2&quot;:-80,&quot;lt1&quot;:-20,&quot;lt2&quot;:-20}]"/>
  <p:tag name="KSO_WM_SHAPE_UPDATE_BRIGHT" val="1"/>
  <p:tag name="KSO_WM_CHANGETHEME_IGNOREDELETE" val="1"/>
  <p:tag name="KSO_WM_GRADIENT_SHAPE" val="1"/>
</p:tagLst>
</file>

<file path=ppt/tags/tag192.xml><?xml version="1.0" encoding="utf-8"?>
<p:tagLst xmlns:p="http://schemas.openxmlformats.org/presentationml/2006/main">
  <p:tag name="KSO_WM_AILAYOUT_OPTION" val="0_1_1_0"/>
  <p:tag name="KSO_WM_BEAUTIFY_FLAG" val="#wm#"/>
  <p:tag name="KSO_WM_CARDGOUR_SOURCE_FROM" val="aipagebeautify"/>
  <p:tag name="KSO_WM_CARDGROUP_FEATURE" val="2*1*5*1*1"/>
  <p:tag name="KSO_WM_CARDGROUP_ID" val="c7a5da4150c0478a92f4534f76108c10"/>
  <p:tag name="KSO_WM_CARDGROUP_STYLE_INFO" val="C1_sc_p2*standard*0"/>
  <p:tag name="KSO_WM_FIGMA_FLAG" val="#fgm#"/>
  <p:tag name="KSO_WM_FOLLOW_SHAPE_UNIT_TAG" val="1_1_1*l_h_y*"/>
  <p:tag name="KSO_WM_NEWLAYOUT_GROUP_ID" val="40"/>
  <p:tag name="KSO_WM_NEWLAYOUT_ID" val="lay_fb6c34eba8e90fc6cc650bfd65bf5264ee39fe27"/>
  <p:tag name="KSO_WM_SLIDE_FIGMA_DIAGRAM" val="1"/>
  <p:tag name="KSO_WM_UNIT_INDEX" val="1_1_1"/>
  <p:tag name="KSO_WM_UNIT_TYPE" val="l_h_i"/>
  <p:tag name="KSO_WM_CARDGROUP_LAYOUT_DATA" val="{&quot;cardRct&quot;:[960,2399.5455,8280,7440.465],&quot;lytRct&quot;:[960,2399,8280,7442],&quot;rct&quot;:[960,2399,8280,7441],&quot;spRct&quot;:[0,0,8279,7440]}"/>
</p:tagLst>
</file>

<file path=ppt/tags/tag193.xml><?xml version="1.0" encoding="utf-8"?>
<p:tagLst xmlns:p="http://schemas.openxmlformats.org/presentationml/2006/main">
  <p:tag name="KSO_WM_AILAYOUT_OPTION" val="0_1_1_0"/>
  <p:tag name="KSO_WM_BEAUTIFY_FLAG" val="#wm#"/>
  <p:tag name="KSO_WM_CARDGOUR_SOURCE_FROM" val="aipagebeautify"/>
  <p:tag name="KSO_WM_CARDGROUP_FEATURE" val="2*1*5*1*1"/>
  <p:tag name="KSO_WM_CARDGROUP_ID" val="c7a5da4150c0478a92f4534f76108c1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标题"/>
  <p:tag name="KSO_WM_UNIT_TYPE" val="l_h_a"/>
  <p:tag name="KSO_WM_CARDGROUP_LAYOUT_DATA" val="{&quot;cardRct&quot;:[960,2399.5455,8280,7440.465],&quot;lytRct&quot;:[960,2399,8280,7442],&quot;rct&quot;:[960,2399,8280,7441],&quot;spRct&quot;:[360,1090,7919,1649]}"/>
</p:tagLst>
</file>

<file path=ppt/tags/tag194.xml><?xml version="1.0" encoding="utf-8"?>
<p:tagLst xmlns:p="http://schemas.openxmlformats.org/presentationml/2006/main">
  <p:tag name="KSO_WM_AILAYOUT_OPTION" val="0_1_1_0"/>
  <p:tag name="KSO_WM_BEAUTIFY_FLAG" val="#wm#"/>
  <p:tag name="KSO_WM_CARDGOUR_SOURCE_FROM" val="aipagebeautify"/>
  <p:tag name="KSO_WM_CARDGROUP_FEATURE" val="2*1*5*1*1"/>
  <p:tag name="KSO_WM_CARDGROUP_ID" val="c7a5da4150c0478a92f4534f76108c10"/>
  <p:tag name="KSO_WM_CARDGROUP_STYLE_INFO" val="C1_sc_p2*standard*0"/>
  <p:tag name="KSO_WM_FIGMA_FLAG" val="#fgm#"/>
  <p:tag name="KSO_WM_NEWLAYOUT_GROUP_ID" val="40"/>
  <p:tag name="KSO_WM_NEWLAYOUT_ID" val="lay_fb6c34eba8e90fc6cc650bfd65bf5264ee39fe27"/>
  <p:tag name="KSO_WM_SLIDE_FIGMA_DIAGRAM" val="1"/>
  <p:tag name="KSO_WM_UNIT_INDEX" val="1_1_1"/>
  <p:tag name="KSO_WM_UNIT_PRESET_TEXT" val="请在此输入您的文本。"/>
  <p:tag name="KSO_WM_UNIT_TYPE" val="l_h_f"/>
  <p:tag name="KSO_WM_CARDGROUP_LAYOUT_DATA" val="{&quot;cardRct&quot;:[960,2399.5455,8280,7440.465],&quot;lytRct&quot;:[960,2399,8280,7442],&quot;rct&quot;:[960,2399,8280,7441],&quot;spRct&quot;:[360,1730,7919,6349]}"/>
</p:tagLst>
</file>

<file path=ppt/tags/tag195.xml><?xml version="1.0" encoding="utf-8"?>
<p:tagLst xmlns:p="http://schemas.openxmlformats.org/presentationml/2006/main">
  <p:tag name="KSO_WM_UNIT_TYPE" val="a"/>
  <p:tag name="KSO_WM_UNIT_INDEX" val="1"/>
  <p:tag name="KSO_WM_BEAUTIFY_FLAG" val="#wm#"/>
  <p:tag name="KSO_WM_TAG_VERSION" val="3.0"/>
  <p:tag name="KSO_WM_SHAPE_UPDATE_BRIGHT" val="1"/>
</p:tagLst>
</file>

<file path=ppt/tags/tag196.xml><?xml version="1.0" encoding="utf-8"?>
<p:tagLst xmlns:p="http://schemas.openxmlformats.org/presentationml/2006/main">
  <p:tag name="KSO_WM_TEMPLATE_SLIDE_ID" val="lay_fb6c34eba8e90fc6cc650bfd65bf5264ee39fe27"/>
  <p:tag name="KSO_WM_SLIDE_ITEM_CNT" val="1"/>
  <p:tag name="KSO_WM_SLIDE_CHECK_HASH" val="18906e988a194720007dc49b2ca11ecf4b239368"/>
</p:tagLst>
</file>

<file path=ppt/tags/tag197.xml><?xml version="1.0" encoding="utf-8"?>
<p:tagLst xmlns:p="http://schemas.openxmlformats.org/presentationml/2006/main">
  <p:tag name="KSO_WM_BEAUTIFY_FLAG" val="#fgm#"/>
  <p:tag name="KSO_WM_FIGMA_FLAG" val="#fgm#"/>
  <p:tag name="KSO_WM_UNIT_INDEX" val="1"/>
  <p:tag name="KSO_WM_UNIT_TYPE" val="a"/>
  <p:tag name="KSO_WM_LAYOUT_CHECK_HASH" val="78edb671485255f7800fea7421c5425b3089cd50"/>
  <p:tag name="KSO_WM_NEWLAYOUT_GROUP_ID" val="layout_6"/>
  <p:tag name="KSO_WM_NEWLAYOUT_ID" val="slide_bcf8d9ba1c14f6d4"/>
  <p:tag name="KSO_WM_UNIT_PRESET_TEXT" val="单击此处添加标题"/>
</p:tagLst>
</file>

<file path=ppt/tags/tag198.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VCG41N1156923333&quot;,&quot;product_name&quot;:&quot;wps-wpp-pc&quot;,&quot;intention_code&quot;:&quot;wps_wpp_generate_doc_pay&quot;}*auto_gallery_3.0.7_prod*1778633252166_0085e6_910767ad69f7-slide-6"/>
</p:tagLst>
</file>

<file path=ppt/tags/tag199.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0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02.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9184"/>
  <p:tag name="KSO_WM_TEMPLATE_SLIDE_ID" val="slide_bcf8d9ba1c14f6d4"/>
</p:tagLst>
</file>

<file path=ppt/tags/tag203.xml><?xml version="1.0" encoding="utf-8"?>
<p:tagLst xmlns:p="http://schemas.openxmlformats.org/presentationml/2006/main">
  <p:tag name="KSO_WM_BEAUTIFY_FLAG" val="#fgm#"/>
  <p:tag name="KSO_WM_FIGMA_FLAG" val="#fgm#"/>
  <p:tag name="KSO_WM_UNIT_INDEX" val="1"/>
  <p:tag name="KSO_WM_UNIT_TYPE" val="a"/>
  <p:tag name="KSO_WM_LAYOUT_CHECK_HASH" val="5fe1c6d3d9e09cb242e90847ef7402909212989b"/>
  <p:tag name="KSO_WM_NEWLAYOUT_GROUP_ID" val="layout_10008"/>
  <p:tag name="KSO_WM_NEWLAYOUT_ID" val="slide_26824100ed9a57d5"/>
  <p:tag name="KSO_WM_UNIT_PRESET_TEXT" val="单击此处添加标题"/>
</p:tagLst>
</file>

<file path=ppt/tags/tag204.xml><?xml version="1.0" encoding="utf-8"?>
<p:tagLst xmlns:p="http://schemas.openxmlformats.org/presentationml/2006/main">
  <p:tag name="KSO_WM_FIGMA_DECORATION_INDEX" val="1"/>
  <p:tag name="$PH_EXT" val="1"/>
  <p:tag name="KSO_WM_BEAUTIFY_FLAG" val="#fgm#"/>
  <p:tag name="KSO_WM_DIAGRAM_GROUP_CODE" val="1"/>
  <p:tag name="KSO_WM_FIGMA_FLAG" val="#fgm#"/>
  <p:tag name="KSO_WM_UNIT_INDEX" val="1_1_1"/>
  <p:tag name="KSO_WM_UNIT_TYPE" val="l_h_x"/>
</p:tagLst>
</file>

<file path=ppt/tags/tag205.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Lst>
</file>

<file path=ppt/tags/tag20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07.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39184"/>
  <p:tag name="KSO_WM_TEMPLATE_SLIDE_ID" val="slide_26824100ed9a57d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INDEX" val="40486001"/>
  <p:tag name="KSO_WM_TEMPLATE_CATEGORY" val="custo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 name="KSO_WM_UNIT_ISNUMDGMTITLE" val="0"/>
  <p:tag name="KSO_WM_TEMPLATE_INDEX" val="40486001"/>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39.xml><?xml version="1.0" encoding="utf-8"?>
<p:tagLst xmlns:p="http://schemas.openxmlformats.org/presentationml/2006/main">
  <p:tag name="KSO_WM_UNIT_TYPE" val="i"/>
  <p:tag name="KSO_WM_UNIT_INDEX" val="1"/>
  <p:tag name="KSO_WM_BEAUTIFY_FLAG" val="#wm#"/>
  <p:tag name="KSO_WM_TAG_VERSION" val="3.0"/>
  <p:tag name="KSO_WM_UNIT_ISCONTENTSTITLE" val="1"/>
  <p:tag name="LayoutZOrder" val="2"/>
  <p:tag name="KSO_WM_UNIT_ID" val="_2*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TYPE" val="i"/>
  <p:tag name="KSO_WM_UNIT_INDEX" val="2"/>
  <p:tag name="KSO_WM_BEAUTIFY_FLAG" val="#wm#"/>
  <p:tag name="KSO_WM_TAG_VERSION" val="3.0"/>
  <p:tag name="KSO_WM_UNIT_ISCONTENTSTITLE" val="1"/>
  <p:tag name="LayoutZOrder" val="3"/>
  <p:tag name="KSO_WM_UNIT_ID" val="_2*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 name="KSO_WM_TEMPLATE_CATEGORY" val="custom"/>
  <p:tag name="KSO_WM_TEMPLATE_USER_THEME" val="1"/>
  <p:tag name="KSO_WM_TEMPLATE_INDEX" val="4048600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600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600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 name="KSO_WM_TEMPLATE_CATEGORY" val="custom"/>
  <p:tag name="KSO_WM_TEMPLATE_USER_THEME" val="1"/>
  <p:tag name="KSO_WM_UNIT_ISNUMDGMTITLE" val="0"/>
  <p:tag name="KSO_WM_UNIT_NOCLEAR" val="0"/>
  <p:tag name="KSO_WM_TEMPLATE_INDEX" val="40486001"/>
</p:tagLst>
</file>

<file path=ppt/tags/tag45.xml><?xml version="1.0" encoding="utf-8"?>
<p:tagLst xmlns:p="http://schemas.openxmlformats.org/presentationml/2006/main">
  <p:tag name="KSO_WM_UNIT_TYPE" val="f"/>
  <p:tag name="KSO_WM_UNIT_INDEX" val="1"/>
  <p:tag name="KSO_WM_UNIT_ID" val="_3*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6.xml><?xml version="1.0" encoding="utf-8"?>
<p:tagLst xmlns:p="http://schemas.openxmlformats.org/presentationml/2006/main">
  <p:tag name="KSO_WM_UNIT_TYPE" val="f"/>
  <p:tag name="KSO_WM_UNIT_INDEX" val="2"/>
  <p:tag name="KSO_WM_UNIT_ID" val="_3*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7.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8.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49.xml><?xml version="1.0" encoding="utf-8"?>
<p:tagLst xmlns:p="http://schemas.openxmlformats.org/presentationml/2006/main">
  <p:tag name="KSO_WM_UNIT_ID" val="_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TYPE" val="a"/>
  <p:tag name="KSO_WM_UNIT_INDEX" val="1"/>
  <p:tag name="KSO_WM_UNIT_ID" val="_3*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1.xml><?xml version="1.0" encoding="utf-8"?>
<p:tagLst xmlns:p="http://schemas.openxmlformats.org/presentationml/2006/main">
  <p:tag name="KSO_WM_UNIT_TYPE" val="f"/>
  <p:tag name="KSO_WM_UNIT_INDEX" val="1"/>
  <p:tag name="KSO_WM_UNIT_ID" val="_4*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2.xml><?xml version="1.0" encoding="utf-8"?>
<p:tagLst xmlns:p="http://schemas.openxmlformats.org/presentationml/2006/main">
  <p:tag name="KSO_WM_UNIT_TYPE" val="f"/>
  <p:tag name="KSO_WM_UNIT_INDEX" val="2"/>
  <p:tag name="KSO_WM_UNIT_ID" val="_4*f*2"/>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3.xml><?xml version="1.0" encoding="utf-8"?>
<p:tagLst xmlns:p="http://schemas.openxmlformats.org/presentationml/2006/main">
  <p:tag name="KSO_WM_UNIT_TYPE" val="f"/>
  <p:tag name="KSO_WM_UNIT_INDEX" val="3"/>
  <p:tag name="KSO_WM_UNIT_ID" val="_4*f*3"/>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4.xml><?xml version="1.0" encoding="utf-8"?>
<p:tagLst xmlns:p="http://schemas.openxmlformats.org/presentationml/2006/main">
  <p:tag name="KSO_WM_UNIT_TYPE" val="f"/>
  <p:tag name="KSO_WM_UNIT_INDEX" val="4"/>
  <p:tag name="KSO_WM_UNIT_ID" val="_4*f*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5.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6.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7.xml><?xml version="1.0" encoding="utf-8"?>
<p:tagLst xmlns:p="http://schemas.openxmlformats.org/presentationml/2006/main">
  <p:tag name="KSO_WM_UNIT_ID" val="_4**"/>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8.xml><?xml version="1.0" encoding="utf-8"?>
<p:tagLst xmlns:p="http://schemas.openxmlformats.org/presentationml/2006/main">
  <p:tag name="KSO_WM_UNIT_TYPE" val="a"/>
  <p:tag name="KSO_WM_UNIT_INDEX" val="1"/>
  <p:tag name="KSO_WM_UNIT_ID" val="_4*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59.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1.xml><?xml version="1.0" encoding="utf-8"?>
<p:tagLst xmlns:p="http://schemas.openxmlformats.org/presentationml/2006/main">
  <p:tag name="KSO_WM_UNIT_ID" val="_5**"/>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2.xml><?xml version="1.0" encoding="utf-8"?>
<p:tagLst xmlns:p="http://schemas.openxmlformats.org/presentationml/2006/main">
  <p:tag name="KSO_WM_UNIT_TYPE" val="a"/>
  <p:tag name="KSO_WM_UNIT_INDEX" val="1"/>
  <p:tag name="KSO_WM_UNIT_ID" val="_5*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3.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4.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5.xml><?xml version="1.0" encoding="utf-8"?>
<p:tagLst xmlns:p="http://schemas.openxmlformats.org/presentationml/2006/main">
  <p:tag name="KSO_WM_UNIT_ID" val="_6**"/>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6.xml><?xml version="1.0" encoding="utf-8"?>
<p:tagLst xmlns:p="http://schemas.openxmlformats.org/presentationml/2006/main">
  <p:tag name="KSO_WM_UNIT_TYPE" val="f"/>
  <p:tag name="KSO_WM_UNIT_INDEX" val="1"/>
  <p:tag name="KSO_WM_UNIT_ID" val="_7*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7.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8.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69.xml><?xml version="1.0" encoding="utf-8"?>
<p:tagLst xmlns:p="http://schemas.openxmlformats.org/presentationml/2006/main">
  <p:tag name="KSO_WM_UNIT_ID" val="_7**"/>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1.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2.xml><?xml version="1.0" encoding="utf-8"?>
<p:tagLst xmlns:p="http://schemas.openxmlformats.org/presentationml/2006/main">
  <p:tag name="KSO_WM_UNIT_ID" val="_8**"/>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3.xml><?xml version="1.0" encoding="utf-8"?>
<p:tagLst xmlns:p="http://schemas.openxmlformats.org/presentationml/2006/main">
  <p:tag name="KSO_WM_UNIT_TYPE" val="f"/>
  <p:tag name="KSO_WM_UNIT_INDEX" val="1"/>
  <p:tag name="KSO_WM_UNIT_ID" val="_8*f*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4.xml><?xml version="1.0" encoding="utf-8"?>
<p:tagLst xmlns:p="http://schemas.openxmlformats.org/presentationml/2006/main">
  <p:tag name="KSO_WM_UNIT_TYPE" val="a"/>
  <p:tag name="KSO_WM_UNIT_INDEX" val="1"/>
  <p:tag name="KSO_WM_UNIT_ID" val="_8*a*1"/>
  <p:tag name="KSO_WM_BEAUTIFY_FLAG" val="#wm#"/>
  <p:tag name="KSO_WM_TAG_VERSION" val="3.0"/>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5.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9*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6.xml><?xml version="1.0" encoding="utf-8"?>
<p:tagLst xmlns:p="http://schemas.openxmlformats.org/presentationml/2006/main">
  <p:tag name="KSO_WM_UNIT_TYPE" val="i"/>
  <p:tag name="KSO_WM_UNIT_INDEX" val="3"/>
  <p:tag name="KSO_WM_BEAUTIFY_FLAG" val="#wm#"/>
  <p:tag name="KSO_WM_TAG_VERSION" val="3.0"/>
  <p:tag name="LayoutZOrder" val="3"/>
  <p:tag name="KSO_WM_UNIT_ID" val="_9*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7.xml><?xml version="1.0" encoding="utf-8"?>
<p:tagLst xmlns:p="http://schemas.openxmlformats.org/presentationml/2006/main">
  <p:tag name="KSO_WM_UNIT_TYPE" val="i"/>
  <p:tag name="KSO_WM_UNIT_INDEX" val="1"/>
  <p:tag name="KSO_WM_BEAUTIFY_FLAG" val="#wm#"/>
  <p:tag name="KSO_WM_TAG_VERSION" val="3.0"/>
  <p:tag name="LayoutZOrder" val="5"/>
  <p:tag name="KSO_WM_UNIT_ID" val="_9*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8.xml><?xml version="1.0" encoding="utf-8"?>
<p:tagLst xmlns:p="http://schemas.openxmlformats.org/presentationml/2006/main">
  <p:tag name="KSO_WM_UNIT_TYPE" val="i"/>
  <p:tag name="KSO_WM_UNIT_INDEX" val="4"/>
  <p:tag name="KSO_WM_BEAUTIFY_FLAG" val="#wm#"/>
  <p:tag name="KSO_WM_TAG_VERSION" val="3.0"/>
  <p:tag name="LayoutZOrder" val="4"/>
  <p:tag name="KSO_WM_UNIT_ID" val="_9*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79.xml><?xml version="1.0" encoding="utf-8"?>
<p:tagLst xmlns:p="http://schemas.openxmlformats.org/presentationml/2006/main">
  <p:tag name="KSO_WM_UNIT_TYPE" val="f"/>
  <p:tag name="KSO_WM_BEAUTIFY_FLAG" val="#wm#"/>
  <p:tag name="KSO_WM_FIGMA_FLAG" val="#fgm#"/>
  <p:tag name="KSO_WM_UNIT_INDEX" val="1"/>
  <p:tag name="KSO_WM_UNIT_SUBTYPE" val="c"/>
  <p:tag name="KSO_WM_UNIT_TEXT_TYPE" val="1"/>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a89a14fe42d0c2fd945ff8201efef0b304a11aa8"/>
  <p:tag name="KSO_WM_NEWLAYOUT_ID" val="977"/>
  <p:tag name="KSO_WM_UNIT_ID" val="_9*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81.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82.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10*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83.xml><?xml version="1.0" encoding="utf-8"?>
<p:tagLst xmlns:p="http://schemas.openxmlformats.org/presentationml/2006/main">
  <p:tag name="KSO_WM_UNIT_TYPE" val="i"/>
  <p:tag name="KSO_WM_UNIT_INDEX" val="1"/>
  <p:tag name="KSO_WM_BEAUTIFY_FLAG" val="#wm#"/>
  <p:tag name="KSO_WM_TAG_VERSION" val="3.0"/>
  <p:tag name="LayoutZOrder" val="7"/>
  <p:tag name="KSO_WM_UNIT_ID" val="_10*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84.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706638d2885991b8db537db48acbeafef492af60"/>
  <p:tag name="KSO_WM_NEWLAYOUT_ID" val="983"/>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85.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86.xml><?xml version="1.0" encoding="utf-8"?>
<p:tagLst xmlns:p="http://schemas.openxmlformats.org/presentationml/2006/main">
  <p:tag name="KSO_WM_UNIT_TYPE" val="i"/>
  <p:tag name="KSO_WM_UNIT_INDEX" val="2"/>
  <p:tag name="KSO_WM_BEAUTIFY_FLAG" val="#wm#"/>
  <p:tag name="KSO_WM_TAG_VERSION" val="3.0"/>
  <p:tag name="LayoutZOrder" val="2"/>
  <p:tag name="KSO_WM_UNIT_ID" val="_11*i*2"/>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87.xml><?xml version="1.0" encoding="utf-8"?>
<p:tagLst xmlns:p="http://schemas.openxmlformats.org/presentationml/2006/main">
  <p:tag name="KSO_WM_UNIT_TYPE" val="i"/>
  <p:tag name="KSO_WM_UNIT_INDEX" val="3"/>
  <p:tag name="KSO_WM_BEAUTIFY_FLAG" val="#wm#"/>
  <p:tag name="KSO_WM_TAG_VERSION" val="3.0"/>
  <p:tag name="LayoutZOrder" val="3"/>
  <p:tag name="KSO_WM_UNIT_ID" val="_11*i*3"/>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88.xml><?xml version="1.0" encoding="utf-8"?>
<p:tagLst xmlns:p="http://schemas.openxmlformats.org/presentationml/2006/main">
  <p:tag name="KSO_WM_UNIT_TYPE" val="i"/>
  <p:tag name="KSO_WM_UNIT_INDEX" val="4"/>
  <p:tag name="KSO_WM_BEAUTIFY_FLAG" val="#wm#"/>
  <p:tag name="KSO_WM_TAG_VERSION" val="3.0"/>
  <p:tag name="LayoutZOrder" val="4"/>
  <p:tag name="KSO_WM_UNIT_ID" val="_11*i*4"/>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89.xml><?xml version="1.0" encoding="utf-8"?>
<p:tagLst xmlns:p="http://schemas.openxmlformats.org/presentationml/2006/main">
  <p:tag name="KSO_WM_UNIT_TYPE" val="i"/>
  <p:tag name="KSO_WM_UNIT_INDEX" val="1"/>
  <p:tag name="KSO_WM_BEAUTIFY_FLAG" val="#wm#"/>
  <p:tag name="KSO_WM_TAG_VERSION" val="3.0"/>
  <p:tag name="LayoutZOrder" val="5"/>
  <p:tag name="KSO_WM_UNIT_ID" val="_11*i*1"/>
  <p:tag name="KSO_WM_UNIT_LAYERLEVEL" val="1"/>
  <p:tag name="KSO_WM_TEMPLATE_CATEGORY" val="custom"/>
  <p:tag name="KSO_WM_TEMPLATE_USER_THEME" val="1"/>
  <p:tag name="KSO_WM_UNIT_ISNUMDGMTITLE" val="0"/>
  <p:tag name="KSO_WM_UNIT_NOCLEAR" val="0"/>
  <p:tag name="KSO_WM_UNIT_HIGHLIGHT" val="0"/>
  <p:tag name="KSO_WM_UNIT_COMPATIBLE" val="0"/>
  <p:tag name="KSO_WM_UNIT_DIAGRAM_ISNUMVISUAL" val="0"/>
  <p:tag name="KSO_WM_UNIT_DIAGRAM_ISREFERUNIT" val="0"/>
  <p:tag name="KSO_WM_TEMPLATE_INDEX" val="4048600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91.xml><?xml version="1.0" encoding="utf-8"?>
<p:tagLst xmlns:p="http://schemas.openxmlformats.org/presentationml/2006/main">
  <p:tag name="KSO_WM_UNIT_TYPE" val="a"/>
  <p:tag name="KSO_WM_BEAUTIFY_FLAG" val="#wm#"/>
  <p:tag name="KSO_WM_FIGMA_FLAG" val="#fgm#"/>
  <p:tag name="KSO_WM_UNIT_INDEX" val="1"/>
  <p:tag name="KSO_WM_UNIT_TEXT_TYPE" val="1"/>
  <p:tag name="KSO_WM_LAYOUT_CHECK_HASH" val="7655d88fb58d98e091b75f302d3780fc2ec2281b"/>
  <p:tag name="KSO_WM_NEWLAYOUT_ID" val="989"/>
  <p:tag name="KSO_WM_UNIT_ID" val="_11*a*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86001"/>
  <p:tag name="KSO_WM_TEMPLATE_CATEGORY" val="custo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86001"/>
  <p:tag name="KSO_WM_TEMPLATE_CATEGORY" val="custom"/>
</p:tagLst>
</file>

<file path=ppt/tags/tag95.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96.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04cf52c87dc8b0f677d364841e1fe7440d64322e"/>
  <p:tag name="KSO_WM_NEWLAYOUT_ID" val="1"/>
</p:tagLst>
</file>

<file path=ppt/tags/tag97.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9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99.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微软雅黑"/>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3B0500"/>
      </a:dk2>
      <a:lt2>
        <a:srgbClr val="FFF4F3"/>
      </a:lt2>
      <a:accent1>
        <a:srgbClr val="D02300"/>
      </a:accent1>
      <a:accent2>
        <a:srgbClr val="BF3C2E"/>
      </a:accent2>
      <a:accent3>
        <a:srgbClr val="E17467"/>
      </a:accent3>
      <a:accent4>
        <a:srgbClr val="FD905F"/>
      </a:accent4>
      <a:accent5>
        <a:srgbClr val="D39C83"/>
      </a:accent5>
      <a:accent6>
        <a:srgbClr val="B0A17E"/>
      </a:accent6>
      <a:hlink>
        <a:srgbClr val="0563C1"/>
      </a:hlink>
      <a:folHlink>
        <a:srgbClr val="954F72"/>
      </a:folHlink>
    </a:clrScheme>
    <a:fontScheme name="">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1873</Words>
  <Application>WPS Office WWO_wpscloud_20260508175737-a9385e8bc7</Application>
  <PresentationFormat>宽屏</PresentationFormat>
  <Paragraphs>52</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9</vt:i4>
      </vt:variant>
    </vt:vector>
  </HeadingPairs>
  <TitlesOfParts>
    <vt:vector size="19" baseType="lpstr">
      <vt:lpstr>Arial</vt:lpstr>
      <vt:lpstr>宋体</vt:lpstr>
      <vt:lpstr>Wingdings</vt:lpstr>
      <vt:lpstr>微软雅黑</vt:lpstr>
      <vt:lpstr>汉仪旗黑KW 55S</vt:lpstr>
      <vt:lpstr>汉仪书宋二KW</vt:lpstr>
      <vt:lpstr>Kingsoft Confetti</vt:lpstr>
      <vt:lpstr>思源黑体 Regular</vt:lpstr>
      <vt:lpstr>Office 主题</vt:lpstr>
      <vt:lpstr>1_Office 主题</vt:lpstr>
      <vt:lpstr>解读：《长治市屯留区人民政府关于做好2026年安全生产工作的通知》</vt:lpstr>
      <vt:lpstr>安全生产意识与宣贯</vt:lpstr>
      <vt:lpstr>PowerPoint 演示文稿</vt:lpstr>
      <vt:lpstr>重点行业领域排查整治</vt:lpstr>
      <vt:lpstr>事前预防与风险管控</vt:lpstr>
      <vt:lpstr>安全生产标准与现场管理</vt:lpstr>
      <vt:lpstr>监管制度与责任落实</vt:lpstr>
      <vt:lpstr>防灾减灾救灾准备</vt:lpstr>
      <vt:lpstr>应急救援体系建设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解读：《长治市屯留区人民政府关于做好2026年安全生产工作的通知》</dc:title>
  <dc:creator/>
  <cp:lastModifiedBy/>
  <dcterms:created xsi:type="dcterms:W3CDTF">2026-05-13T01:01:57Z</dcterms:created>
  <dcterms:modified xsi:type="dcterms:W3CDTF">2026-05-13T01:01:57Z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2052-12.9.0.26427</vt:lpwstr>
  </property>
  <property fmtid="{D5CDD505-2E9C-101B-9397-08002B2CF9AE}" pid="3" name="KSOTemplateUUID">
    <vt:lpwstr>v1.0_ai_69796639184</vt:lpwstr>
  </property>
  <property fmtid="{D5CDD505-2E9C-101B-9397-08002B2CF9AE}" pid="4" name="ICV">
    <vt:lpwstr>2F9F35AC486705A631CA036AFA0BD46A_42</vt:lpwstr>
  </property>
</Properties>
</file>