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13"/>
  </p:handoutMasterIdLst>
  <p:sldIdLst>
    <p:sldId id="257" r:id="rId4"/>
    <p:sldId id="258" r:id="rId6"/>
    <p:sldId id="259" r:id="rId7"/>
    <p:sldId id="260" r:id="rId8"/>
    <p:sldId id="261" r:id="rId9"/>
    <p:sldId id="262" r:id="rId10"/>
    <p:sldId id="263" r:id="rId11"/>
    <p:sldId id="265" r:id="rId1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1" userDrawn="1">
          <p15:clr>
            <a:srgbClr val="A4A3A4"/>
          </p15:clr>
        </p15:guide>
        <p15:guide id="2" pos="38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31"/>
        <p:guide pos="383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F7401-6E7D-4CE3-89B6-86741D8BF9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8.xml"/><Relationship Id="rId8" Type="http://schemas.openxmlformats.org/officeDocument/2006/relationships/tags" Target="../tags/tag37.xml"/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89.xml"/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0" Type="http://schemas.openxmlformats.org/officeDocument/2006/relationships/tags" Target="../tags/tag90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98.xml"/><Relationship Id="rId8" Type="http://schemas.openxmlformats.org/officeDocument/2006/relationships/tags" Target="../tags/tag97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0" Type="http://schemas.openxmlformats.org/officeDocument/2006/relationships/tags" Target="../tags/tag99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07.xml"/><Relationship Id="rId8" Type="http://schemas.openxmlformats.org/officeDocument/2006/relationships/tags" Target="../tags/tag106.xml"/><Relationship Id="rId7" Type="http://schemas.openxmlformats.org/officeDocument/2006/relationships/tags" Target="../tags/tag105.xml"/><Relationship Id="rId6" Type="http://schemas.openxmlformats.org/officeDocument/2006/relationships/tags" Target="../tags/tag104.xml"/><Relationship Id="rId5" Type="http://schemas.openxmlformats.org/officeDocument/2006/relationships/tags" Target="../tags/tag103.xml"/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15.xml"/><Relationship Id="rId8" Type="http://schemas.openxmlformats.org/officeDocument/2006/relationships/tags" Target="../tags/tag114.xml"/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0" Type="http://schemas.openxmlformats.org/officeDocument/2006/relationships/tags" Target="../tags/tag116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7" Type="http://schemas.openxmlformats.org/officeDocument/2006/relationships/tags" Target="../tags/tag122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274320" y="321260"/>
            <a:ext cx="11683455" cy="39305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8" name="任意形状 8"/>
          <p:cNvSpPr/>
          <p:nvPr userDrawn="1">
            <p:custDataLst>
              <p:tags r:id="rId3"/>
            </p:custDataLst>
          </p:nvPr>
        </p:nvSpPr>
        <p:spPr>
          <a:xfrm>
            <a:off x="9490237" y="321259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99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9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261015" y="2411670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10" name="矩形 9"/>
          <p:cNvSpPr/>
          <p:nvPr userDrawn="1">
            <p:custDataLst>
              <p:tags r:id="rId5"/>
            </p:custDataLst>
          </p:nvPr>
        </p:nvSpPr>
        <p:spPr>
          <a:xfrm>
            <a:off x="9471025" y="6254750"/>
            <a:ext cx="180022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 userDrawn="1">
            <p:custDataLst>
              <p:tags r:id="rId6"/>
            </p:custDataLst>
          </p:nvPr>
        </p:nvSpPr>
        <p:spPr>
          <a:xfrm flipV="1">
            <a:off x="750570" y="6305550"/>
            <a:ext cx="71564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 userDrawn="1">
            <p:custDataLst>
              <p:tags r:id="rId7"/>
            </p:custDataLst>
          </p:nvPr>
        </p:nvSpPr>
        <p:spPr>
          <a:xfrm>
            <a:off x="1555115" y="6306820"/>
            <a:ext cx="88900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 userDrawn="1">
            <p:custDataLst>
              <p:tags r:id="rId8"/>
            </p:custDataLst>
          </p:nvPr>
        </p:nvSpPr>
        <p:spPr>
          <a:xfrm>
            <a:off x="1731010" y="6306820"/>
            <a:ext cx="25336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2"/>
            </p:custDataLst>
          </p:nvPr>
        </p:nvSpPr>
        <p:spPr>
          <a:xfrm>
            <a:off x="883644" y="809127"/>
            <a:ext cx="9144000" cy="1896745"/>
          </a:xfrm>
        </p:spPr>
        <p:txBody>
          <a:bodyPr lIns="91440" tIns="45720" rIns="91440" bIns="0" anchor="b" anchorCtr="0">
            <a:normAutofit/>
          </a:bodyPr>
          <a:lstStyle>
            <a:lvl1pPr algn="l">
              <a:defRPr sz="6600" b="1" spc="600" baseline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3"/>
            </p:custDataLst>
          </p:nvPr>
        </p:nvSpPr>
        <p:spPr>
          <a:xfrm>
            <a:off x="883643" y="3017520"/>
            <a:ext cx="9144000" cy="890270"/>
          </a:xfrm>
        </p:spPr>
        <p:txBody>
          <a:bodyPr lIns="91440" tIns="0" rIns="91440" bIns="4572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4"/>
            </p:custDataLst>
          </p:nvPr>
        </p:nvSpPr>
        <p:spPr>
          <a:xfrm>
            <a:off x="883644" y="5050433"/>
            <a:ext cx="3365430" cy="579657"/>
          </a:xfrm>
        </p:spPr>
        <p:txBody>
          <a:bodyPr lIns="91440" tIns="45720" rIns="91440" bIns="45720">
            <a:normAutofit/>
          </a:bodyPr>
          <a:lstStyle>
            <a:lvl1pPr marL="0" indent="0">
              <a:buNone/>
              <a:defRPr sz="2400" baseline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0" y="6474460"/>
            <a:ext cx="12249150" cy="3835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676775" y="2059757"/>
            <a:ext cx="6243774" cy="922021"/>
          </a:xfrm>
        </p:spPr>
        <p:txBody>
          <a:bodyPr lIns="91440" tIns="45720" rIns="91440" bIns="0" anchor="b" anchorCtr="0">
            <a:normAutofit/>
          </a:bodyPr>
          <a:lstStyle>
            <a:lvl1pPr>
              <a:defRPr sz="5400" u="none" strike="noStrike" kern="1200" cap="none" spc="300" normalizeH="0" baseline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4"/>
            </p:custDataLst>
          </p:nvPr>
        </p:nvSpPr>
        <p:spPr>
          <a:xfrm>
            <a:off x="4676775" y="3102596"/>
            <a:ext cx="6243774" cy="1401006"/>
          </a:xfrm>
        </p:spPr>
        <p:txBody>
          <a:bodyPr lIns="91440" tIns="0" rIns="91440" bIns="45720">
            <a:normAutofit/>
          </a:bodyPr>
          <a:lstStyle>
            <a:lvl1pPr marL="0" indent="0" eaLnBrk="1" fontAlgn="auto" latinLnBrk="0" hangingPunct="1"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7628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45227" y="952508"/>
            <a:ext cx="5283242" cy="5388907"/>
          </a:xfrm>
        </p:spPr>
        <p:txBody>
          <a:bodyPr>
            <a:noAutofit/>
          </a:bodyPr>
          <a:lstStyle>
            <a:lvl1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>
            <p:custDataLst>
              <p:tags r:id="rId2"/>
            </p:custDataLst>
          </p:nvPr>
        </p:nvSpPr>
        <p:spPr>
          <a:xfrm>
            <a:off x="266065" y="313690"/>
            <a:ext cx="11683365" cy="5634990"/>
          </a:xfrm>
          <a:prstGeom prst="rect">
            <a:avLst/>
          </a:prstGeom>
          <a:solidFill>
            <a:schemeClr val="tx2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9" name="矩形 8"/>
          <p:cNvSpPr/>
          <p:nvPr userDrawn="1">
            <p:custDataLst>
              <p:tags r:id="rId3"/>
            </p:custDataLst>
          </p:nvPr>
        </p:nvSpPr>
        <p:spPr>
          <a:xfrm>
            <a:off x="1422400" y="4064000"/>
            <a:ext cx="5283200" cy="12700"/>
          </a:xfrm>
          <a:prstGeom prst="rect">
            <a:avLst/>
          </a:prstGeom>
          <a:solidFill>
            <a:schemeClr val="accent1">
              <a:lumMod val="50000"/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任意形状 8"/>
          <p:cNvSpPr/>
          <p:nvPr userDrawn="1">
            <p:custDataLst>
              <p:tags r:id="rId4"/>
            </p:custDataLst>
          </p:nvPr>
        </p:nvSpPr>
        <p:spPr>
          <a:xfrm>
            <a:off x="9480712" y="313004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8" name="任意形状 9"/>
          <p:cNvSpPr/>
          <p:nvPr userDrawn="1">
            <p:custDataLst>
              <p:tags r:id="rId5"/>
            </p:custDataLst>
          </p:nvPr>
        </p:nvSpPr>
        <p:spPr>
          <a:xfrm rot="10800000">
            <a:off x="261015" y="4113028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99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1320799" y="2376714"/>
            <a:ext cx="6653601" cy="1607337"/>
          </a:xfrm>
        </p:spPr>
        <p:txBody>
          <a:bodyPr vert="horz" lIns="91440" tIns="45720" rIns="91440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9600" b="1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2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63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6200000">
            <a:off x="-21591" y="25773"/>
            <a:ext cx="1741805" cy="169862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10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0" y="5913755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8" name="任意形状 9"/>
          <p:cNvSpPr/>
          <p:nvPr userDrawn="1">
            <p:custDataLst>
              <p:tags r:id="rId3"/>
            </p:custDataLst>
          </p:nvPr>
        </p:nvSpPr>
        <p:spPr>
          <a:xfrm rot="16200000">
            <a:off x="-18383" y="15240"/>
            <a:ext cx="1243965" cy="121348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4"/>
            </p:custDataLst>
          </p:nvPr>
        </p:nvSpPr>
        <p:spPr>
          <a:xfrm>
            <a:off x="10344785" y="0"/>
            <a:ext cx="1847215" cy="180149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3810" y="5029201"/>
            <a:ext cx="12192000" cy="1828799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10" name="任意形状 9"/>
          <p:cNvSpPr/>
          <p:nvPr userDrawn="1">
            <p:custDataLst>
              <p:tags r:id="rId3"/>
            </p:custDataLst>
          </p:nvPr>
        </p:nvSpPr>
        <p:spPr>
          <a:xfrm rot="10800000">
            <a:off x="3810" y="5905500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9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-3492"/>
            <a:ext cx="12192000" cy="914400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755" y="193040"/>
            <a:ext cx="11037570" cy="521335"/>
          </a:xfrm>
        </p:spPr>
        <p:txBody>
          <a:bodyPr>
            <a:noAutofit/>
          </a:bodyPr>
          <a:lstStyle>
            <a:lvl1pPr>
              <a:defRPr sz="28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28.xml"/><Relationship Id="rId23" Type="http://schemas.openxmlformats.org/officeDocument/2006/relationships/tags" Target="../tags/tag127.xml"/><Relationship Id="rId22" Type="http://schemas.openxmlformats.org/officeDocument/2006/relationships/tags" Target="../tags/tag126.xml"/><Relationship Id="rId21" Type="http://schemas.openxmlformats.org/officeDocument/2006/relationships/tags" Target="../tags/tag125.xml"/><Relationship Id="rId20" Type="http://schemas.openxmlformats.org/officeDocument/2006/relationships/tags" Target="../tags/tag124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23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accent1"/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30.xml"/><Relationship Id="rId1" Type="http://schemas.openxmlformats.org/officeDocument/2006/relationships/tags" Target="../tags/tag129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39.xml"/><Relationship Id="rId8" Type="http://schemas.openxmlformats.org/officeDocument/2006/relationships/tags" Target="../tags/tag138.xml"/><Relationship Id="rId7" Type="http://schemas.openxmlformats.org/officeDocument/2006/relationships/tags" Target="../tags/tag137.xml"/><Relationship Id="rId6" Type="http://schemas.openxmlformats.org/officeDocument/2006/relationships/tags" Target="../tags/tag136.xml"/><Relationship Id="rId5" Type="http://schemas.openxmlformats.org/officeDocument/2006/relationships/tags" Target="../tags/tag135.xml"/><Relationship Id="rId4" Type="http://schemas.openxmlformats.org/officeDocument/2006/relationships/tags" Target="../tags/tag134.xml"/><Relationship Id="rId3" Type="http://schemas.openxmlformats.org/officeDocument/2006/relationships/tags" Target="../tags/tag133.xml"/><Relationship Id="rId24" Type="http://schemas.openxmlformats.org/officeDocument/2006/relationships/notesSlide" Target="../notesSlides/notesSlide2.xml"/><Relationship Id="rId23" Type="http://schemas.openxmlformats.org/officeDocument/2006/relationships/slideLayout" Target="../slideLayouts/slideLayout17.xml"/><Relationship Id="rId22" Type="http://schemas.openxmlformats.org/officeDocument/2006/relationships/tags" Target="../tags/tag152.xml"/><Relationship Id="rId21" Type="http://schemas.openxmlformats.org/officeDocument/2006/relationships/tags" Target="../tags/tag151.xml"/><Relationship Id="rId20" Type="http://schemas.openxmlformats.org/officeDocument/2006/relationships/tags" Target="../tags/tag150.xml"/><Relationship Id="rId2" Type="http://schemas.openxmlformats.org/officeDocument/2006/relationships/tags" Target="../tags/tag132.xml"/><Relationship Id="rId19" Type="http://schemas.openxmlformats.org/officeDocument/2006/relationships/tags" Target="../tags/tag149.xml"/><Relationship Id="rId18" Type="http://schemas.openxmlformats.org/officeDocument/2006/relationships/tags" Target="../tags/tag148.xml"/><Relationship Id="rId17" Type="http://schemas.openxmlformats.org/officeDocument/2006/relationships/tags" Target="../tags/tag147.xml"/><Relationship Id="rId16" Type="http://schemas.openxmlformats.org/officeDocument/2006/relationships/tags" Target="../tags/tag146.xml"/><Relationship Id="rId15" Type="http://schemas.openxmlformats.org/officeDocument/2006/relationships/tags" Target="../tags/tag145.xml"/><Relationship Id="rId14" Type="http://schemas.openxmlformats.org/officeDocument/2006/relationships/tags" Target="../tags/tag144.xml"/><Relationship Id="rId13" Type="http://schemas.openxmlformats.org/officeDocument/2006/relationships/tags" Target="../tags/tag143.xml"/><Relationship Id="rId12" Type="http://schemas.openxmlformats.org/officeDocument/2006/relationships/tags" Target="../tags/tag142.xml"/><Relationship Id="rId11" Type="http://schemas.openxmlformats.org/officeDocument/2006/relationships/tags" Target="../tags/tag141.xml"/><Relationship Id="rId10" Type="http://schemas.openxmlformats.org/officeDocument/2006/relationships/tags" Target="../tags/tag140.xml"/><Relationship Id="rId1" Type="http://schemas.openxmlformats.org/officeDocument/2006/relationships/tags" Target="../tags/tag131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7.xml"/><Relationship Id="rId5" Type="http://schemas.openxmlformats.org/officeDocument/2006/relationships/tags" Target="../tags/tag157.xml"/><Relationship Id="rId4" Type="http://schemas.openxmlformats.org/officeDocument/2006/relationships/tags" Target="../tags/tag156.xml"/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7.xml"/><Relationship Id="rId6" Type="http://schemas.openxmlformats.org/officeDocument/2006/relationships/tags" Target="../tags/tag163.xml"/><Relationship Id="rId5" Type="http://schemas.openxmlformats.org/officeDocument/2006/relationships/tags" Target="../tags/tag162.xml"/><Relationship Id="rId4" Type="http://schemas.openxmlformats.org/officeDocument/2006/relationships/tags" Target="../tags/tag161.xml"/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72.xml"/><Relationship Id="rId8" Type="http://schemas.openxmlformats.org/officeDocument/2006/relationships/tags" Target="../tags/tag171.xml"/><Relationship Id="rId7" Type="http://schemas.openxmlformats.org/officeDocument/2006/relationships/tags" Target="../tags/tag170.xml"/><Relationship Id="rId6" Type="http://schemas.openxmlformats.org/officeDocument/2006/relationships/tags" Target="../tags/tag169.xml"/><Relationship Id="rId5" Type="http://schemas.openxmlformats.org/officeDocument/2006/relationships/tags" Target="../tags/tag168.xml"/><Relationship Id="rId4" Type="http://schemas.openxmlformats.org/officeDocument/2006/relationships/tags" Target="../tags/tag167.xml"/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8" Type="http://schemas.openxmlformats.org/officeDocument/2006/relationships/slideLayout" Target="../slideLayouts/slideLayout17.xml"/><Relationship Id="rId17" Type="http://schemas.openxmlformats.org/officeDocument/2006/relationships/tags" Target="../tags/tag180.xml"/><Relationship Id="rId16" Type="http://schemas.openxmlformats.org/officeDocument/2006/relationships/tags" Target="../tags/tag179.xml"/><Relationship Id="rId15" Type="http://schemas.openxmlformats.org/officeDocument/2006/relationships/tags" Target="../tags/tag178.xml"/><Relationship Id="rId14" Type="http://schemas.openxmlformats.org/officeDocument/2006/relationships/tags" Target="../tags/tag177.xml"/><Relationship Id="rId13" Type="http://schemas.openxmlformats.org/officeDocument/2006/relationships/tags" Target="../tags/tag176.xml"/><Relationship Id="rId12" Type="http://schemas.openxmlformats.org/officeDocument/2006/relationships/tags" Target="../tags/tag175.xml"/><Relationship Id="rId11" Type="http://schemas.openxmlformats.org/officeDocument/2006/relationships/tags" Target="../tags/tag174.xml"/><Relationship Id="rId10" Type="http://schemas.openxmlformats.org/officeDocument/2006/relationships/tags" Target="../tags/tag173.xml"/><Relationship Id="rId1" Type="http://schemas.openxmlformats.org/officeDocument/2006/relationships/tags" Target="../tags/tag164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89.xml"/><Relationship Id="rId8" Type="http://schemas.openxmlformats.org/officeDocument/2006/relationships/tags" Target="../tags/tag188.xml"/><Relationship Id="rId7" Type="http://schemas.openxmlformats.org/officeDocument/2006/relationships/tags" Target="../tags/tag187.xml"/><Relationship Id="rId6" Type="http://schemas.openxmlformats.org/officeDocument/2006/relationships/tags" Target="../tags/tag186.xml"/><Relationship Id="rId5" Type="http://schemas.openxmlformats.org/officeDocument/2006/relationships/tags" Target="../tags/tag185.xml"/><Relationship Id="rId4" Type="http://schemas.openxmlformats.org/officeDocument/2006/relationships/tags" Target="../tags/tag184.xml"/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191.xml"/><Relationship Id="rId10" Type="http://schemas.openxmlformats.org/officeDocument/2006/relationships/tags" Target="../tags/tag190.xml"/><Relationship Id="rId1" Type="http://schemas.openxmlformats.org/officeDocument/2006/relationships/tags" Target="../tags/tag181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00.xml"/><Relationship Id="rId8" Type="http://schemas.openxmlformats.org/officeDocument/2006/relationships/tags" Target="../tags/tag199.xml"/><Relationship Id="rId7" Type="http://schemas.openxmlformats.org/officeDocument/2006/relationships/tags" Target="../tags/tag198.xml"/><Relationship Id="rId6" Type="http://schemas.openxmlformats.org/officeDocument/2006/relationships/tags" Target="../tags/tag197.xml"/><Relationship Id="rId5" Type="http://schemas.openxmlformats.org/officeDocument/2006/relationships/tags" Target="../tags/tag196.xml"/><Relationship Id="rId4" Type="http://schemas.openxmlformats.org/officeDocument/2006/relationships/tags" Target="../tags/tag195.xml"/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202.xml"/><Relationship Id="rId10" Type="http://schemas.openxmlformats.org/officeDocument/2006/relationships/tags" Target="../tags/tag201.xml"/><Relationship Id="rId1" Type="http://schemas.openxmlformats.org/officeDocument/2006/relationships/tags" Target="../tags/tag192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211.xml"/><Relationship Id="rId8" Type="http://schemas.openxmlformats.org/officeDocument/2006/relationships/tags" Target="../tags/tag210.xml"/><Relationship Id="rId7" Type="http://schemas.openxmlformats.org/officeDocument/2006/relationships/tags" Target="../tags/tag209.xml"/><Relationship Id="rId6" Type="http://schemas.openxmlformats.org/officeDocument/2006/relationships/tags" Target="../tags/tag208.xml"/><Relationship Id="rId5" Type="http://schemas.openxmlformats.org/officeDocument/2006/relationships/tags" Target="../tags/tag207.xml"/><Relationship Id="rId4" Type="http://schemas.openxmlformats.org/officeDocument/2006/relationships/tags" Target="../tags/tag206.xml"/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213.xml"/><Relationship Id="rId10" Type="http://schemas.openxmlformats.org/officeDocument/2006/relationships/tags" Target="../tags/tag212.xml"/><Relationship Id="rId1" Type="http://schemas.openxmlformats.org/officeDocument/2006/relationships/tags" Target="../tags/tag20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715010" y="2313305"/>
            <a:ext cx="10997565" cy="1896745"/>
          </a:xfrm>
        </p:spPr>
        <p:txBody>
          <a:bodyPr>
            <a:normAutofit fontScale="90000"/>
          </a:bodyPr>
          <a:lstStyle/>
          <a:p>
            <a:br>
              <a:rPr lang="zh-CN" altLang="en-US" sz="6625" dirty="0">
                <a:solidFill>
                  <a:schemeClr val="accent1"/>
                </a:solidFill>
                <a:sym typeface="Arial" panose="020B0604020202020204" pitchFamily="34" charset="0"/>
              </a:rPr>
            </a:br>
            <a:br>
              <a:rPr lang="zh-CN" altLang="en-US" sz="6625" dirty="0">
                <a:solidFill>
                  <a:schemeClr val="accent1"/>
                </a:solidFill>
                <a:sym typeface="Arial" panose="020B0604020202020204" pitchFamily="34" charset="0"/>
              </a:rPr>
            </a:br>
            <a:br>
              <a:rPr lang="zh-CN" altLang="en-US" sz="6625" dirty="0">
                <a:solidFill>
                  <a:schemeClr val="accent1"/>
                </a:solidFill>
                <a:sym typeface="Arial" panose="020B0604020202020204" pitchFamily="34" charset="0"/>
              </a:rPr>
            </a:br>
            <a:r>
              <a:rPr lang="zh-CN" altLang="en-US" sz="6000" dirty="0">
                <a:solidFill>
                  <a:schemeClr val="accent1"/>
                </a:solidFill>
                <a:sym typeface="Arial" panose="020B0604020202020204" pitchFamily="34" charset="0"/>
              </a:rPr>
              <a:t>关于开展202</a:t>
            </a:r>
            <a:r>
              <a:rPr lang="en-US" altLang="zh-CN" sz="6000" dirty="0">
                <a:solidFill>
                  <a:schemeClr val="accent1"/>
                </a:solidFill>
                <a:sym typeface="Arial" panose="020B0604020202020204" pitchFamily="34" charset="0"/>
              </a:rPr>
              <a:t>5</a:t>
            </a:r>
            <a:r>
              <a:rPr lang="zh-CN" altLang="en-US" sz="6000" dirty="0">
                <a:solidFill>
                  <a:schemeClr val="accent1"/>
                </a:solidFill>
                <a:sym typeface="Arial" panose="020B0604020202020204" pitchFamily="34" charset="0"/>
              </a:rPr>
              <a:t>年“博爱一日捐”</a:t>
            </a:r>
            <a:r>
              <a:rPr lang="en-US" altLang="zh-CN" sz="6000" dirty="0">
                <a:solidFill>
                  <a:schemeClr val="accent1"/>
                </a:solidFill>
                <a:sym typeface="Arial" panose="020B0604020202020204" pitchFamily="34" charset="0"/>
              </a:rPr>
              <a:t>     </a:t>
            </a:r>
            <a:r>
              <a:rPr lang="zh-CN" altLang="en-US" sz="6000" dirty="0">
                <a:solidFill>
                  <a:schemeClr val="accent1"/>
                </a:solidFill>
                <a:sym typeface="Arial" panose="020B0604020202020204" pitchFamily="34" charset="0"/>
              </a:rPr>
              <a:t>募捐活动的通知</a:t>
            </a:r>
            <a:endParaRPr lang="zh-CN" altLang="en-US" sz="6000" dirty="0">
              <a:solidFill>
                <a:schemeClr val="accent1"/>
              </a:solidFill>
              <a:sym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文本框 37"/>
          <p:cNvSpPr txBox="1"/>
          <p:nvPr>
            <p:custDataLst>
              <p:tags r:id="rId3"/>
            </p:custDataLst>
          </p:nvPr>
        </p:nvSpPr>
        <p:spPr>
          <a:xfrm>
            <a:off x="940411" y="2895431"/>
            <a:ext cx="3288080" cy="769313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 fontScale="90000"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defTabSz="913765"/>
            <a:r>
              <a:rPr lang="en-US" altLang="zh-CN" sz="4400" b="1" dirty="0">
                <a:solidFill>
                  <a:schemeClr val="l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CONTENTS</a:t>
            </a:r>
            <a:endParaRPr lang="en-US" altLang="zh-CN" sz="4400" b="1" dirty="0">
              <a:solidFill>
                <a:schemeClr val="lt1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4"/>
            </p:custDataLst>
          </p:nvPr>
        </p:nvSpPr>
        <p:spPr>
          <a:xfrm>
            <a:off x="7772936" y="2306955"/>
            <a:ext cx="2114266" cy="344300"/>
          </a:xfrm>
          <a:prstGeom prst="rect">
            <a:avLst/>
          </a:prstGeom>
          <a:noFill/>
        </p:spPr>
        <p:txBody>
          <a:bodyPr wrap="square" lIns="90000" tIns="46800" rIns="90000" bIns="46800" rtlCol="0" anchor="ctr" anchorCtr="0">
            <a:no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913765"/>
            <a:r>
              <a:rPr lang="zh-CN" altLang="en-US" sz="3600" b="1" dirty="0">
                <a:solidFill>
                  <a:schemeClr val="dk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活动主题</a:t>
            </a:r>
            <a:endParaRPr lang="zh-CN" altLang="en-US" sz="3600" b="1" dirty="0">
              <a:solidFill>
                <a:schemeClr val="dk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9" name="组合 8"/>
          <p:cNvGrpSpPr/>
          <p:nvPr>
            <p:custDataLst>
              <p:tags r:id="rId5"/>
            </p:custDataLst>
          </p:nvPr>
        </p:nvGrpSpPr>
        <p:grpSpPr>
          <a:xfrm>
            <a:off x="7294544" y="2307335"/>
            <a:ext cx="343919" cy="343919"/>
            <a:chOff x="10129" y="3935"/>
            <a:chExt cx="902" cy="902"/>
          </a:xfrm>
        </p:grpSpPr>
        <p:sp>
          <p:nvSpPr>
            <p:cNvPr id="28" name="矩形 27"/>
            <p:cNvSpPr/>
            <p:nvPr>
              <p:custDataLst>
                <p:tags r:id="rId6"/>
              </p:custDataLst>
            </p:nvPr>
          </p:nvSpPr>
          <p:spPr>
            <a:xfrm>
              <a:off x="10129" y="3935"/>
              <a:ext cx="903" cy="90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406400" dist="241300" dir="2700000" algn="tl" rotWithShape="0">
                <a:prstClr val="black">
                  <a:alpha val="1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0000" tIns="46800" rIns="90000" bIns="46800" rtlCol="0" anchor="ctr">
              <a:normAutofit fontScale="80000"/>
            </a:bodyPr>
            <a:lstStyle/>
            <a:p>
              <a:pPr algn="ctr"/>
              <a:endParaRPr lang="zh-CN" altLang="en-US" sz="180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5" name="矩形 31"/>
            <p:cNvSpPr/>
            <p:nvPr>
              <p:custDataLst>
                <p:tags r:id="rId7"/>
              </p:custDataLst>
            </p:nvPr>
          </p:nvSpPr>
          <p:spPr>
            <a:xfrm>
              <a:off x="10377" y="4183"/>
              <a:ext cx="408" cy="408"/>
            </a:xfrm>
            <a:custGeom>
              <a:avLst/>
              <a:gdLst>
                <a:gd name="connsiteX0" fmla="*/ 199497 w 331788"/>
                <a:gd name="connsiteY0" fmla="*/ 265112 h 331787"/>
                <a:gd name="connsiteX1" fmla="*/ 209798 w 331788"/>
                <a:gd name="connsiteY1" fmla="*/ 279217 h 331787"/>
                <a:gd name="connsiteX2" fmla="*/ 238126 w 331788"/>
                <a:gd name="connsiteY2" fmla="*/ 315118 h 331787"/>
                <a:gd name="connsiteX3" fmla="*/ 166018 w 331788"/>
                <a:gd name="connsiteY3" fmla="*/ 331787 h 331787"/>
                <a:gd name="connsiteX4" fmla="*/ 122238 w 331788"/>
                <a:gd name="connsiteY4" fmla="*/ 325376 h 331787"/>
                <a:gd name="connsiteX5" fmla="*/ 199497 w 331788"/>
                <a:gd name="connsiteY5" fmla="*/ 265112 h 331787"/>
                <a:gd name="connsiteX6" fmla="*/ 190500 w 331788"/>
                <a:gd name="connsiteY6" fmla="*/ 228600 h 331787"/>
                <a:gd name="connsiteX7" fmla="*/ 201490 w 331788"/>
                <a:gd name="connsiteY7" fmla="*/ 228600 h 331787"/>
                <a:gd name="connsiteX8" fmla="*/ 206375 w 331788"/>
                <a:gd name="connsiteY8" fmla="*/ 236394 h 331787"/>
                <a:gd name="connsiteX9" fmla="*/ 200269 w 331788"/>
                <a:gd name="connsiteY9" fmla="*/ 242888 h 331787"/>
                <a:gd name="connsiteX10" fmla="*/ 190500 w 331788"/>
                <a:gd name="connsiteY10" fmla="*/ 228600 h 331787"/>
                <a:gd name="connsiteX11" fmla="*/ 146452 w 331788"/>
                <a:gd name="connsiteY11" fmla="*/ 228600 h 331787"/>
                <a:gd name="connsiteX12" fmla="*/ 164590 w 331788"/>
                <a:gd name="connsiteY12" fmla="*/ 229897 h 331787"/>
                <a:gd name="connsiteX13" fmla="*/ 165885 w 331788"/>
                <a:gd name="connsiteY13" fmla="*/ 229897 h 331787"/>
                <a:gd name="connsiteX14" fmla="*/ 173659 w 331788"/>
                <a:gd name="connsiteY14" fmla="*/ 229897 h 331787"/>
                <a:gd name="connsiteX15" fmla="*/ 190501 w 331788"/>
                <a:gd name="connsiteY15" fmla="*/ 253240 h 331787"/>
                <a:gd name="connsiteX16" fmla="*/ 103699 w 331788"/>
                <a:gd name="connsiteY16" fmla="*/ 320675 h 331787"/>
                <a:gd name="connsiteX17" fmla="*/ 77788 w 331788"/>
                <a:gd name="connsiteY17" fmla="*/ 306410 h 331787"/>
                <a:gd name="connsiteX18" fmla="*/ 112768 w 331788"/>
                <a:gd name="connsiteY18" fmla="*/ 244162 h 331787"/>
                <a:gd name="connsiteX19" fmla="*/ 121837 w 331788"/>
                <a:gd name="connsiteY19" fmla="*/ 245459 h 331787"/>
                <a:gd name="connsiteX20" fmla="*/ 146452 w 331788"/>
                <a:gd name="connsiteY20" fmla="*/ 228600 h 331787"/>
                <a:gd name="connsiteX21" fmla="*/ 323851 w 331788"/>
                <a:gd name="connsiteY21" fmla="*/ 217487 h 331787"/>
                <a:gd name="connsiteX22" fmla="*/ 249631 w 331788"/>
                <a:gd name="connsiteY22" fmla="*/ 307975 h 331787"/>
                <a:gd name="connsiteX23" fmla="*/ 207963 w 331788"/>
                <a:gd name="connsiteY23" fmla="*/ 253682 h 331787"/>
                <a:gd name="connsiteX24" fmla="*/ 218380 w 331788"/>
                <a:gd name="connsiteY24" fmla="*/ 243341 h 331787"/>
                <a:gd name="connsiteX25" fmla="*/ 227495 w 331788"/>
                <a:gd name="connsiteY25" fmla="*/ 244634 h 331787"/>
                <a:gd name="connsiteX26" fmla="*/ 253537 w 331788"/>
                <a:gd name="connsiteY26" fmla="*/ 225243 h 331787"/>
                <a:gd name="connsiteX27" fmla="*/ 323851 w 331788"/>
                <a:gd name="connsiteY27" fmla="*/ 217487 h 331787"/>
                <a:gd name="connsiteX28" fmla="*/ 3175 w 331788"/>
                <a:gd name="connsiteY28" fmla="*/ 196850 h 331787"/>
                <a:gd name="connsiteX29" fmla="*/ 93642 w 331788"/>
                <a:gd name="connsiteY29" fmla="*/ 222902 h 331787"/>
                <a:gd name="connsiteX30" fmla="*/ 100013 w 331788"/>
                <a:gd name="connsiteY30" fmla="*/ 235927 h 331787"/>
                <a:gd name="connsiteX31" fmla="*/ 65610 w 331788"/>
                <a:gd name="connsiteY31" fmla="*/ 298450 h 331787"/>
                <a:gd name="connsiteX32" fmla="*/ 3175 w 331788"/>
                <a:gd name="connsiteY32" fmla="*/ 196850 h 331787"/>
                <a:gd name="connsiteX33" fmla="*/ 146517 w 331788"/>
                <a:gd name="connsiteY33" fmla="*/ 192087 h 331787"/>
                <a:gd name="connsiteX34" fmla="*/ 163513 w 331788"/>
                <a:gd name="connsiteY34" fmla="*/ 215900 h 331787"/>
                <a:gd name="connsiteX35" fmla="*/ 147825 w 331788"/>
                <a:gd name="connsiteY35" fmla="*/ 214577 h 331787"/>
                <a:gd name="connsiteX36" fmla="*/ 141288 w 331788"/>
                <a:gd name="connsiteY36" fmla="*/ 200025 h 331787"/>
                <a:gd name="connsiteX37" fmla="*/ 146517 w 331788"/>
                <a:gd name="connsiteY37" fmla="*/ 192087 h 331787"/>
                <a:gd name="connsiteX38" fmla="*/ 277877 w 331788"/>
                <a:gd name="connsiteY38" fmla="*/ 160337 h 331787"/>
                <a:gd name="connsiteX39" fmla="*/ 314326 w 331788"/>
                <a:gd name="connsiteY39" fmla="*/ 204624 h 331787"/>
                <a:gd name="connsiteX40" fmla="*/ 253143 w 331788"/>
                <a:gd name="connsiteY40" fmla="*/ 211137 h 331787"/>
                <a:gd name="connsiteX41" fmla="*/ 249238 w 331788"/>
                <a:gd name="connsiteY41" fmla="*/ 203322 h 331787"/>
                <a:gd name="connsiteX42" fmla="*/ 277877 w 331788"/>
                <a:gd name="connsiteY42" fmla="*/ 160337 h 331787"/>
                <a:gd name="connsiteX43" fmla="*/ 290513 w 331788"/>
                <a:gd name="connsiteY43" fmla="*/ 153987 h 331787"/>
                <a:gd name="connsiteX44" fmla="*/ 331788 w 331788"/>
                <a:gd name="connsiteY44" fmla="*/ 167061 h 331787"/>
                <a:gd name="connsiteX45" fmla="*/ 329125 w 331788"/>
                <a:gd name="connsiteY45" fmla="*/ 198437 h 331787"/>
                <a:gd name="connsiteX46" fmla="*/ 290513 w 331788"/>
                <a:gd name="connsiteY46" fmla="*/ 153987 h 331787"/>
                <a:gd name="connsiteX47" fmla="*/ 113341 w 331788"/>
                <a:gd name="connsiteY47" fmla="*/ 139700 h 331787"/>
                <a:gd name="connsiteX48" fmla="*/ 130085 w 331788"/>
                <a:gd name="connsiteY48" fmla="*/ 169324 h 331787"/>
                <a:gd name="connsiteX49" fmla="*/ 136525 w 331788"/>
                <a:gd name="connsiteY49" fmla="*/ 178340 h 331787"/>
                <a:gd name="connsiteX50" fmla="*/ 128797 w 331788"/>
                <a:gd name="connsiteY50" fmla="*/ 191219 h 331787"/>
                <a:gd name="connsiteX51" fmla="*/ 121069 w 331788"/>
                <a:gd name="connsiteY51" fmla="*/ 189932 h 331787"/>
                <a:gd name="connsiteX52" fmla="*/ 95310 w 331788"/>
                <a:gd name="connsiteY52" fmla="*/ 207963 h 331787"/>
                <a:gd name="connsiteX53" fmla="*/ 1288 w 331788"/>
                <a:gd name="connsiteY53" fmla="*/ 179628 h 331787"/>
                <a:gd name="connsiteX54" fmla="*/ 0 w 331788"/>
                <a:gd name="connsiteY54" fmla="*/ 165460 h 331787"/>
                <a:gd name="connsiteX55" fmla="*/ 1288 w 331788"/>
                <a:gd name="connsiteY55" fmla="*/ 151292 h 331787"/>
                <a:gd name="connsiteX56" fmla="*/ 113341 w 331788"/>
                <a:gd name="connsiteY56" fmla="*/ 139700 h 331787"/>
                <a:gd name="connsiteX57" fmla="*/ 186315 w 331788"/>
                <a:gd name="connsiteY57" fmla="*/ 138112 h 331787"/>
                <a:gd name="connsiteX58" fmla="*/ 268288 w 331788"/>
                <a:gd name="connsiteY58" fmla="*/ 149780 h 331787"/>
                <a:gd name="connsiteX59" fmla="*/ 238829 w 331788"/>
                <a:gd name="connsiteY59" fmla="*/ 193860 h 331787"/>
                <a:gd name="connsiteX60" fmla="*/ 227301 w 331788"/>
                <a:gd name="connsiteY60" fmla="*/ 191267 h 331787"/>
                <a:gd name="connsiteX61" fmla="*/ 200404 w 331788"/>
                <a:gd name="connsiteY61" fmla="*/ 214604 h 331787"/>
                <a:gd name="connsiteX62" fmla="*/ 179911 w 331788"/>
                <a:gd name="connsiteY62" fmla="*/ 215900 h 331787"/>
                <a:gd name="connsiteX63" fmla="*/ 155575 w 331788"/>
                <a:gd name="connsiteY63" fmla="*/ 179599 h 331787"/>
                <a:gd name="connsiteX64" fmla="*/ 173507 w 331788"/>
                <a:gd name="connsiteY64" fmla="*/ 154966 h 331787"/>
                <a:gd name="connsiteX65" fmla="*/ 186315 w 331788"/>
                <a:gd name="connsiteY65" fmla="*/ 138112 h 331787"/>
                <a:gd name="connsiteX66" fmla="*/ 168276 w 331788"/>
                <a:gd name="connsiteY66" fmla="*/ 138112 h 331787"/>
                <a:gd name="connsiteX67" fmla="*/ 161661 w 331788"/>
                <a:gd name="connsiteY67" fmla="*/ 145566 h 331787"/>
                <a:gd name="connsiteX68" fmla="*/ 145786 w 331788"/>
                <a:gd name="connsiteY68" fmla="*/ 166687 h 331787"/>
                <a:gd name="connsiteX69" fmla="*/ 141817 w 331788"/>
                <a:gd name="connsiteY69" fmla="*/ 161718 h 331787"/>
                <a:gd name="connsiteX70" fmla="*/ 128588 w 331788"/>
                <a:gd name="connsiteY70" fmla="*/ 139354 h 331787"/>
                <a:gd name="connsiteX71" fmla="*/ 168276 w 331788"/>
                <a:gd name="connsiteY71" fmla="*/ 138112 h 331787"/>
                <a:gd name="connsiteX72" fmla="*/ 220028 w 331788"/>
                <a:gd name="connsiteY72" fmla="*/ 103187 h 331787"/>
                <a:gd name="connsiteX73" fmla="*/ 232728 w 331788"/>
                <a:gd name="connsiteY73" fmla="*/ 105784 h 331787"/>
                <a:gd name="connsiteX74" fmla="*/ 237808 w 331788"/>
                <a:gd name="connsiteY74" fmla="*/ 105784 h 331787"/>
                <a:gd name="connsiteX75" fmla="*/ 246698 w 331788"/>
                <a:gd name="connsiteY75" fmla="*/ 118773 h 331787"/>
                <a:gd name="connsiteX76" fmla="*/ 255588 w 331788"/>
                <a:gd name="connsiteY76" fmla="*/ 131762 h 331787"/>
                <a:gd name="connsiteX77" fmla="*/ 198438 w 331788"/>
                <a:gd name="connsiteY77" fmla="*/ 125267 h 331787"/>
                <a:gd name="connsiteX78" fmla="*/ 220028 w 331788"/>
                <a:gd name="connsiteY78" fmla="*/ 103187 h 331787"/>
                <a:gd name="connsiteX79" fmla="*/ 317236 w 331788"/>
                <a:gd name="connsiteY79" fmla="*/ 98425 h 331787"/>
                <a:gd name="connsiteX80" fmla="*/ 331788 w 331788"/>
                <a:gd name="connsiteY80" fmla="*/ 152400 h 331787"/>
                <a:gd name="connsiteX81" fmla="*/ 292100 w 331788"/>
                <a:gd name="connsiteY81" fmla="*/ 140552 h 331787"/>
                <a:gd name="connsiteX82" fmla="*/ 317236 w 331788"/>
                <a:gd name="connsiteY82" fmla="*/ 98425 h 331787"/>
                <a:gd name="connsiteX83" fmla="*/ 286068 w 331788"/>
                <a:gd name="connsiteY83" fmla="*/ 52387 h 331787"/>
                <a:gd name="connsiteX84" fmla="*/ 309563 w 331788"/>
                <a:gd name="connsiteY84" fmla="*/ 84748 h 331787"/>
                <a:gd name="connsiteX85" fmla="*/ 278236 w 331788"/>
                <a:gd name="connsiteY85" fmla="*/ 136525 h 331787"/>
                <a:gd name="connsiteX86" fmla="*/ 276931 w 331788"/>
                <a:gd name="connsiteY86" fmla="*/ 136525 h 331787"/>
                <a:gd name="connsiteX87" fmla="*/ 258657 w 331788"/>
                <a:gd name="connsiteY87" fmla="*/ 110636 h 331787"/>
                <a:gd name="connsiteX88" fmla="*/ 250825 w 331788"/>
                <a:gd name="connsiteY88" fmla="*/ 98986 h 331787"/>
                <a:gd name="connsiteX89" fmla="*/ 259962 w 331788"/>
                <a:gd name="connsiteY89" fmla="*/ 78275 h 331787"/>
                <a:gd name="connsiteX90" fmla="*/ 258657 w 331788"/>
                <a:gd name="connsiteY90" fmla="*/ 70509 h 331787"/>
                <a:gd name="connsiteX91" fmla="*/ 286068 w 331788"/>
                <a:gd name="connsiteY91" fmla="*/ 52387 h 331787"/>
                <a:gd name="connsiteX92" fmla="*/ 73025 w 331788"/>
                <a:gd name="connsiteY92" fmla="*/ 28575 h 331787"/>
                <a:gd name="connsiteX93" fmla="*/ 107950 w 331788"/>
                <a:gd name="connsiteY93" fmla="*/ 126377 h 331787"/>
                <a:gd name="connsiteX94" fmla="*/ 3175 w 331788"/>
                <a:gd name="connsiteY94" fmla="*/ 138113 h 331787"/>
                <a:gd name="connsiteX95" fmla="*/ 73025 w 331788"/>
                <a:gd name="connsiteY95" fmla="*/ 28575 h 331787"/>
                <a:gd name="connsiteX96" fmla="*/ 203200 w 331788"/>
                <a:gd name="connsiteY96" fmla="*/ 4762 h 331787"/>
                <a:gd name="connsiteX97" fmla="*/ 274638 w 331788"/>
                <a:gd name="connsiteY97" fmla="*/ 41817 h 331787"/>
                <a:gd name="connsiteX98" fmla="*/ 251258 w 331788"/>
                <a:gd name="connsiteY98" fmla="*/ 57150 h 331787"/>
                <a:gd name="connsiteX99" fmla="*/ 233074 w 331788"/>
                <a:gd name="connsiteY99" fmla="*/ 50761 h 331787"/>
                <a:gd name="connsiteX100" fmla="*/ 225281 w 331788"/>
                <a:gd name="connsiteY100" fmla="*/ 52039 h 331787"/>
                <a:gd name="connsiteX101" fmla="*/ 203200 w 331788"/>
                <a:gd name="connsiteY101" fmla="*/ 4762 h 331787"/>
                <a:gd name="connsiteX102" fmla="*/ 165260 w 331788"/>
                <a:gd name="connsiteY102" fmla="*/ 0 h 331787"/>
                <a:gd name="connsiteX103" fmla="*/ 185786 w 331788"/>
                <a:gd name="connsiteY103" fmla="*/ 1290 h 331787"/>
                <a:gd name="connsiteX104" fmla="*/ 212725 w 331788"/>
                <a:gd name="connsiteY104" fmla="*/ 59333 h 331787"/>
                <a:gd name="connsiteX105" fmla="*/ 205028 w 331788"/>
                <a:gd name="connsiteY105" fmla="*/ 77390 h 331787"/>
                <a:gd name="connsiteX106" fmla="*/ 208876 w 331788"/>
                <a:gd name="connsiteY106" fmla="*/ 91579 h 331787"/>
                <a:gd name="connsiteX107" fmla="*/ 179371 w 331788"/>
                <a:gd name="connsiteY107" fmla="*/ 122535 h 331787"/>
                <a:gd name="connsiteX108" fmla="*/ 176806 w 331788"/>
                <a:gd name="connsiteY108" fmla="*/ 122535 h 331787"/>
                <a:gd name="connsiteX109" fmla="*/ 122927 w 331788"/>
                <a:gd name="connsiteY109" fmla="*/ 123825 h 331787"/>
                <a:gd name="connsiteX110" fmla="*/ 85725 w 331788"/>
                <a:gd name="connsiteY110" fmla="*/ 20637 h 331787"/>
                <a:gd name="connsiteX111" fmla="*/ 165260 w 331788"/>
                <a:gd name="connsiteY111" fmla="*/ 0 h 331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</a:cxnLst>
              <a:rect l="l" t="t" r="r" b="b"/>
              <a:pathLst>
                <a:path w="331788" h="331787">
                  <a:moveTo>
                    <a:pt x="199497" y="265112"/>
                  </a:moveTo>
                  <a:cubicBezTo>
                    <a:pt x="203360" y="270241"/>
                    <a:pt x="205935" y="274088"/>
                    <a:pt x="209798" y="279217"/>
                  </a:cubicBezTo>
                  <a:cubicBezTo>
                    <a:pt x="222674" y="295885"/>
                    <a:pt x="231688" y="307425"/>
                    <a:pt x="238126" y="315118"/>
                  </a:cubicBezTo>
                  <a:cubicBezTo>
                    <a:pt x="216236" y="325376"/>
                    <a:pt x="191771" y="331787"/>
                    <a:pt x="166018" y="331787"/>
                  </a:cubicBezTo>
                  <a:cubicBezTo>
                    <a:pt x="150566" y="331787"/>
                    <a:pt x="136402" y="329223"/>
                    <a:pt x="122238" y="325376"/>
                  </a:cubicBezTo>
                  <a:cubicBezTo>
                    <a:pt x="141553" y="312554"/>
                    <a:pt x="169881" y="293321"/>
                    <a:pt x="199497" y="265112"/>
                  </a:cubicBezTo>
                  <a:close/>
                  <a:moveTo>
                    <a:pt x="190500" y="228600"/>
                  </a:moveTo>
                  <a:cubicBezTo>
                    <a:pt x="194163" y="228600"/>
                    <a:pt x="197827" y="228600"/>
                    <a:pt x="201490" y="228600"/>
                  </a:cubicBezTo>
                  <a:cubicBezTo>
                    <a:pt x="202712" y="231198"/>
                    <a:pt x="203933" y="233796"/>
                    <a:pt x="206375" y="236394"/>
                  </a:cubicBezTo>
                  <a:cubicBezTo>
                    <a:pt x="203933" y="237693"/>
                    <a:pt x="201490" y="240290"/>
                    <a:pt x="200269" y="242888"/>
                  </a:cubicBezTo>
                  <a:cubicBezTo>
                    <a:pt x="196606" y="237693"/>
                    <a:pt x="194163" y="233796"/>
                    <a:pt x="190500" y="228600"/>
                  </a:cubicBezTo>
                  <a:close/>
                  <a:moveTo>
                    <a:pt x="146452" y="228600"/>
                  </a:moveTo>
                  <a:cubicBezTo>
                    <a:pt x="152930" y="228600"/>
                    <a:pt x="159408" y="229897"/>
                    <a:pt x="164590" y="229897"/>
                  </a:cubicBezTo>
                  <a:cubicBezTo>
                    <a:pt x="164590" y="229897"/>
                    <a:pt x="164590" y="229897"/>
                    <a:pt x="165885" y="229897"/>
                  </a:cubicBezTo>
                  <a:cubicBezTo>
                    <a:pt x="168477" y="229897"/>
                    <a:pt x="171068" y="229897"/>
                    <a:pt x="173659" y="229897"/>
                  </a:cubicBezTo>
                  <a:cubicBezTo>
                    <a:pt x="178841" y="237678"/>
                    <a:pt x="185319" y="245459"/>
                    <a:pt x="190501" y="253240"/>
                  </a:cubicBezTo>
                  <a:cubicBezTo>
                    <a:pt x="156817" y="286958"/>
                    <a:pt x="123132" y="309004"/>
                    <a:pt x="103699" y="320675"/>
                  </a:cubicBezTo>
                  <a:cubicBezTo>
                    <a:pt x="94630" y="316785"/>
                    <a:pt x="85561" y="311597"/>
                    <a:pt x="77788" y="306410"/>
                  </a:cubicBezTo>
                  <a:cubicBezTo>
                    <a:pt x="84266" y="293442"/>
                    <a:pt x="97221" y="271396"/>
                    <a:pt x="112768" y="244162"/>
                  </a:cubicBezTo>
                  <a:cubicBezTo>
                    <a:pt x="115359" y="245459"/>
                    <a:pt x="117950" y="245459"/>
                    <a:pt x="121837" y="245459"/>
                  </a:cubicBezTo>
                  <a:cubicBezTo>
                    <a:pt x="132201" y="245459"/>
                    <a:pt x="142566" y="238975"/>
                    <a:pt x="146452" y="228600"/>
                  </a:cubicBezTo>
                  <a:close/>
                  <a:moveTo>
                    <a:pt x="323851" y="217487"/>
                  </a:moveTo>
                  <a:cubicBezTo>
                    <a:pt x="310830" y="256268"/>
                    <a:pt x="284788" y="287292"/>
                    <a:pt x="249631" y="307975"/>
                  </a:cubicBezTo>
                  <a:cubicBezTo>
                    <a:pt x="240516" y="295048"/>
                    <a:pt x="224890" y="275658"/>
                    <a:pt x="207963" y="253682"/>
                  </a:cubicBezTo>
                  <a:cubicBezTo>
                    <a:pt x="211869" y="249804"/>
                    <a:pt x="214474" y="247219"/>
                    <a:pt x="218380" y="243341"/>
                  </a:cubicBezTo>
                  <a:cubicBezTo>
                    <a:pt x="220984" y="244634"/>
                    <a:pt x="223588" y="244634"/>
                    <a:pt x="227495" y="244634"/>
                  </a:cubicBezTo>
                  <a:cubicBezTo>
                    <a:pt x="239214" y="244634"/>
                    <a:pt x="250933" y="236878"/>
                    <a:pt x="253537" y="225243"/>
                  </a:cubicBezTo>
                  <a:cubicBezTo>
                    <a:pt x="280881" y="222658"/>
                    <a:pt x="304319" y="220073"/>
                    <a:pt x="323851" y="217487"/>
                  </a:cubicBezTo>
                  <a:close/>
                  <a:moveTo>
                    <a:pt x="3175" y="196850"/>
                  </a:moveTo>
                  <a:cubicBezTo>
                    <a:pt x="23562" y="204666"/>
                    <a:pt x="55417" y="215086"/>
                    <a:pt x="93642" y="222902"/>
                  </a:cubicBezTo>
                  <a:cubicBezTo>
                    <a:pt x="94916" y="228112"/>
                    <a:pt x="96190" y="232019"/>
                    <a:pt x="100013" y="235927"/>
                  </a:cubicBezTo>
                  <a:cubicBezTo>
                    <a:pt x="84723" y="261978"/>
                    <a:pt x="71981" y="284122"/>
                    <a:pt x="65610" y="298450"/>
                  </a:cubicBezTo>
                  <a:cubicBezTo>
                    <a:pt x="33755" y="273702"/>
                    <a:pt x="10820" y="237230"/>
                    <a:pt x="3175" y="196850"/>
                  </a:cubicBezTo>
                  <a:close/>
                  <a:moveTo>
                    <a:pt x="146517" y="192087"/>
                  </a:moveTo>
                  <a:cubicBezTo>
                    <a:pt x="151747" y="200025"/>
                    <a:pt x="156976" y="207963"/>
                    <a:pt x="163513" y="215900"/>
                  </a:cubicBezTo>
                  <a:cubicBezTo>
                    <a:pt x="158284" y="215900"/>
                    <a:pt x="153054" y="214577"/>
                    <a:pt x="147825" y="214577"/>
                  </a:cubicBezTo>
                  <a:cubicBezTo>
                    <a:pt x="147825" y="209286"/>
                    <a:pt x="145210" y="203994"/>
                    <a:pt x="141288" y="200025"/>
                  </a:cubicBezTo>
                  <a:cubicBezTo>
                    <a:pt x="142595" y="197379"/>
                    <a:pt x="145210" y="194733"/>
                    <a:pt x="146517" y="192087"/>
                  </a:cubicBezTo>
                  <a:close/>
                  <a:moveTo>
                    <a:pt x="277877" y="160337"/>
                  </a:moveTo>
                  <a:cubicBezTo>
                    <a:pt x="290894" y="175968"/>
                    <a:pt x="302610" y="190296"/>
                    <a:pt x="314326" y="204624"/>
                  </a:cubicBezTo>
                  <a:cubicBezTo>
                    <a:pt x="297403" y="205927"/>
                    <a:pt x="276575" y="208532"/>
                    <a:pt x="253143" y="211137"/>
                  </a:cubicBezTo>
                  <a:cubicBezTo>
                    <a:pt x="251842" y="207230"/>
                    <a:pt x="251842" y="204624"/>
                    <a:pt x="249238" y="203322"/>
                  </a:cubicBezTo>
                  <a:cubicBezTo>
                    <a:pt x="259652" y="188994"/>
                    <a:pt x="270066" y="174665"/>
                    <a:pt x="277877" y="160337"/>
                  </a:cubicBezTo>
                  <a:close/>
                  <a:moveTo>
                    <a:pt x="290513" y="153987"/>
                  </a:moveTo>
                  <a:cubicBezTo>
                    <a:pt x="306490" y="159216"/>
                    <a:pt x="321136" y="163139"/>
                    <a:pt x="331788" y="167061"/>
                  </a:cubicBezTo>
                  <a:cubicBezTo>
                    <a:pt x="331788" y="178827"/>
                    <a:pt x="330457" y="187978"/>
                    <a:pt x="329125" y="198437"/>
                  </a:cubicBezTo>
                  <a:cubicBezTo>
                    <a:pt x="317142" y="185364"/>
                    <a:pt x="303828" y="170983"/>
                    <a:pt x="290513" y="153987"/>
                  </a:cubicBezTo>
                  <a:close/>
                  <a:moveTo>
                    <a:pt x="113341" y="139700"/>
                  </a:moveTo>
                  <a:cubicBezTo>
                    <a:pt x="118493" y="150004"/>
                    <a:pt x="124933" y="160307"/>
                    <a:pt x="130085" y="169324"/>
                  </a:cubicBezTo>
                  <a:cubicBezTo>
                    <a:pt x="132661" y="171900"/>
                    <a:pt x="135237" y="175764"/>
                    <a:pt x="136525" y="178340"/>
                  </a:cubicBezTo>
                  <a:cubicBezTo>
                    <a:pt x="133949" y="183492"/>
                    <a:pt x="131373" y="187356"/>
                    <a:pt x="128797" y="191219"/>
                  </a:cubicBezTo>
                  <a:cubicBezTo>
                    <a:pt x="126221" y="189932"/>
                    <a:pt x="123645" y="189932"/>
                    <a:pt x="121069" y="189932"/>
                  </a:cubicBezTo>
                  <a:cubicBezTo>
                    <a:pt x="109478" y="189932"/>
                    <a:pt x="99174" y="197659"/>
                    <a:pt x="95310" y="207963"/>
                  </a:cubicBezTo>
                  <a:cubicBezTo>
                    <a:pt x="52807" y="200235"/>
                    <a:pt x="19320" y="187356"/>
                    <a:pt x="1288" y="179628"/>
                  </a:cubicBezTo>
                  <a:cubicBezTo>
                    <a:pt x="0" y="174476"/>
                    <a:pt x="0" y="170612"/>
                    <a:pt x="0" y="165460"/>
                  </a:cubicBezTo>
                  <a:cubicBezTo>
                    <a:pt x="0" y="160307"/>
                    <a:pt x="0" y="156444"/>
                    <a:pt x="1288" y="151292"/>
                  </a:cubicBezTo>
                  <a:cubicBezTo>
                    <a:pt x="23183" y="147428"/>
                    <a:pt x="64399" y="142276"/>
                    <a:pt x="113341" y="139700"/>
                  </a:cubicBezTo>
                  <a:close/>
                  <a:moveTo>
                    <a:pt x="186315" y="138112"/>
                  </a:moveTo>
                  <a:cubicBezTo>
                    <a:pt x="215774" y="139408"/>
                    <a:pt x="243952" y="143298"/>
                    <a:pt x="268288" y="149780"/>
                  </a:cubicBezTo>
                  <a:cubicBezTo>
                    <a:pt x="259322" y="164042"/>
                    <a:pt x="249076" y="179599"/>
                    <a:pt x="238829" y="193860"/>
                  </a:cubicBezTo>
                  <a:cubicBezTo>
                    <a:pt x="234986" y="192564"/>
                    <a:pt x="231144" y="191267"/>
                    <a:pt x="227301" y="191267"/>
                  </a:cubicBezTo>
                  <a:cubicBezTo>
                    <a:pt x="213212" y="191267"/>
                    <a:pt x="201685" y="201639"/>
                    <a:pt x="200404" y="214604"/>
                  </a:cubicBezTo>
                  <a:cubicBezTo>
                    <a:pt x="194000" y="214604"/>
                    <a:pt x="186315" y="214604"/>
                    <a:pt x="179911" y="215900"/>
                  </a:cubicBezTo>
                  <a:cubicBezTo>
                    <a:pt x="170945" y="202936"/>
                    <a:pt x="163260" y="191267"/>
                    <a:pt x="155575" y="179599"/>
                  </a:cubicBezTo>
                  <a:cubicBezTo>
                    <a:pt x="160698" y="171820"/>
                    <a:pt x="167102" y="162745"/>
                    <a:pt x="173507" y="154966"/>
                  </a:cubicBezTo>
                  <a:cubicBezTo>
                    <a:pt x="177349" y="148483"/>
                    <a:pt x="182472" y="143298"/>
                    <a:pt x="186315" y="138112"/>
                  </a:cubicBezTo>
                  <a:close/>
                  <a:moveTo>
                    <a:pt x="168276" y="138112"/>
                  </a:moveTo>
                  <a:cubicBezTo>
                    <a:pt x="165630" y="140597"/>
                    <a:pt x="164307" y="143081"/>
                    <a:pt x="161661" y="145566"/>
                  </a:cubicBezTo>
                  <a:cubicBezTo>
                    <a:pt x="156370" y="153020"/>
                    <a:pt x="151078" y="159232"/>
                    <a:pt x="145786" y="166687"/>
                  </a:cubicBezTo>
                  <a:cubicBezTo>
                    <a:pt x="144463" y="165445"/>
                    <a:pt x="143140" y="162960"/>
                    <a:pt x="141817" y="161718"/>
                  </a:cubicBezTo>
                  <a:cubicBezTo>
                    <a:pt x="137849" y="154263"/>
                    <a:pt x="132557" y="146808"/>
                    <a:pt x="128588" y="139354"/>
                  </a:cubicBezTo>
                  <a:cubicBezTo>
                    <a:pt x="141817" y="139354"/>
                    <a:pt x="155047" y="138112"/>
                    <a:pt x="168276" y="138112"/>
                  </a:cubicBezTo>
                  <a:close/>
                  <a:moveTo>
                    <a:pt x="220028" y="103187"/>
                  </a:moveTo>
                  <a:cubicBezTo>
                    <a:pt x="223838" y="104486"/>
                    <a:pt x="227648" y="105784"/>
                    <a:pt x="232728" y="105784"/>
                  </a:cubicBezTo>
                  <a:cubicBezTo>
                    <a:pt x="233998" y="105784"/>
                    <a:pt x="236538" y="105784"/>
                    <a:pt x="237808" y="105784"/>
                  </a:cubicBezTo>
                  <a:cubicBezTo>
                    <a:pt x="241618" y="109681"/>
                    <a:pt x="244158" y="114877"/>
                    <a:pt x="246698" y="118773"/>
                  </a:cubicBezTo>
                  <a:cubicBezTo>
                    <a:pt x="249238" y="122670"/>
                    <a:pt x="253048" y="127865"/>
                    <a:pt x="255588" y="131762"/>
                  </a:cubicBezTo>
                  <a:cubicBezTo>
                    <a:pt x="237808" y="129164"/>
                    <a:pt x="218758" y="126566"/>
                    <a:pt x="198438" y="125267"/>
                  </a:cubicBezTo>
                  <a:cubicBezTo>
                    <a:pt x="206058" y="117474"/>
                    <a:pt x="213678" y="109681"/>
                    <a:pt x="220028" y="103187"/>
                  </a:cubicBezTo>
                  <a:close/>
                  <a:moveTo>
                    <a:pt x="317236" y="98425"/>
                  </a:moveTo>
                  <a:cubicBezTo>
                    <a:pt x="325173" y="115539"/>
                    <a:pt x="329142" y="133969"/>
                    <a:pt x="331788" y="152400"/>
                  </a:cubicBezTo>
                  <a:cubicBezTo>
                    <a:pt x="319882" y="148450"/>
                    <a:pt x="306652" y="144501"/>
                    <a:pt x="292100" y="140552"/>
                  </a:cubicBezTo>
                  <a:cubicBezTo>
                    <a:pt x="301361" y="124754"/>
                    <a:pt x="310621" y="111589"/>
                    <a:pt x="317236" y="98425"/>
                  </a:cubicBezTo>
                  <a:close/>
                  <a:moveTo>
                    <a:pt x="286068" y="52387"/>
                  </a:moveTo>
                  <a:cubicBezTo>
                    <a:pt x="295205" y="61448"/>
                    <a:pt x="303037" y="71803"/>
                    <a:pt x="309563" y="84748"/>
                  </a:cubicBezTo>
                  <a:cubicBezTo>
                    <a:pt x="301731" y="98986"/>
                    <a:pt x="289984" y="117108"/>
                    <a:pt x="278236" y="136525"/>
                  </a:cubicBezTo>
                  <a:cubicBezTo>
                    <a:pt x="278236" y="136525"/>
                    <a:pt x="276931" y="136525"/>
                    <a:pt x="276931" y="136525"/>
                  </a:cubicBezTo>
                  <a:cubicBezTo>
                    <a:pt x="270404" y="127464"/>
                    <a:pt x="265183" y="119697"/>
                    <a:pt x="258657" y="110636"/>
                  </a:cubicBezTo>
                  <a:cubicBezTo>
                    <a:pt x="256046" y="106753"/>
                    <a:pt x="253436" y="102870"/>
                    <a:pt x="250825" y="98986"/>
                  </a:cubicBezTo>
                  <a:cubicBezTo>
                    <a:pt x="256046" y="93809"/>
                    <a:pt x="259962" y="86042"/>
                    <a:pt x="259962" y="78275"/>
                  </a:cubicBezTo>
                  <a:cubicBezTo>
                    <a:pt x="259962" y="75687"/>
                    <a:pt x="259962" y="73098"/>
                    <a:pt x="258657" y="70509"/>
                  </a:cubicBezTo>
                  <a:cubicBezTo>
                    <a:pt x="269099" y="62742"/>
                    <a:pt x="278236" y="57564"/>
                    <a:pt x="286068" y="52387"/>
                  </a:cubicBezTo>
                  <a:close/>
                  <a:moveTo>
                    <a:pt x="73025" y="28575"/>
                  </a:moveTo>
                  <a:cubicBezTo>
                    <a:pt x="79493" y="54655"/>
                    <a:pt x="92428" y="92472"/>
                    <a:pt x="107950" y="126377"/>
                  </a:cubicBezTo>
                  <a:cubicBezTo>
                    <a:pt x="63970" y="128985"/>
                    <a:pt x="25165" y="134201"/>
                    <a:pt x="3175" y="138113"/>
                  </a:cubicBezTo>
                  <a:cubicBezTo>
                    <a:pt x="10936" y="92472"/>
                    <a:pt x="36806" y="53351"/>
                    <a:pt x="73025" y="28575"/>
                  </a:cubicBezTo>
                  <a:close/>
                  <a:moveTo>
                    <a:pt x="203200" y="4762"/>
                  </a:moveTo>
                  <a:cubicBezTo>
                    <a:pt x="230476" y="11151"/>
                    <a:pt x="255155" y="23928"/>
                    <a:pt x="274638" y="41817"/>
                  </a:cubicBezTo>
                  <a:cubicBezTo>
                    <a:pt x="268144" y="45650"/>
                    <a:pt x="260350" y="52039"/>
                    <a:pt x="251258" y="57150"/>
                  </a:cubicBezTo>
                  <a:cubicBezTo>
                    <a:pt x="246063" y="53316"/>
                    <a:pt x="239568" y="50761"/>
                    <a:pt x="233074" y="50761"/>
                  </a:cubicBezTo>
                  <a:cubicBezTo>
                    <a:pt x="230476" y="50761"/>
                    <a:pt x="227879" y="50761"/>
                    <a:pt x="225281" y="52039"/>
                  </a:cubicBezTo>
                  <a:cubicBezTo>
                    <a:pt x="216189" y="34150"/>
                    <a:pt x="208395" y="17539"/>
                    <a:pt x="203200" y="4762"/>
                  </a:cubicBezTo>
                  <a:close/>
                  <a:moveTo>
                    <a:pt x="165260" y="0"/>
                  </a:moveTo>
                  <a:cubicBezTo>
                    <a:pt x="172957" y="0"/>
                    <a:pt x="179371" y="0"/>
                    <a:pt x="185786" y="1290"/>
                  </a:cubicBezTo>
                  <a:cubicBezTo>
                    <a:pt x="192200" y="15478"/>
                    <a:pt x="199897" y="36115"/>
                    <a:pt x="212725" y="59333"/>
                  </a:cubicBezTo>
                  <a:cubicBezTo>
                    <a:pt x="207594" y="63202"/>
                    <a:pt x="205028" y="69651"/>
                    <a:pt x="205028" y="77390"/>
                  </a:cubicBezTo>
                  <a:cubicBezTo>
                    <a:pt x="205028" y="82550"/>
                    <a:pt x="206311" y="87709"/>
                    <a:pt x="208876" y="91579"/>
                  </a:cubicBezTo>
                  <a:cubicBezTo>
                    <a:pt x="198614" y="100608"/>
                    <a:pt x="188351" y="110926"/>
                    <a:pt x="179371" y="122535"/>
                  </a:cubicBezTo>
                  <a:cubicBezTo>
                    <a:pt x="178089" y="122535"/>
                    <a:pt x="178089" y="122535"/>
                    <a:pt x="176806" y="122535"/>
                  </a:cubicBezTo>
                  <a:cubicBezTo>
                    <a:pt x="158846" y="122535"/>
                    <a:pt x="139604" y="123825"/>
                    <a:pt x="122927" y="123825"/>
                  </a:cubicBezTo>
                  <a:cubicBezTo>
                    <a:pt x="104967" y="87709"/>
                    <a:pt x="92139" y="45144"/>
                    <a:pt x="85725" y="20637"/>
                  </a:cubicBezTo>
                  <a:cubicBezTo>
                    <a:pt x="108816" y="7739"/>
                    <a:pt x="135755" y="0"/>
                    <a:pt x="1652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0000" tIns="46800" rIns="90000" bIns="46800" numCol="1" spcCol="0" rtlCol="0" fromWordArt="0" anchor="ctr" anchorCtr="0" forceAA="0" compatLnSpc="1">
              <a:normAutofit fontScale="30000"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80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23" name="文本框 22"/>
          <p:cNvSpPr txBox="1"/>
          <p:nvPr>
            <p:custDataLst>
              <p:tags r:id="rId8"/>
            </p:custDataLst>
          </p:nvPr>
        </p:nvSpPr>
        <p:spPr>
          <a:xfrm>
            <a:off x="7773058" y="2900234"/>
            <a:ext cx="2114228" cy="344301"/>
          </a:xfrm>
          <a:prstGeom prst="rect">
            <a:avLst/>
          </a:prstGeom>
          <a:noFill/>
        </p:spPr>
        <p:txBody>
          <a:bodyPr wrap="square" lIns="90000" tIns="46800" rIns="90000" bIns="46800" rtlCol="0" anchor="ctr" anchorCtr="0">
            <a:no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913765"/>
            <a:r>
              <a:rPr lang="zh-CN" altLang="en-US" sz="3600" b="1" dirty="0">
                <a:solidFill>
                  <a:schemeClr val="dk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活动口号</a:t>
            </a:r>
            <a:endParaRPr lang="zh-CN" altLang="en-US" sz="3600" b="1" dirty="0">
              <a:solidFill>
                <a:schemeClr val="dk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0" name="组合 9"/>
          <p:cNvGrpSpPr/>
          <p:nvPr>
            <p:custDataLst>
              <p:tags r:id="rId9"/>
            </p:custDataLst>
          </p:nvPr>
        </p:nvGrpSpPr>
        <p:grpSpPr>
          <a:xfrm>
            <a:off x="7294544" y="2900234"/>
            <a:ext cx="343919" cy="343919"/>
            <a:chOff x="10129" y="5490"/>
            <a:chExt cx="902" cy="902"/>
          </a:xfrm>
        </p:grpSpPr>
        <p:sp>
          <p:nvSpPr>
            <p:cNvPr id="29" name="矩形 28"/>
            <p:cNvSpPr/>
            <p:nvPr>
              <p:custDataLst>
                <p:tags r:id="rId10"/>
              </p:custDataLst>
            </p:nvPr>
          </p:nvSpPr>
          <p:spPr>
            <a:xfrm>
              <a:off x="10129" y="5490"/>
              <a:ext cx="903" cy="90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406400" dist="241300" dir="2700000" algn="tl" rotWithShape="0">
                <a:prstClr val="black">
                  <a:alpha val="1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0000" tIns="46800" rIns="90000" bIns="46800" rtlCol="0" anchor="ctr">
              <a:normAutofit fontScale="80000"/>
            </a:bodyPr>
            <a:lstStyle/>
            <a:p>
              <a:pPr algn="ctr"/>
              <a:endParaRPr lang="zh-CN" altLang="en-US" sz="180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6" name="矩形 32"/>
            <p:cNvSpPr/>
            <p:nvPr>
              <p:custDataLst>
                <p:tags r:id="rId11"/>
              </p:custDataLst>
            </p:nvPr>
          </p:nvSpPr>
          <p:spPr>
            <a:xfrm>
              <a:off x="10411" y="5738"/>
              <a:ext cx="339" cy="408"/>
            </a:xfrm>
            <a:custGeom>
              <a:avLst/>
              <a:gdLst>
                <a:gd name="T0" fmla="*/ 212 w 212"/>
                <a:gd name="T1" fmla="*/ 160 h 256"/>
                <a:gd name="T2" fmla="*/ 210 w 212"/>
                <a:gd name="T3" fmla="*/ 171 h 256"/>
                <a:gd name="T4" fmla="*/ 203 w 212"/>
                <a:gd name="T5" fmla="*/ 180 h 256"/>
                <a:gd name="T6" fmla="*/ 208 w 212"/>
                <a:gd name="T7" fmla="*/ 188 h 256"/>
                <a:gd name="T8" fmla="*/ 209 w 212"/>
                <a:gd name="T9" fmla="*/ 200 h 256"/>
                <a:gd name="T10" fmla="*/ 205 w 212"/>
                <a:gd name="T11" fmla="*/ 212 h 256"/>
                <a:gd name="T12" fmla="*/ 200 w 212"/>
                <a:gd name="T13" fmla="*/ 218 h 256"/>
                <a:gd name="T14" fmla="*/ 193 w 212"/>
                <a:gd name="T15" fmla="*/ 222 h 256"/>
                <a:gd name="T16" fmla="*/ 194 w 212"/>
                <a:gd name="T17" fmla="*/ 235 h 256"/>
                <a:gd name="T18" fmla="*/ 186 w 212"/>
                <a:gd name="T19" fmla="*/ 245 h 256"/>
                <a:gd name="T20" fmla="*/ 176 w 212"/>
                <a:gd name="T21" fmla="*/ 251 h 256"/>
                <a:gd name="T22" fmla="*/ 169 w 212"/>
                <a:gd name="T23" fmla="*/ 254 h 256"/>
                <a:gd name="T24" fmla="*/ 131 w 212"/>
                <a:gd name="T25" fmla="*/ 256 h 256"/>
                <a:gd name="T26" fmla="*/ 91 w 212"/>
                <a:gd name="T27" fmla="*/ 254 h 256"/>
                <a:gd name="T28" fmla="*/ 60 w 212"/>
                <a:gd name="T29" fmla="*/ 247 h 256"/>
                <a:gd name="T30" fmla="*/ 55 w 212"/>
                <a:gd name="T31" fmla="*/ 245 h 256"/>
                <a:gd name="T32" fmla="*/ 50 w 212"/>
                <a:gd name="T33" fmla="*/ 242 h 256"/>
                <a:gd name="T34" fmla="*/ 46 w 212"/>
                <a:gd name="T35" fmla="*/ 239 h 256"/>
                <a:gd name="T36" fmla="*/ 42 w 212"/>
                <a:gd name="T37" fmla="*/ 234 h 256"/>
                <a:gd name="T38" fmla="*/ 0 w 212"/>
                <a:gd name="T39" fmla="*/ 230 h 256"/>
                <a:gd name="T40" fmla="*/ 0 w 212"/>
                <a:gd name="T41" fmla="*/ 136 h 256"/>
                <a:gd name="T42" fmla="*/ 15 w 212"/>
                <a:gd name="T43" fmla="*/ 136 h 256"/>
                <a:gd name="T44" fmla="*/ 30 w 212"/>
                <a:gd name="T45" fmla="*/ 136 h 256"/>
                <a:gd name="T46" fmla="*/ 37 w 212"/>
                <a:gd name="T47" fmla="*/ 131 h 256"/>
                <a:gd name="T48" fmla="*/ 41 w 212"/>
                <a:gd name="T49" fmla="*/ 127 h 256"/>
                <a:gd name="T50" fmla="*/ 43 w 212"/>
                <a:gd name="T51" fmla="*/ 116 h 256"/>
                <a:gd name="T52" fmla="*/ 46 w 212"/>
                <a:gd name="T53" fmla="*/ 104 h 256"/>
                <a:gd name="T54" fmla="*/ 50 w 212"/>
                <a:gd name="T55" fmla="*/ 95 h 256"/>
                <a:gd name="T56" fmla="*/ 56 w 212"/>
                <a:gd name="T57" fmla="*/ 84 h 256"/>
                <a:gd name="T58" fmla="*/ 73 w 212"/>
                <a:gd name="T59" fmla="*/ 68 h 256"/>
                <a:gd name="T60" fmla="*/ 89 w 212"/>
                <a:gd name="T61" fmla="*/ 18 h 256"/>
                <a:gd name="T62" fmla="*/ 89 w 212"/>
                <a:gd name="T63" fmla="*/ 2 h 256"/>
                <a:gd name="T64" fmla="*/ 97 w 212"/>
                <a:gd name="T65" fmla="*/ 0 h 256"/>
                <a:gd name="T66" fmla="*/ 117 w 212"/>
                <a:gd name="T67" fmla="*/ 18 h 256"/>
                <a:gd name="T68" fmla="*/ 121 w 212"/>
                <a:gd name="T69" fmla="*/ 39 h 256"/>
                <a:gd name="T70" fmla="*/ 114 w 212"/>
                <a:gd name="T71" fmla="*/ 59 h 256"/>
                <a:gd name="T72" fmla="*/ 109 w 212"/>
                <a:gd name="T73" fmla="*/ 89 h 256"/>
                <a:gd name="T74" fmla="*/ 113 w 212"/>
                <a:gd name="T75" fmla="*/ 100 h 256"/>
                <a:gd name="T76" fmla="*/ 122 w 212"/>
                <a:gd name="T77" fmla="*/ 107 h 256"/>
                <a:gd name="T78" fmla="*/ 126 w 212"/>
                <a:gd name="T79" fmla="*/ 107 h 256"/>
                <a:gd name="T80" fmla="*/ 131 w 212"/>
                <a:gd name="T81" fmla="*/ 107 h 256"/>
                <a:gd name="T82" fmla="*/ 136 w 212"/>
                <a:gd name="T83" fmla="*/ 107 h 256"/>
                <a:gd name="T84" fmla="*/ 141 w 212"/>
                <a:gd name="T85" fmla="*/ 106 h 256"/>
                <a:gd name="T86" fmla="*/ 152 w 212"/>
                <a:gd name="T87" fmla="*/ 103 h 256"/>
                <a:gd name="T88" fmla="*/ 164 w 212"/>
                <a:gd name="T89" fmla="*/ 99 h 256"/>
                <a:gd name="T90" fmla="*/ 188 w 212"/>
                <a:gd name="T91" fmla="*/ 98 h 256"/>
                <a:gd name="T92" fmla="*/ 198 w 212"/>
                <a:gd name="T93" fmla="*/ 101 h 256"/>
                <a:gd name="T94" fmla="*/ 205 w 212"/>
                <a:gd name="T95" fmla="*/ 106 h 256"/>
                <a:gd name="T96" fmla="*/ 206 w 212"/>
                <a:gd name="T97" fmla="*/ 109 h 256"/>
                <a:gd name="T98" fmla="*/ 207 w 212"/>
                <a:gd name="T99" fmla="*/ 112 h 256"/>
                <a:gd name="T100" fmla="*/ 208 w 212"/>
                <a:gd name="T101" fmla="*/ 115 h 256"/>
                <a:gd name="T102" fmla="*/ 208 w 212"/>
                <a:gd name="T103" fmla="*/ 118 h 256"/>
                <a:gd name="T104" fmla="*/ 208 w 212"/>
                <a:gd name="T105" fmla="*/ 123 h 256"/>
                <a:gd name="T106" fmla="*/ 203 w 212"/>
                <a:gd name="T107" fmla="*/ 136 h 256"/>
                <a:gd name="T108" fmla="*/ 205 w 212"/>
                <a:gd name="T109" fmla="*/ 139 h 256"/>
                <a:gd name="T110" fmla="*/ 207 w 212"/>
                <a:gd name="T111" fmla="*/ 141 h 256"/>
                <a:gd name="T112" fmla="*/ 209 w 212"/>
                <a:gd name="T113" fmla="*/ 144 h 256"/>
                <a:gd name="T114" fmla="*/ 210 w 212"/>
                <a:gd name="T115" fmla="*/ 147 h 256"/>
                <a:gd name="T116" fmla="*/ 211 w 212"/>
                <a:gd name="T117" fmla="*/ 150 h 256"/>
                <a:gd name="T118" fmla="*/ 212 w 212"/>
                <a:gd name="T119" fmla="*/ 155 h 256"/>
                <a:gd name="T120" fmla="*/ 212 w 212"/>
                <a:gd name="T121" fmla="*/ 16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2" h="256">
                  <a:moveTo>
                    <a:pt x="212" y="160"/>
                  </a:moveTo>
                  <a:cubicBezTo>
                    <a:pt x="212" y="165"/>
                    <a:pt x="211" y="169"/>
                    <a:pt x="210" y="171"/>
                  </a:cubicBezTo>
                  <a:cubicBezTo>
                    <a:pt x="209" y="174"/>
                    <a:pt x="206" y="177"/>
                    <a:pt x="203" y="180"/>
                  </a:cubicBezTo>
                  <a:cubicBezTo>
                    <a:pt x="205" y="182"/>
                    <a:pt x="207" y="185"/>
                    <a:pt x="208" y="188"/>
                  </a:cubicBezTo>
                  <a:cubicBezTo>
                    <a:pt x="208" y="191"/>
                    <a:pt x="209" y="195"/>
                    <a:pt x="209" y="200"/>
                  </a:cubicBezTo>
                  <a:cubicBezTo>
                    <a:pt x="208" y="205"/>
                    <a:pt x="207" y="209"/>
                    <a:pt x="205" y="212"/>
                  </a:cubicBezTo>
                  <a:cubicBezTo>
                    <a:pt x="203" y="215"/>
                    <a:pt x="201" y="217"/>
                    <a:pt x="200" y="218"/>
                  </a:cubicBezTo>
                  <a:cubicBezTo>
                    <a:pt x="199" y="219"/>
                    <a:pt x="196" y="220"/>
                    <a:pt x="193" y="222"/>
                  </a:cubicBezTo>
                  <a:cubicBezTo>
                    <a:pt x="195" y="227"/>
                    <a:pt x="195" y="231"/>
                    <a:pt x="194" y="235"/>
                  </a:cubicBezTo>
                  <a:cubicBezTo>
                    <a:pt x="192" y="239"/>
                    <a:pt x="190" y="242"/>
                    <a:pt x="186" y="245"/>
                  </a:cubicBezTo>
                  <a:cubicBezTo>
                    <a:pt x="183" y="248"/>
                    <a:pt x="180" y="250"/>
                    <a:pt x="176" y="251"/>
                  </a:cubicBezTo>
                  <a:cubicBezTo>
                    <a:pt x="173" y="253"/>
                    <a:pt x="171" y="254"/>
                    <a:pt x="169" y="254"/>
                  </a:cubicBezTo>
                  <a:cubicBezTo>
                    <a:pt x="157" y="255"/>
                    <a:pt x="144" y="256"/>
                    <a:pt x="131" y="256"/>
                  </a:cubicBezTo>
                  <a:cubicBezTo>
                    <a:pt x="118" y="256"/>
                    <a:pt x="104" y="256"/>
                    <a:pt x="91" y="254"/>
                  </a:cubicBezTo>
                  <a:cubicBezTo>
                    <a:pt x="77" y="253"/>
                    <a:pt x="67" y="250"/>
                    <a:pt x="60" y="247"/>
                  </a:cubicBezTo>
                  <a:cubicBezTo>
                    <a:pt x="60" y="247"/>
                    <a:pt x="58" y="246"/>
                    <a:pt x="55" y="245"/>
                  </a:cubicBezTo>
                  <a:cubicBezTo>
                    <a:pt x="53" y="243"/>
                    <a:pt x="51" y="243"/>
                    <a:pt x="50" y="242"/>
                  </a:cubicBezTo>
                  <a:cubicBezTo>
                    <a:pt x="49" y="241"/>
                    <a:pt x="47" y="240"/>
                    <a:pt x="46" y="239"/>
                  </a:cubicBezTo>
                  <a:cubicBezTo>
                    <a:pt x="44" y="237"/>
                    <a:pt x="43" y="236"/>
                    <a:pt x="42" y="234"/>
                  </a:cubicBezTo>
                  <a:cubicBezTo>
                    <a:pt x="37" y="231"/>
                    <a:pt x="24" y="230"/>
                    <a:pt x="0" y="230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5" y="136"/>
                    <a:pt x="10" y="136"/>
                    <a:pt x="15" y="136"/>
                  </a:cubicBezTo>
                  <a:cubicBezTo>
                    <a:pt x="21" y="136"/>
                    <a:pt x="26" y="136"/>
                    <a:pt x="30" y="136"/>
                  </a:cubicBezTo>
                  <a:cubicBezTo>
                    <a:pt x="35" y="135"/>
                    <a:pt x="37" y="134"/>
                    <a:pt x="37" y="131"/>
                  </a:cubicBezTo>
                  <a:cubicBezTo>
                    <a:pt x="38" y="130"/>
                    <a:pt x="40" y="128"/>
                    <a:pt x="41" y="127"/>
                  </a:cubicBezTo>
                  <a:cubicBezTo>
                    <a:pt x="41" y="126"/>
                    <a:pt x="42" y="122"/>
                    <a:pt x="43" y="116"/>
                  </a:cubicBezTo>
                  <a:cubicBezTo>
                    <a:pt x="45" y="111"/>
                    <a:pt x="46" y="107"/>
                    <a:pt x="46" y="104"/>
                  </a:cubicBezTo>
                  <a:cubicBezTo>
                    <a:pt x="47" y="102"/>
                    <a:pt x="48" y="99"/>
                    <a:pt x="50" y="95"/>
                  </a:cubicBezTo>
                  <a:cubicBezTo>
                    <a:pt x="52" y="91"/>
                    <a:pt x="54" y="87"/>
                    <a:pt x="56" y="84"/>
                  </a:cubicBezTo>
                  <a:cubicBezTo>
                    <a:pt x="73" y="68"/>
                    <a:pt x="73" y="68"/>
                    <a:pt x="73" y="68"/>
                  </a:cubicBezTo>
                  <a:cubicBezTo>
                    <a:pt x="84" y="48"/>
                    <a:pt x="89" y="32"/>
                    <a:pt x="89" y="18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1"/>
                    <a:pt x="92" y="0"/>
                    <a:pt x="97" y="0"/>
                  </a:cubicBezTo>
                  <a:cubicBezTo>
                    <a:pt x="107" y="0"/>
                    <a:pt x="114" y="6"/>
                    <a:pt x="117" y="18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20" y="49"/>
                    <a:pt x="118" y="56"/>
                    <a:pt x="114" y="59"/>
                  </a:cubicBezTo>
                  <a:cubicBezTo>
                    <a:pt x="112" y="75"/>
                    <a:pt x="111" y="85"/>
                    <a:pt x="109" y="89"/>
                  </a:cubicBezTo>
                  <a:cubicBezTo>
                    <a:pt x="108" y="93"/>
                    <a:pt x="110" y="97"/>
                    <a:pt x="113" y="100"/>
                  </a:cubicBezTo>
                  <a:cubicBezTo>
                    <a:pt x="116" y="104"/>
                    <a:pt x="119" y="106"/>
                    <a:pt x="122" y="107"/>
                  </a:cubicBezTo>
                  <a:cubicBezTo>
                    <a:pt x="124" y="107"/>
                    <a:pt x="126" y="107"/>
                    <a:pt x="126" y="107"/>
                  </a:cubicBezTo>
                  <a:cubicBezTo>
                    <a:pt x="127" y="107"/>
                    <a:pt x="129" y="107"/>
                    <a:pt x="131" y="107"/>
                  </a:cubicBezTo>
                  <a:cubicBezTo>
                    <a:pt x="133" y="107"/>
                    <a:pt x="134" y="107"/>
                    <a:pt x="136" y="107"/>
                  </a:cubicBezTo>
                  <a:cubicBezTo>
                    <a:pt x="138" y="107"/>
                    <a:pt x="139" y="106"/>
                    <a:pt x="141" y="106"/>
                  </a:cubicBezTo>
                  <a:cubicBezTo>
                    <a:pt x="143" y="105"/>
                    <a:pt x="147" y="104"/>
                    <a:pt x="152" y="103"/>
                  </a:cubicBezTo>
                  <a:cubicBezTo>
                    <a:pt x="158" y="101"/>
                    <a:pt x="162" y="100"/>
                    <a:pt x="164" y="99"/>
                  </a:cubicBezTo>
                  <a:cubicBezTo>
                    <a:pt x="173" y="97"/>
                    <a:pt x="181" y="97"/>
                    <a:pt x="188" y="98"/>
                  </a:cubicBezTo>
                  <a:cubicBezTo>
                    <a:pt x="191" y="99"/>
                    <a:pt x="195" y="100"/>
                    <a:pt x="198" y="101"/>
                  </a:cubicBezTo>
                  <a:cubicBezTo>
                    <a:pt x="202" y="103"/>
                    <a:pt x="204" y="104"/>
                    <a:pt x="205" y="106"/>
                  </a:cubicBezTo>
                  <a:cubicBezTo>
                    <a:pt x="205" y="106"/>
                    <a:pt x="205" y="107"/>
                    <a:pt x="206" y="109"/>
                  </a:cubicBezTo>
                  <a:cubicBezTo>
                    <a:pt x="207" y="111"/>
                    <a:pt x="207" y="112"/>
                    <a:pt x="207" y="112"/>
                  </a:cubicBezTo>
                  <a:cubicBezTo>
                    <a:pt x="207" y="112"/>
                    <a:pt x="207" y="113"/>
                    <a:pt x="208" y="115"/>
                  </a:cubicBezTo>
                  <a:cubicBezTo>
                    <a:pt x="208" y="116"/>
                    <a:pt x="209" y="118"/>
                    <a:pt x="208" y="118"/>
                  </a:cubicBezTo>
                  <a:cubicBezTo>
                    <a:pt x="208" y="119"/>
                    <a:pt x="208" y="120"/>
                    <a:pt x="208" y="123"/>
                  </a:cubicBezTo>
                  <a:cubicBezTo>
                    <a:pt x="208" y="125"/>
                    <a:pt x="206" y="129"/>
                    <a:pt x="203" y="136"/>
                  </a:cubicBezTo>
                  <a:cubicBezTo>
                    <a:pt x="203" y="136"/>
                    <a:pt x="204" y="137"/>
                    <a:pt x="205" y="139"/>
                  </a:cubicBezTo>
                  <a:cubicBezTo>
                    <a:pt x="206" y="140"/>
                    <a:pt x="207" y="141"/>
                    <a:pt x="207" y="141"/>
                  </a:cubicBezTo>
                  <a:cubicBezTo>
                    <a:pt x="207" y="142"/>
                    <a:pt x="208" y="143"/>
                    <a:pt x="209" y="144"/>
                  </a:cubicBezTo>
                  <a:cubicBezTo>
                    <a:pt x="209" y="145"/>
                    <a:pt x="210" y="146"/>
                    <a:pt x="210" y="147"/>
                  </a:cubicBezTo>
                  <a:cubicBezTo>
                    <a:pt x="210" y="148"/>
                    <a:pt x="211" y="149"/>
                    <a:pt x="211" y="150"/>
                  </a:cubicBezTo>
                  <a:cubicBezTo>
                    <a:pt x="211" y="152"/>
                    <a:pt x="212" y="153"/>
                    <a:pt x="212" y="155"/>
                  </a:cubicBezTo>
                  <a:cubicBezTo>
                    <a:pt x="212" y="156"/>
                    <a:pt x="212" y="158"/>
                    <a:pt x="212" y="1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0000" tIns="46800" rIns="90000" bIns="46800" numCol="1" spcCol="0" rtlCol="0" fromWordArt="0" anchor="ctr" anchorCtr="0" forceAA="0" compatLnSpc="1">
              <a:normAutofit fontScale="50000"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80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11" name="文本框 10"/>
          <p:cNvSpPr txBox="1"/>
          <p:nvPr>
            <p:custDataLst>
              <p:tags r:id="rId12"/>
            </p:custDataLst>
          </p:nvPr>
        </p:nvSpPr>
        <p:spPr>
          <a:xfrm>
            <a:off x="7772936" y="3511055"/>
            <a:ext cx="2114266" cy="344300"/>
          </a:xfrm>
          <a:prstGeom prst="rect">
            <a:avLst/>
          </a:prstGeom>
          <a:noFill/>
        </p:spPr>
        <p:txBody>
          <a:bodyPr wrap="square" lIns="90000" tIns="46800" rIns="90000" bIns="46800" rtlCol="0" anchor="ctr" anchorCtr="0">
            <a:no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913765"/>
            <a:r>
              <a:rPr lang="zh-CN" altLang="en-US" sz="3600" b="1" dirty="0">
                <a:solidFill>
                  <a:schemeClr val="dk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募捐范围</a:t>
            </a:r>
            <a:endParaRPr lang="zh-CN" altLang="en-US" sz="3600" b="1" dirty="0">
              <a:solidFill>
                <a:schemeClr val="dk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2" name="组合 11"/>
          <p:cNvGrpSpPr/>
          <p:nvPr>
            <p:custDataLst>
              <p:tags r:id="rId13"/>
            </p:custDataLst>
          </p:nvPr>
        </p:nvGrpSpPr>
        <p:grpSpPr>
          <a:xfrm>
            <a:off x="7294544" y="3511053"/>
            <a:ext cx="343919" cy="343919"/>
            <a:chOff x="10129" y="7092"/>
            <a:chExt cx="902" cy="902"/>
          </a:xfrm>
        </p:grpSpPr>
        <p:sp>
          <p:nvSpPr>
            <p:cNvPr id="25" name="矩形 24"/>
            <p:cNvSpPr/>
            <p:nvPr>
              <p:custDataLst>
                <p:tags r:id="rId14"/>
              </p:custDataLst>
            </p:nvPr>
          </p:nvSpPr>
          <p:spPr>
            <a:xfrm>
              <a:off x="10129" y="7092"/>
              <a:ext cx="903" cy="90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>
              <a:outerShdw blurRad="406400" dist="241300" dir="2700000" algn="tl" rotWithShape="0">
                <a:prstClr val="black">
                  <a:alpha val="1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0000" tIns="46800" rIns="90000" bIns="46800" rtlCol="0" anchor="ctr">
              <a:normAutofit fontScale="80000"/>
            </a:bodyPr>
            <a:lstStyle/>
            <a:p>
              <a:pPr algn="ctr"/>
              <a:endParaRPr lang="zh-CN" altLang="en-US" sz="180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1" name="PA-A000320150714A21PPSH-3888"/>
            <p:cNvSpPr/>
            <p:nvPr>
              <p:custDataLst>
                <p:tags r:id="rId15"/>
              </p:custDataLst>
            </p:nvPr>
          </p:nvSpPr>
          <p:spPr bwMode="auto">
            <a:xfrm>
              <a:off x="10376" y="7361"/>
              <a:ext cx="408" cy="366"/>
            </a:xfrm>
            <a:custGeom>
              <a:avLst/>
              <a:gdLst>
                <a:gd name="T0" fmla="*/ 1674547 w 3133"/>
                <a:gd name="T1" fmla="*/ 538897 h 2809"/>
                <a:gd name="T2" fmla="*/ 628099 w 3133"/>
                <a:gd name="T3" fmla="*/ 538897 h 2809"/>
                <a:gd name="T4" fmla="*/ 501100 w 3133"/>
                <a:gd name="T5" fmla="*/ 642421 h 2809"/>
                <a:gd name="T6" fmla="*/ 317785 w 3133"/>
                <a:gd name="T7" fmla="*/ 1342929 h 2809"/>
                <a:gd name="T8" fmla="*/ 217795 w 3133"/>
                <a:gd name="T9" fmla="*/ 1406769 h 2809"/>
                <a:gd name="T10" fmla="*/ 160329 w 3133"/>
                <a:gd name="T11" fmla="*/ 1312447 h 2809"/>
                <a:gd name="T12" fmla="*/ 343644 w 3133"/>
                <a:gd name="T13" fmla="*/ 613089 h 2809"/>
                <a:gd name="T14" fmla="*/ 586724 w 3133"/>
                <a:gd name="T15" fmla="*/ 419270 h 2809"/>
                <a:gd name="T16" fmla="*/ 1555019 w 3133"/>
                <a:gd name="T17" fmla="*/ 419270 h 2809"/>
                <a:gd name="T18" fmla="*/ 1555019 w 3133"/>
                <a:gd name="T19" fmla="*/ 299068 h 2809"/>
                <a:gd name="T20" fmla="*/ 1435490 w 3133"/>
                <a:gd name="T21" fmla="*/ 179441 h 2809"/>
                <a:gd name="T22" fmla="*/ 662004 w 3133"/>
                <a:gd name="T23" fmla="*/ 179441 h 2809"/>
                <a:gd name="T24" fmla="*/ 578104 w 3133"/>
                <a:gd name="T25" fmla="*/ 53487 h 2809"/>
                <a:gd name="T26" fmla="*/ 478688 w 3133"/>
                <a:gd name="T27" fmla="*/ 0 h 2809"/>
                <a:gd name="T28" fmla="*/ 119528 w 3133"/>
                <a:gd name="T29" fmla="*/ 0 h 2809"/>
                <a:gd name="T30" fmla="*/ 0 w 3133"/>
                <a:gd name="T31" fmla="*/ 119627 h 2809"/>
                <a:gd name="T32" fmla="*/ 0 w 3133"/>
                <a:gd name="T33" fmla="*/ 1450479 h 2809"/>
                <a:gd name="T34" fmla="*/ 104587 w 3133"/>
                <a:gd name="T35" fmla="*/ 1569531 h 2809"/>
                <a:gd name="T36" fmla="*/ 777509 w 3133"/>
                <a:gd name="T37" fmla="*/ 1615541 h 2809"/>
                <a:gd name="T38" fmla="*/ 1450432 w 3133"/>
                <a:gd name="T39" fmla="*/ 1569531 h 2809"/>
                <a:gd name="T40" fmla="*/ 1472843 w 3133"/>
                <a:gd name="T41" fmla="*/ 1564354 h 2809"/>
                <a:gd name="T42" fmla="*/ 1562489 w 3133"/>
                <a:gd name="T43" fmla="*/ 1481536 h 2809"/>
                <a:gd name="T44" fmla="*/ 1790053 w 3133"/>
                <a:gd name="T45" fmla="*/ 691307 h 2809"/>
                <a:gd name="T46" fmla="*/ 1770515 w 3133"/>
                <a:gd name="T47" fmla="*/ 586058 h 2809"/>
                <a:gd name="T48" fmla="*/ 1674547 w 3133"/>
                <a:gd name="T49" fmla="*/ 538897 h 280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133" h="2809">
                  <a:moveTo>
                    <a:pt x="2914" y="937"/>
                  </a:moveTo>
                  <a:cubicBezTo>
                    <a:pt x="1093" y="937"/>
                    <a:pt x="1093" y="937"/>
                    <a:pt x="1093" y="937"/>
                  </a:cubicBezTo>
                  <a:cubicBezTo>
                    <a:pt x="975" y="937"/>
                    <a:pt x="892" y="1039"/>
                    <a:pt x="872" y="1117"/>
                  </a:cubicBezTo>
                  <a:cubicBezTo>
                    <a:pt x="845" y="1225"/>
                    <a:pt x="564" y="2300"/>
                    <a:pt x="553" y="2335"/>
                  </a:cubicBezTo>
                  <a:cubicBezTo>
                    <a:pt x="527" y="2415"/>
                    <a:pt x="450" y="2457"/>
                    <a:pt x="379" y="2446"/>
                  </a:cubicBezTo>
                  <a:cubicBezTo>
                    <a:pt x="322" y="2437"/>
                    <a:pt x="253" y="2379"/>
                    <a:pt x="279" y="2282"/>
                  </a:cubicBezTo>
                  <a:cubicBezTo>
                    <a:pt x="304" y="2186"/>
                    <a:pt x="570" y="1174"/>
                    <a:pt x="598" y="1066"/>
                  </a:cubicBezTo>
                  <a:cubicBezTo>
                    <a:pt x="647" y="872"/>
                    <a:pt x="791" y="729"/>
                    <a:pt x="1021" y="729"/>
                  </a:cubicBezTo>
                  <a:cubicBezTo>
                    <a:pt x="2706" y="729"/>
                    <a:pt x="2706" y="729"/>
                    <a:pt x="2706" y="729"/>
                  </a:cubicBezTo>
                  <a:cubicBezTo>
                    <a:pt x="2706" y="520"/>
                    <a:pt x="2706" y="520"/>
                    <a:pt x="2706" y="520"/>
                  </a:cubicBezTo>
                  <a:cubicBezTo>
                    <a:pt x="2706" y="405"/>
                    <a:pt x="2613" y="312"/>
                    <a:pt x="2498" y="312"/>
                  </a:cubicBezTo>
                  <a:cubicBezTo>
                    <a:pt x="1152" y="312"/>
                    <a:pt x="1152" y="312"/>
                    <a:pt x="1152" y="312"/>
                  </a:cubicBezTo>
                  <a:cubicBezTo>
                    <a:pt x="1006" y="93"/>
                    <a:pt x="1006" y="93"/>
                    <a:pt x="1006" y="93"/>
                  </a:cubicBezTo>
                  <a:cubicBezTo>
                    <a:pt x="967" y="35"/>
                    <a:pt x="902" y="0"/>
                    <a:pt x="833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93" y="0"/>
                    <a:pt x="0" y="93"/>
                    <a:pt x="0" y="208"/>
                  </a:cubicBezTo>
                  <a:cubicBezTo>
                    <a:pt x="0" y="2522"/>
                    <a:pt x="0" y="2522"/>
                    <a:pt x="0" y="2522"/>
                  </a:cubicBezTo>
                  <a:cubicBezTo>
                    <a:pt x="0" y="2627"/>
                    <a:pt x="78" y="2715"/>
                    <a:pt x="182" y="2729"/>
                  </a:cubicBezTo>
                  <a:cubicBezTo>
                    <a:pt x="615" y="2784"/>
                    <a:pt x="987" y="2809"/>
                    <a:pt x="1353" y="2809"/>
                  </a:cubicBezTo>
                  <a:cubicBezTo>
                    <a:pt x="1719" y="2809"/>
                    <a:pt x="2091" y="2784"/>
                    <a:pt x="2524" y="2729"/>
                  </a:cubicBezTo>
                  <a:cubicBezTo>
                    <a:pt x="2538" y="2727"/>
                    <a:pt x="2551" y="2724"/>
                    <a:pt x="2563" y="2720"/>
                  </a:cubicBezTo>
                  <a:cubicBezTo>
                    <a:pt x="2637" y="2704"/>
                    <a:pt x="2698" y="2651"/>
                    <a:pt x="2719" y="2576"/>
                  </a:cubicBezTo>
                  <a:cubicBezTo>
                    <a:pt x="3115" y="1202"/>
                    <a:pt x="3115" y="1202"/>
                    <a:pt x="3115" y="1202"/>
                  </a:cubicBezTo>
                  <a:cubicBezTo>
                    <a:pt x="3133" y="1139"/>
                    <a:pt x="3120" y="1072"/>
                    <a:pt x="3081" y="1019"/>
                  </a:cubicBezTo>
                  <a:cubicBezTo>
                    <a:pt x="3041" y="967"/>
                    <a:pt x="2980" y="937"/>
                    <a:pt x="2914" y="9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square" lIns="90000" tIns="46800" rIns="90000" bIns="46800" anchor="ctr" anchorCtr="1">
              <a:normAutofit fontScale="25000"/>
            </a:bodyPr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endParaRPr lang="zh-CN" altLang="en-US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5" name="文本框 34"/>
          <p:cNvSpPr txBox="1"/>
          <p:nvPr>
            <p:custDataLst>
              <p:tags r:id="rId16"/>
            </p:custDataLst>
          </p:nvPr>
        </p:nvSpPr>
        <p:spPr>
          <a:xfrm>
            <a:off x="7772936" y="4169916"/>
            <a:ext cx="2114266" cy="344300"/>
          </a:xfrm>
          <a:prstGeom prst="rect">
            <a:avLst/>
          </a:prstGeom>
          <a:noFill/>
        </p:spPr>
        <p:txBody>
          <a:bodyPr wrap="square" lIns="90000" tIns="46800" rIns="90000" bIns="46800" rtlCol="0" anchor="ctr" anchorCtr="0">
            <a:no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913765"/>
            <a:r>
              <a:rPr lang="zh-CN" altLang="en-US" sz="3600" b="1" dirty="0">
                <a:solidFill>
                  <a:schemeClr val="dk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活动要求</a:t>
            </a:r>
            <a:endParaRPr lang="zh-CN" altLang="en-US" sz="3600" b="1" dirty="0">
              <a:solidFill>
                <a:schemeClr val="dk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3" name="组合 12"/>
          <p:cNvGrpSpPr/>
          <p:nvPr>
            <p:custDataLst>
              <p:tags r:id="rId17"/>
            </p:custDataLst>
          </p:nvPr>
        </p:nvGrpSpPr>
        <p:grpSpPr>
          <a:xfrm>
            <a:off x="7294544" y="4169915"/>
            <a:ext cx="343919" cy="343919"/>
            <a:chOff x="10129" y="8820"/>
            <a:chExt cx="902" cy="902"/>
          </a:xfrm>
        </p:grpSpPr>
        <p:sp>
          <p:nvSpPr>
            <p:cNvPr id="37" name="矩形 36"/>
            <p:cNvSpPr/>
            <p:nvPr>
              <p:custDataLst>
                <p:tags r:id="rId18"/>
              </p:custDataLst>
            </p:nvPr>
          </p:nvSpPr>
          <p:spPr>
            <a:xfrm>
              <a:off x="10129" y="8820"/>
              <a:ext cx="903" cy="903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406400" dist="241300" dir="2700000" algn="tl" rotWithShape="0">
                <a:prstClr val="black">
                  <a:alpha val="1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0000" tIns="46800" rIns="90000" bIns="46800" rtlCol="0" anchor="ctr">
              <a:normAutofit fontScale="80000"/>
            </a:bodyPr>
            <a:lstStyle/>
            <a:p>
              <a:pPr algn="ctr"/>
              <a:endParaRPr lang="zh-CN" altLang="en-US" sz="180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41" name="PA-385-385643-Dialogue-431835"/>
            <p:cNvGrpSpPr/>
            <p:nvPr>
              <p:custDataLst>
                <p:tags r:id="rId19"/>
              </p:custDataLst>
            </p:nvPr>
          </p:nvGrpSpPr>
          <p:grpSpPr>
            <a:xfrm>
              <a:off x="10376" y="9068"/>
              <a:ext cx="408" cy="408"/>
              <a:chOff x="-1524000" y="12096750"/>
              <a:chExt cx="1524000" cy="1524000"/>
            </a:xfrm>
            <a:solidFill>
              <a:srgbClr val="878787"/>
            </a:solidFill>
          </p:grpSpPr>
          <p:sp>
            <p:nvSpPr>
              <p:cNvPr id="48" name="PA-任意多边形: 形状 1258"/>
              <p:cNvSpPr/>
              <p:nvPr>
                <p:custDataLst>
                  <p:tags r:id="rId20"/>
                </p:custDataLst>
              </p:nvPr>
            </p:nvSpPr>
            <p:spPr>
              <a:xfrm>
                <a:off x="-1526232" y="12124328"/>
                <a:ext cx="1526977" cy="1467445"/>
              </a:xfrm>
              <a:custGeom>
                <a:avLst/>
                <a:gdLst>
                  <a:gd name="connsiteX0" fmla="*/ 2232 w 1526976"/>
                  <a:gd name="connsiteY0" fmla="*/ 2232 h 1467445"/>
                  <a:gd name="connsiteX1" fmla="*/ 2232 w 1526976"/>
                  <a:gd name="connsiteY1" fmla="*/ 1245632 h 1467445"/>
                  <a:gd name="connsiteX2" fmla="*/ 1024072 w 1526976"/>
                  <a:gd name="connsiteY2" fmla="*/ 1245632 h 1467445"/>
                  <a:gd name="connsiteX3" fmla="*/ 1186773 w 1526976"/>
                  <a:gd name="connsiteY3" fmla="*/ 1466609 h 1467445"/>
                  <a:gd name="connsiteX4" fmla="*/ 1349475 w 1526976"/>
                  <a:gd name="connsiteY4" fmla="*/ 1245632 h 1467445"/>
                  <a:gd name="connsiteX5" fmla="*/ 1526232 w 1526976"/>
                  <a:gd name="connsiteY5" fmla="*/ 1245632 h 1467445"/>
                  <a:gd name="connsiteX6" fmla="*/ 1526232 w 1526976"/>
                  <a:gd name="connsiteY6" fmla="*/ 2232 h 1467445"/>
                  <a:gd name="connsiteX7" fmla="*/ 2232 w 1526976"/>
                  <a:gd name="connsiteY7" fmla="*/ 2232 h 1467445"/>
                  <a:gd name="connsiteX8" fmla="*/ 952399 w 1526976"/>
                  <a:gd name="connsiteY8" fmla="*/ 638898 h 1467445"/>
                  <a:gd name="connsiteX9" fmla="*/ 952399 w 1526976"/>
                  <a:gd name="connsiteY9" fmla="*/ 975411 h 1467445"/>
                  <a:gd name="connsiteX10" fmla="*/ 576072 w 1526976"/>
                  <a:gd name="connsiteY10" fmla="*/ 975411 h 1467445"/>
                  <a:gd name="connsiteX11" fmla="*/ 576072 w 1526976"/>
                  <a:gd name="connsiteY11" fmla="*/ 638898 h 1467445"/>
                  <a:gd name="connsiteX12" fmla="*/ 393448 w 1526976"/>
                  <a:gd name="connsiteY12" fmla="*/ 638898 h 1467445"/>
                  <a:gd name="connsiteX13" fmla="*/ 764232 w 1526976"/>
                  <a:gd name="connsiteY13" fmla="*/ 240197 h 1467445"/>
                  <a:gd name="connsiteX14" fmla="*/ 1135020 w 1526976"/>
                  <a:gd name="connsiteY14" fmla="*/ 638898 h 1467445"/>
                  <a:gd name="connsiteX15" fmla="*/ 952399 w 1526976"/>
                  <a:gd name="connsiteY15" fmla="*/ 638898 h 1467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526976" h="1467445">
                    <a:moveTo>
                      <a:pt x="2232" y="2232"/>
                    </a:moveTo>
                    <a:lnTo>
                      <a:pt x="2232" y="1245632"/>
                    </a:lnTo>
                    <a:lnTo>
                      <a:pt x="1024072" y="1245632"/>
                    </a:lnTo>
                    <a:lnTo>
                      <a:pt x="1186773" y="1466609"/>
                    </a:lnTo>
                    <a:lnTo>
                      <a:pt x="1349475" y="1245632"/>
                    </a:lnTo>
                    <a:lnTo>
                      <a:pt x="1526232" y="1245632"/>
                    </a:lnTo>
                    <a:lnTo>
                      <a:pt x="1526232" y="2232"/>
                    </a:lnTo>
                    <a:lnTo>
                      <a:pt x="2232" y="2232"/>
                    </a:lnTo>
                    <a:close/>
                    <a:moveTo>
                      <a:pt x="952399" y="638898"/>
                    </a:moveTo>
                    <a:lnTo>
                      <a:pt x="952399" y="975411"/>
                    </a:lnTo>
                    <a:lnTo>
                      <a:pt x="576072" y="975411"/>
                    </a:lnTo>
                    <a:lnTo>
                      <a:pt x="576072" y="638898"/>
                    </a:lnTo>
                    <a:lnTo>
                      <a:pt x="393448" y="638898"/>
                    </a:lnTo>
                    <a:lnTo>
                      <a:pt x="764232" y="240197"/>
                    </a:lnTo>
                    <a:lnTo>
                      <a:pt x="1135020" y="638898"/>
                    </a:lnTo>
                    <a:lnTo>
                      <a:pt x="952399" y="638898"/>
                    </a:lnTo>
                    <a:close/>
                  </a:path>
                </a:pathLst>
              </a:custGeom>
              <a:solidFill>
                <a:schemeClr val="lt2"/>
              </a:solidFill>
              <a:ln w="9525" cap="flat">
                <a:noFill/>
                <a:prstDash val="solid"/>
                <a:miter/>
              </a:ln>
            </p:spPr>
            <p:txBody>
              <a:bodyPr wrap="square" lIns="90000" tIns="46800" rIns="90000" bIns="46800" rtlCol="0" anchor="ctr">
                <a:normAutofit fontScale="30000"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</p:grpSp>
      <p:sp>
        <p:nvSpPr>
          <p:cNvPr id="30" name="标题 4"/>
          <p:cNvSpPr txBox="1"/>
          <p:nvPr>
            <p:custDataLst>
              <p:tags r:id="rId21"/>
            </p:custDataLst>
          </p:nvPr>
        </p:nvSpPr>
        <p:spPr>
          <a:xfrm>
            <a:off x="1980611" y="1567278"/>
            <a:ext cx="1207680" cy="710067"/>
          </a:xfrm>
          <a:prstGeom prst="rect">
            <a:avLst/>
          </a:prstGeom>
        </p:spPr>
        <p:txBody>
          <a:bodyPr vert="horz" wrap="square" lIns="90000" tIns="46800" rIns="90000" bIns="46800" rtlCol="0" anchor="t" anchorCtr="0">
            <a:normAutofit fontScale="90000"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r>
              <a:rPr lang="zh-CN" altLang="en-US" sz="4000" spc="0" dirty="0">
                <a:solidFill>
                  <a:schemeClr val="l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4000" spc="0" dirty="0">
              <a:solidFill>
                <a:schemeClr val="lt1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2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0">
        <p14:reveal/>
      </p:transition>
    </mc:Choice>
    <mc:Fallback>
      <p:transition spd="slow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6"/>
          <p:cNvSpPr txBox="1"/>
          <p:nvPr>
            <p:custDataLst>
              <p:tags r:id="rId4"/>
            </p:custDataLst>
          </p:nvPr>
        </p:nvSpPr>
        <p:spPr>
          <a:xfrm>
            <a:off x="1300480" y="1370965"/>
            <a:ext cx="9124950" cy="456438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各乡镇人民政府、综合服务中心、街道办事处区直各单位，各企事业单位：
</a:t>
            </a:r>
            <a:r>
              <a:rPr altLang="zh-CN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</a:t>
            </a:r>
            <a:r>
              <a:rPr altLang="zh-CN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，区直各单位、各企事业单位大力推动红十字“博爱一日捐”工作，动员社会各界积极参与“博爱一日捐”募捐活动，取得了积极成效，全区“博爱一日捐”活动所募集善款已通过博爱助医、博爱助学、博爱助困以及博爱送万家等公益项目，均用于救助符合红十字会救助条件的贫困家庭和受灾群众。
</a:t>
            </a:r>
            <a:r>
              <a:rPr altLang="zh-CN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为进一步发挥红十字会在政府人道救助领域的独特助手作用，增强红十字会救助实力，更好地服务大局、服务社会、服务民生，促进和谐社会建设，决定继续在全区范围内开展202</a:t>
            </a:r>
            <a:r>
              <a:rPr altLang="zh-CN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年度“博爱一日捐”募捐活动。现将相关工作通知如下：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5"/>
    </p:custData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sym typeface="微软雅黑" panose="020B0503020204020204" charset="-122"/>
              </a:rPr>
              <a:t>活动主题</a:t>
            </a:r>
            <a:endParaRPr lang="zh-CN" dirty="0" err="1">
              <a:solidFill>
                <a:schemeClr val="dk1"/>
              </a:solidFill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5"/>
            </p:custDataLst>
          </p:nvPr>
        </p:nvSpPr>
        <p:spPr>
          <a:xfrm>
            <a:off x="457200" y="1602740"/>
            <a:ext cx="11277600" cy="197421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44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</a:t>
            </a:r>
            <a:r>
              <a:rPr lang="zh-CN" altLang="en-US" sz="44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参与奉献爱心·助力乡村振兴</a:t>
            </a:r>
            <a:endParaRPr lang="zh-CN" altLang="en-US" sz="44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6"/>
    </p:custData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sym typeface="微软雅黑" panose="020B0503020204020204" charset="-122"/>
              </a:rPr>
              <a:t>活动口号</a:t>
            </a:r>
            <a:endParaRPr lang="zh-CN" dirty="0" err="1">
              <a:solidFill>
                <a:schemeClr val="dk1"/>
              </a:solidFill>
              <a:sym typeface="微软雅黑" panose="020B0503020204020204" charset="-122"/>
            </a:endParaRPr>
          </a:p>
        </p:txBody>
      </p:sp>
      <p:sp>
        <p:nvSpPr>
          <p:cNvPr id="4" name="任意多边形 3"/>
          <p:cNvSpPr/>
          <p:nvPr>
            <p:custDataLst>
              <p:tags r:id="rId5"/>
            </p:custDataLst>
          </p:nvPr>
        </p:nvSpPr>
        <p:spPr>
          <a:xfrm>
            <a:off x="2177372" y="2890437"/>
            <a:ext cx="2550157" cy="1758908"/>
          </a:xfrm>
          <a:custGeom>
            <a:avLst/>
            <a:gdLst>
              <a:gd name="connsiteX0" fmla="*/ 0 w 1765300"/>
              <a:gd name="connsiteY0" fmla="*/ 1206500 h 1206500"/>
              <a:gd name="connsiteX1" fmla="*/ 1409700 w 1765300"/>
              <a:gd name="connsiteY1" fmla="*/ 203200 h 1206500"/>
              <a:gd name="connsiteX2" fmla="*/ 1270000 w 1765300"/>
              <a:gd name="connsiteY2" fmla="*/ 0 h 1206500"/>
              <a:gd name="connsiteX3" fmla="*/ 1765300 w 1765300"/>
              <a:gd name="connsiteY3" fmla="*/ 0 h 1206500"/>
              <a:gd name="connsiteX4" fmla="*/ 1714500 w 1765300"/>
              <a:gd name="connsiteY4" fmla="*/ 508000 h 1206500"/>
              <a:gd name="connsiteX5" fmla="*/ 1574800 w 1765300"/>
              <a:gd name="connsiteY5" fmla="*/ 342900 h 1206500"/>
              <a:gd name="connsiteX6" fmla="*/ 0 w 1765300"/>
              <a:gd name="connsiteY6" fmla="*/ 1206500 h 1206500"/>
              <a:gd name="connsiteX0-1" fmla="*/ 0 w 1765300"/>
              <a:gd name="connsiteY0-2" fmla="*/ 1206500 h 1206500"/>
              <a:gd name="connsiteX1-3" fmla="*/ 1409700 w 1765300"/>
              <a:gd name="connsiteY1-4" fmla="*/ 203200 h 1206500"/>
              <a:gd name="connsiteX2-5" fmla="*/ 1270000 w 1765300"/>
              <a:gd name="connsiteY2-6" fmla="*/ 0 h 1206500"/>
              <a:gd name="connsiteX3-7" fmla="*/ 1765300 w 1765300"/>
              <a:gd name="connsiteY3-8" fmla="*/ 0 h 1206500"/>
              <a:gd name="connsiteX4-9" fmla="*/ 1714500 w 1765300"/>
              <a:gd name="connsiteY4-10" fmla="*/ 508000 h 1206500"/>
              <a:gd name="connsiteX5-11" fmla="*/ 1574800 w 1765300"/>
              <a:gd name="connsiteY5-12" fmla="*/ 342900 h 1206500"/>
              <a:gd name="connsiteX6-13" fmla="*/ 0 w 1765300"/>
              <a:gd name="connsiteY6-14" fmla="*/ 1206500 h 1206500"/>
              <a:gd name="connsiteX0-15" fmla="*/ 0 w 1765300"/>
              <a:gd name="connsiteY0-16" fmla="*/ 1206500 h 1215408"/>
              <a:gd name="connsiteX1-17" fmla="*/ 1409700 w 1765300"/>
              <a:gd name="connsiteY1-18" fmla="*/ 203200 h 1215408"/>
              <a:gd name="connsiteX2-19" fmla="*/ 1270000 w 1765300"/>
              <a:gd name="connsiteY2-20" fmla="*/ 0 h 1215408"/>
              <a:gd name="connsiteX3-21" fmla="*/ 1765300 w 1765300"/>
              <a:gd name="connsiteY3-22" fmla="*/ 0 h 1215408"/>
              <a:gd name="connsiteX4-23" fmla="*/ 1714500 w 1765300"/>
              <a:gd name="connsiteY4-24" fmla="*/ 508000 h 1215408"/>
              <a:gd name="connsiteX5-25" fmla="*/ 1574800 w 1765300"/>
              <a:gd name="connsiteY5-26" fmla="*/ 342900 h 1215408"/>
              <a:gd name="connsiteX6-27" fmla="*/ 0 w 1765300"/>
              <a:gd name="connsiteY6-28" fmla="*/ 1206500 h 1215408"/>
              <a:gd name="connsiteX0-29" fmla="*/ 0 w 1765300"/>
              <a:gd name="connsiteY0-30" fmla="*/ 1206500 h 1217025"/>
              <a:gd name="connsiteX1-31" fmla="*/ 1409700 w 1765300"/>
              <a:gd name="connsiteY1-32" fmla="*/ 203200 h 1217025"/>
              <a:gd name="connsiteX2-33" fmla="*/ 1270000 w 1765300"/>
              <a:gd name="connsiteY2-34" fmla="*/ 0 h 1217025"/>
              <a:gd name="connsiteX3-35" fmla="*/ 1765300 w 1765300"/>
              <a:gd name="connsiteY3-36" fmla="*/ 0 h 1217025"/>
              <a:gd name="connsiteX4-37" fmla="*/ 1714500 w 1765300"/>
              <a:gd name="connsiteY4-38" fmla="*/ 508000 h 1217025"/>
              <a:gd name="connsiteX5-39" fmla="*/ 1574800 w 1765300"/>
              <a:gd name="connsiteY5-40" fmla="*/ 342900 h 1217025"/>
              <a:gd name="connsiteX6-41" fmla="*/ 0 w 1765300"/>
              <a:gd name="connsiteY6-42" fmla="*/ 1206500 h 1217025"/>
              <a:gd name="connsiteX0-43" fmla="*/ 0 w 1765300"/>
              <a:gd name="connsiteY0-44" fmla="*/ 1206500 h 1217025"/>
              <a:gd name="connsiteX1-45" fmla="*/ 1409700 w 1765300"/>
              <a:gd name="connsiteY1-46" fmla="*/ 203200 h 1217025"/>
              <a:gd name="connsiteX2-47" fmla="*/ 1270000 w 1765300"/>
              <a:gd name="connsiteY2-48" fmla="*/ 0 h 1217025"/>
              <a:gd name="connsiteX3-49" fmla="*/ 1765300 w 1765300"/>
              <a:gd name="connsiteY3-50" fmla="*/ 0 h 1217025"/>
              <a:gd name="connsiteX4-51" fmla="*/ 1714500 w 1765300"/>
              <a:gd name="connsiteY4-52" fmla="*/ 508000 h 1217025"/>
              <a:gd name="connsiteX5-53" fmla="*/ 1574800 w 1765300"/>
              <a:gd name="connsiteY5-54" fmla="*/ 342900 h 1217025"/>
              <a:gd name="connsiteX6-55" fmla="*/ 0 w 1765300"/>
              <a:gd name="connsiteY6-56" fmla="*/ 1206500 h 1217025"/>
              <a:gd name="connsiteX0-57" fmla="*/ 0 w 1765300"/>
              <a:gd name="connsiteY0-58" fmla="*/ 1206500 h 1217025"/>
              <a:gd name="connsiteX1-59" fmla="*/ 1409700 w 1765300"/>
              <a:gd name="connsiteY1-60" fmla="*/ 203200 h 1217025"/>
              <a:gd name="connsiteX2-61" fmla="*/ 1270000 w 1765300"/>
              <a:gd name="connsiteY2-62" fmla="*/ 0 h 1217025"/>
              <a:gd name="connsiteX3-63" fmla="*/ 1765300 w 1765300"/>
              <a:gd name="connsiteY3-64" fmla="*/ 0 h 1217025"/>
              <a:gd name="connsiteX4-65" fmla="*/ 1714500 w 1765300"/>
              <a:gd name="connsiteY4-66" fmla="*/ 508000 h 1217025"/>
              <a:gd name="connsiteX5-67" fmla="*/ 1574800 w 1765300"/>
              <a:gd name="connsiteY5-68" fmla="*/ 342900 h 1217025"/>
              <a:gd name="connsiteX6-69" fmla="*/ 0 w 1765300"/>
              <a:gd name="connsiteY6-70" fmla="*/ 1206500 h 12170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765300" h="1217025">
                <a:moveTo>
                  <a:pt x="0" y="1206500"/>
                </a:moveTo>
                <a:cubicBezTo>
                  <a:pt x="558800" y="1075267"/>
                  <a:pt x="1104900" y="702733"/>
                  <a:pt x="1409700" y="203200"/>
                </a:cubicBezTo>
                <a:lnTo>
                  <a:pt x="1270000" y="0"/>
                </a:lnTo>
                <a:lnTo>
                  <a:pt x="1765300" y="0"/>
                </a:lnTo>
                <a:lnTo>
                  <a:pt x="1714500" y="508000"/>
                </a:lnTo>
                <a:lnTo>
                  <a:pt x="1574800" y="342900"/>
                </a:lnTo>
                <a:cubicBezTo>
                  <a:pt x="1214967" y="897467"/>
                  <a:pt x="524933" y="1286933"/>
                  <a:pt x="0" y="120650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rtlCol="0" anchor="ctr"/>
          <a:p>
            <a:pPr algn="ctr">
              <a:lnSpc>
                <a:spcPct val="120000"/>
              </a:lnSpc>
            </a:pPr>
            <a:endParaRPr lang="zh-CN" altLang="en-US" sz="2800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任意多边形 12"/>
          <p:cNvSpPr/>
          <p:nvPr>
            <p:custDataLst>
              <p:tags r:id="rId6"/>
            </p:custDataLst>
          </p:nvPr>
        </p:nvSpPr>
        <p:spPr>
          <a:xfrm flipV="1">
            <a:off x="5005979" y="2890437"/>
            <a:ext cx="2550157" cy="1758908"/>
          </a:xfrm>
          <a:custGeom>
            <a:avLst/>
            <a:gdLst>
              <a:gd name="connsiteX0" fmla="*/ 0 w 1765300"/>
              <a:gd name="connsiteY0" fmla="*/ 1206500 h 1206500"/>
              <a:gd name="connsiteX1" fmla="*/ 1409700 w 1765300"/>
              <a:gd name="connsiteY1" fmla="*/ 203200 h 1206500"/>
              <a:gd name="connsiteX2" fmla="*/ 1270000 w 1765300"/>
              <a:gd name="connsiteY2" fmla="*/ 0 h 1206500"/>
              <a:gd name="connsiteX3" fmla="*/ 1765300 w 1765300"/>
              <a:gd name="connsiteY3" fmla="*/ 0 h 1206500"/>
              <a:gd name="connsiteX4" fmla="*/ 1714500 w 1765300"/>
              <a:gd name="connsiteY4" fmla="*/ 508000 h 1206500"/>
              <a:gd name="connsiteX5" fmla="*/ 1574800 w 1765300"/>
              <a:gd name="connsiteY5" fmla="*/ 342900 h 1206500"/>
              <a:gd name="connsiteX6" fmla="*/ 0 w 1765300"/>
              <a:gd name="connsiteY6" fmla="*/ 1206500 h 1206500"/>
              <a:gd name="connsiteX0-1" fmla="*/ 0 w 1765300"/>
              <a:gd name="connsiteY0-2" fmla="*/ 1206500 h 1206500"/>
              <a:gd name="connsiteX1-3" fmla="*/ 1409700 w 1765300"/>
              <a:gd name="connsiteY1-4" fmla="*/ 203200 h 1206500"/>
              <a:gd name="connsiteX2-5" fmla="*/ 1270000 w 1765300"/>
              <a:gd name="connsiteY2-6" fmla="*/ 0 h 1206500"/>
              <a:gd name="connsiteX3-7" fmla="*/ 1765300 w 1765300"/>
              <a:gd name="connsiteY3-8" fmla="*/ 0 h 1206500"/>
              <a:gd name="connsiteX4-9" fmla="*/ 1714500 w 1765300"/>
              <a:gd name="connsiteY4-10" fmla="*/ 508000 h 1206500"/>
              <a:gd name="connsiteX5-11" fmla="*/ 1574800 w 1765300"/>
              <a:gd name="connsiteY5-12" fmla="*/ 342900 h 1206500"/>
              <a:gd name="connsiteX6-13" fmla="*/ 0 w 1765300"/>
              <a:gd name="connsiteY6-14" fmla="*/ 1206500 h 1206500"/>
              <a:gd name="connsiteX0-15" fmla="*/ 0 w 1765300"/>
              <a:gd name="connsiteY0-16" fmla="*/ 1206500 h 1215408"/>
              <a:gd name="connsiteX1-17" fmla="*/ 1409700 w 1765300"/>
              <a:gd name="connsiteY1-18" fmla="*/ 203200 h 1215408"/>
              <a:gd name="connsiteX2-19" fmla="*/ 1270000 w 1765300"/>
              <a:gd name="connsiteY2-20" fmla="*/ 0 h 1215408"/>
              <a:gd name="connsiteX3-21" fmla="*/ 1765300 w 1765300"/>
              <a:gd name="connsiteY3-22" fmla="*/ 0 h 1215408"/>
              <a:gd name="connsiteX4-23" fmla="*/ 1714500 w 1765300"/>
              <a:gd name="connsiteY4-24" fmla="*/ 508000 h 1215408"/>
              <a:gd name="connsiteX5-25" fmla="*/ 1574800 w 1765300"/>
              <a:gd name="connsiteY5-26" fmla="*/ 342900 h 1215408"/>
              <a:gd name="connsiteX6-27" fmla="*/ 0 w 1765300"/>
              <a:gd name="connsiteY6-28" fmla="*/ 1206500 h 1215408"/>
              <a:gd name="connsiteX0-29" fmla="*/ 0 w 1765300"/>
              <a:gd name="connsiteY0-30" fmla="*/ 1206500 h 1217025"/>
              <a:gd name="connsiteX1-31" fmla="*/ 1409700 w 1765300"/>
              <a:gd name="connsiteY1-32" fmla="*/ 203200 h 1217025"/>
              <a:gd name="connsiteX2-33" fmla="*/ 1270000 w 1765300"/>
              <a:gd name="connsiteY2-34" fmla="*/ 0 h 1217025"/>
              <a:gd name="connsiteX3-35" fmla="*/ 1765300 w 1765300"/>
              <a:gd name="connsiteY3-36" fmla="*/ 0 h 1217025"/>
              <a:gd name="connsiteX4-37" fmla="*/ 1714500 w 1765300"/>
              <a:gd name="connsiteY4-38" fmla="*/ 508000 h 1217025"/>
              <a:gd name="connsiteX5-39" fmla="*/ 1574800 w 1765300"/>
              <a:gd name="connsiteY5-40" fmla="*/ 342900 h 1217025"/>
              <a:gd name="connsiteX6-41" fmla="*/ 0 w 1765300"/>
              <a:gd name="connsiteY6-42" fmla="*/ 1206500 h 1217025"/>
              <a:gd name="connsiteX0-43" fmla="*/ 0 w 1765300"/>
              <a:gd name="connsiteY0-44" fmla="*/ 1206500 h 1217025"/>
              <a:gd name="connsiteX1-45" fmla="*/ 1409700 w 1765300"/>
              <a:gd name="connsiteY1-46" fmla="*/ 203200 h 1217025"/>
              <a:gd name="connsiteX2-47" fmla="*/ 1270000 w 1765300"/>
              <a:gd name="connsiteY2-48" fmla="*/ 0 h 1217025"/>
              <a:gd name="connsiteX3-49" fmla="*/ 1765300 w 1765300"/>
              <a:gd name="connsiteY3-50" fmla="*/ 0 h 1217025"/>
              <a:gd name="connsiteX4-51" fmla="*/ 1714500 w 1765300"/>
              <a:gd name="connsiteY4-52" fmla="*/ 508000 h 1217025"/>
              <a:gd name="connsiteX5-53" fmla="*/ 1574800 w 1765300"/>
              <a:gd name="connsiteY5-54" fmla="*/ 342900 h 1217025"/>
              <a:gd name="connsiteX6-55" fmla="*/ 0 w 1765300"/>
              <a:gd name="connsiteY6-56" fmla="*/ 1206500 h 1217025"/>
              <a:gd name="connsiteX0-57" fmla="*/ 0 w 1765300"/>
              <a:gd name="connsiteY0-58" fmla="*/ 1206500 h 1217025"/>
              <a:gd name="connsiteX1-59" fmla="*/ 1409700 w 1765300"/>
              <a:gd name="connsiteY1-60" fmla="*/ 203200 h 1217025"/>
              <a:gd name="connsiteX2-61" fmla="*/ 1270000 w 1765300"/>
              <a:gd name="connsiteY2-62" fmla="*/ 0 h 1217025"/>
              <a:gd name="connsiteX3-63" fmla="*/ 1765300 w 1765300"/>
              <a:gd name="connsiteY3-64" fmla="*/ 0 h 1217025"/>
              <a:gd name="connsiteX4-65" fmla="*/ 1714500 w 1765300"/>
              <a:gd name="connsiteY4-66" fmla="*/ 508000 h 1217025"/>
              <a:gd name="connsiteX5-67" fmla="*/ 1574800 w 1765300"/>
              <a:gd name="connsiteY5-68" fmla="*/ 342900 h 1217025"/>
              <a:gd name="connsiteX6-69" fmla="*/ 0 w 1765300"/>
              <a:gd name="connsiteY6-70" fmla="*/ 1206500 h 12170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765300" h="1217025">
                <a:moveTo>
                  <a:pt x="0" y="1206500"/>
                </a:moveTo>
                <a:cubicBezTo>
                  <a:pt x="558800" y="1075267"/>
                  <a:pt x="1104900" y="702733"/>
                  <a:pt x="1409700" y="203200"/>
                </a:cubicBezTo>
                <a:lnTo>
                  <a:pt x="1270000" y="0"/>
                </a:lnTo>
                <a:lnTo>
                  <a:pt x="1765300" y="0"/>
                </a:lnTo>
                <a:lnTo>
                  <a:pt x="1714500" y="508000"/>
                </a:lnTo>
                <a:lnTo>
                  <a:pt x="1574800" y="342900"/>
                </a:lnTo>
                <a:cubicBezTo>
                  <a:pt x="1214967" y="897467"/>
                  <a:pt x="524933" y="1286933"/>
                  <a:pt x="0" y="120650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rtlCol="0" anchor="ctr"/>
          <a:p>
            <a:pPr algn="ctr">
              <a:lnSpc>
                <a:spcPct val="120000"/>
              </a:lnSpc>
            </a:pPr>
            <a:endParaRPr lang="zh-CN" altLang="en-US" sz="2800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任意多边形 18"/>
          <p:cNvSpPr/>
          <p:nvPr>
            <p:custDataLst>
              <p:tags r:id="rId7"/>
            </p:custDataLst>
          </p:nvPr>
        </p:nvSpPr>
        <p:spPr>
          <a:xfrm>
            <a:off x="7833721" y="2890437"/>
            <a:ext cx="2550157" cy="1758908"/>
          </a:xfrm>
          <a:custGeom>
            <a:avLst/>
            <a:gdLst>
              <a:gd name="connsiteX0" fmla="*/ 0 w 1765300"/>
              <a:gd name="connsiteY0" fmla="*/ 1206500 h 1206500"/>
              <a:gd name="connsiteX1" fmla="*/ 1409700 w 1765300"/>
              <a:gd name="connsiteY1" fmla="*/ 203200 h 1206500"/>
              <a:gd name="connsiteX2" fmla="*/ 1270000 w 1765300"/>
              <a:gd name="connsiteY2" fmla="*/ 0 h 1206500"/>
              <a:gd name="connsiteX3" fmla="*/ 1765300 w 1765300"/>
              <a:gd name="connsiteY3" fmla="*/ 0 h 1206500"/>
              <a:gd name="connsiteX4" fmla="*/ 1714500 w 1765300"/>
              <a:gd name="connsiteY4" fmla="*/ 508000 h 1206500"/>
              <a:gd name="connsiteX5" fmla="*/ 1574800 w 1765300"/>
              <a:gd name="connsiteY5" fmla="*/ 342900 h 1206500"/>
              <a:gd name="connsiteX6" fmla="*/ 0 w 1765300"/>
              <a:gd name="connsiteY6" fmla="*/ 1206500 h 1206500"/>
              <a:gd name="connsiteX0-1" fmla="*/ 0 w 1765300"/>
              <a:gd name="connsiteY0-2" fmla="*/ 1206500 h 1206500"/>
              <a:gd name="connsiteX1-3" fmla="*/ 1409700 w 1765300"/>
              <a:gd name="connsiteY1-4" fmla="*/ 203200 h 1206500"/>
              <a:gd name="connsiteX2-5" fmla="*/ 1270000 w 1765300"/>
              <a:gd name="connsiteY2-6" fmla="*/ 0 h 1206500"/>
              <a:gd name="connsiteX3-7" fmla="*/ 1765300 w 1765300"/>
              <a:gd name="connsiteY3-8" fmla="*/ 0 h 1206500"/>
              <a:gd name="connsiteX4-9" fmla="*/ 1714500 w 1765300"/>
              <a:gd name="connsiteY4-10" fmla="*/ 508000 h 1206500"/>
              <a:gd name="connsiteX5-11" fmla="*/ 1574800 w 1765300"/>
              <a:gd name="connsiteY5-12" fmla="*/ 342900 h 1206500"/>
              <a:gd name="connsiteX6-13" fmla="*/ 0 w 1765300"/>
              <a:gd name="connsiteY6-14" fmla="*/ 1206500 h 1206500"/>
              <a:gd name="connsiteX0-15" fmla="*/ 0 w 1765300"/>
              <a:gd name="connsiteY0-16" fmla="*/ 1206500 h 1215408"/>
              <a:gd name="connsiteX1-17" fmla="*/ 1409700 w 1765300"/>
              <a:gd name="connsiteY1-18" fmla="*/ 203200 h 1215408"/>
              <a:gd name="connsiteX2-19" fmla="*/ 1270000 w 1765300"/>
              <a:gd name="connsiteY2-20" fmla="*/ 0 h 1215408"/>
              <a:gd name="connsiteX3-21" fmla="*/ 1765300 w 1765300"/>
              <a:gd name="connsiteY3-22" fmla="*/ 0 h 1215408"/>
              <a:gd name="connsiteX4-23" fmla="*/ 1714500 w 1765300"/>
              <a:gd name="connsiteY4-24" fmla="*/ 508000 h 1215408"/>
              <a:gd name="connsiteX5-25" fmla="*/ 1574800 w 1765300"/>
              <a:gd name="connsiteY5-26" fmla="*/ 342900 h 1215408"/>
              <a:gd name="connsiteX6-27" fmla="*/ 0 w 1765300"/>
              <a:gd name="connsiteY6-28" fmla="*/ 1206500 h 1215408"/>
              <a:gd name="connsiteX0-29" fmla="*/ 0 w 1765300"/>
              <a:gd name="connsiteY0-30" fmla="*/ 1206500 h 1217025"/>
              <a:gd name="connsiteX1-31" fmla="*/ 1409700 w 1765300"/>
              <a:gd name="connsiteY1-32" fmla="*/ 203200 h 1217025"/>
              <a:gd name="connsiteX2-33" fmla="*/ 1270000 w 1765300"/>
              <a:gd name="connsiteY2-34" fmla="*/ 0 h 1217025"/>
              <a:gd name="connsiteX3-35" fmla="*/ 1765300 w 1765300"/>
              <a:gd name="connsiteY3-36" fmla="*/ 0 h 1217025"/>
              <a:gd name="connsiteX4-37" fmla="*/ 1714500 w 1765300"/>
              <a:gd name="connsiteY4-38" fmla="*/ 508000 h 1217025"/>
              <a:gd name="connsiteX5-39" fmla="*/ 1574800 w 1765300"/>
              <a:gd name="connsiteY5-40" fmla="*/ 342900 h 1217025"/>
              <a:gd name="connsiteX6-41" fmla="*/ 0 w 1765300"/>
              <a:gd name="connsiteY6-42" fmla="*/ 1206500 h 1217025"/>
              <a:gd name="connsiteX0-43" fmla="*/ 0 w 1765300"/>
              <a:gd name="connsiteY0-44" fmla="*/ 1206500 h 1217025"/>
              <a:gd name="connsiteX1-45" fmla="*/ 1409700 w 1765300"/>
              <a:gd name="connsiteY1-46" fmla="*/ 203200 h 1217025"/>
              <a:gd name="connsiteX2-47" fmla="*/ 1270000 w 1765300"/>
              <a:gd name="connsiteY2-48" fmla="*/ 0 h 1217025"/>
              <a:gd name="connsiteX3-49" fmla="*/ 1765300 w 1765300"/>
              <a:gd name="connsiteY3-50" fmla="*/ 0 h 1217025"/>
              <a:gd name="connsiteX4-51" fmla="*/ 1714500 w 1765300"/>
              <a:gd name="connsiteY4-52" fmla="*/ 508000 h 1217025"/>
              <a:gd name="connsiteX5-53" fmla="*/ 1574800 w 1765300"/>
              <a:gd name="connsiteY5-54" fmla="*/ 342900 h 1217025"/>
              <a:gd name="connsiteX6-55" fmla="*/ 0 w 1765300"/>
              <a:gd name="connsiteY6-56" fmla="*/ 1206500 h 1217025"/>
              <a:gd name="connsiteX0-57" fmla="*/ 0 w 1765300"/>
              <a:gd name="connsiteY0-58" fmla="*/ 1206500 h 1217025"/>
              <a:gd name="connsiteX1-59" fmla="*/ 1409700 w 1765300"/>
              <a:gd name="connsiteY1-60" fmla="*/ 203200 h 1217025"/>
              <a:gd name="connsiteX2-61" fmla="*/ 1270000 w 1765300"/>
              <a:gd name="connsiteY2-62" fmla="*/ 0 h 1217025"/>
              <a:gd name="connsiteX3-63" fmla="*/ 1765300 w 1765300"/>
              <a:gd name="connsiteY3-64" fmla="*/ 0 h 1217025"/>
              <a:gd name="connsiteX4-65" fmla="*/ 1714500 w 1765300"/>
              <a:gd name="connsiteY4-66" fmla="*/ 508000 h 1217025"/>
              <a:gd name="connsiteX5-67" fmla="*/ 1574800 w 1765300"/>
              <a:gd name="connsiteY5-68" fmla="*/ 342900 h 1217025"/>
              <a:gd name="connsiteX6-69" fmla="*/ 0 w 1765300"/>
              <a:gd name="connsiteY6-70" fmla="*/ 1206500 h 12170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765300" h="1217025">
                <a:moveTo>
                  <a:pt x="0" y="1206500"/>
                </a:moveTo>
                <a:cubicBezTo>
                  <a:pt x="558800" y="1075267"/>
                  <a:pt x="1104900" y="702733"/>
                  <a:pt x="1409700" y="203200"/>
                </a:cubicBezTo>
                <a:lnTo>
                  <a:pt x="1270000" y="0"/>
                </a:lnTo>
                <a:lnTo>
                  <a:pt x="1765300" y="0"/>
                </a:lnTo>
                <a:lnTo>
                  <a:pt x="1714500" y="508000"/>
                </a:lnTo>
                <a:lnTo>
                  <a:pt x="1574800" y="342900"/>
                </a:lnTo>
                <a:cubicBezTo>
                  <a:pt x="1214967" y="897467"/>
                  <a:pt x="524933" y="1286933"/>
                  <a:pt x="0" y="120650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rtlCol="0" anchor="ctr"/>
          <a:p>
            <a:pPr algn="ctr">
              <a:lnSpc>
                <a:spcPct val="120000"/>
              </a:lnSpc>
            </a:pPr>
            <a:endParaRPr lang="zh-CN" altLang="en-US" sz="2800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椭圆 23"/>
          <p:cNvSpPr/>
          <p:nvPr>
            <p:custDataLst>
              <p:tags r:id="rId8"/>
            </p:custDataLst>
          </p:nvPr>
        </p:nvSpPr>
        <p:spPr>
          <a:xfrm>
            <a:off x="2563916" y="2770236"/>
            <a:ext cx="1042027" cy="104289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p>
            <a:pPr algn="ctr">
              <a:lnSpc>
                <a:spcPct val="120000"/>
              </a:lnSpc>
            </a:pPr>
            <a:endParaRPr lang="zh-CN" altLang="en-US" sz="2800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矩形 24"/>
          <p:cNvSpPr/>
          <p:nvPr>
            <p:custDataLst>
              <p:tags r:id="rId9"/>
            </p:custDataLst>
          </p:nvPr>
        </p:nvSpPr>
        <p:spPr>
          <a:xfrm>
            <a:off x="2437662" y="2912056"/>
            <a:ext cx="1295400" cy="822380"/>
          </a:xfrm>
          <a:prstGeom prst="rect">
            <a:avLst/>
          </a:prstGeom>
          <a:noFill/>
        </p:spPr>
        <p:txBody>
          <a:bodyPr wrap="square">
            <a:normAutofit/>
          </a:bodyPr>
          <a:p>
            <a:pPr algn="ctr">
              <a:lnSpc>
                <a:spcPct val="120000"/>
              </a:lnSpc>
            </a:pPr>
            <a:r>
              <a:rPr lang="en-US" altLang="zh-CN" sz="2800" b="1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Kartika" panose="02020503030404060203" pitchFamily="18" charset="0"/>
              </a:rPr>
              <a:t>01</a:t>
            </a:r>
            <a:endParaRPr lang="en-US" altLang="zh-CN" sz="2800" b="1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Kartika" panose="02020503030404060203" pitchFamily="18" charset="0"/>
            </a:endParaRPr>
          </a:p>
        </p:txBody>
      </p:sp>
      <p:sp>
        <p:nvSpPr>
          <p:cNvPr id="33" name="椭圆 32"/>
          <p:cNvSpPr/>
          <p:nvPr>
            <p:custDataLst>
              <p:tags r:id="rId10"/>
            </p:custDataLst>
          </p:nvPr>
        </p:nvSpPr>
        <p:spPr>
          <a:xfrm>
            <a:off x="5496294" y="3769891"/>
            <a:ext cx="1042027" cy="104289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p>
            <a:pPr algn="ctr">
              <a:lnSpc>
                <a:spcPct val="120000"/>
              </a:lnSpc>
            </a:pPr>
            <a:endParaRPr lang="zh-CN" altLang="en-US" sz="2800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矩形 33"/>
          <p:cNvSpPr/>
          <p:nvPr>
            <p:custDataLst>
              <p:tags r:id="rId11"/>
            </p:custDataLst>
          </p:nvPr>
        </p:nvSpPr>
        <p:spPr>
          <a:xfrm>
            <a:off x="5369175" y="3880579"/>
            <a:ext cx="1295400" cy="822380"/>
          </a:xfrm>
          <a:prstGeom prst="rect">
            <a:avLst/>
          </a:prstGeom>
          <a:noFill/>
          <a:ln>
            <a:noFill/>
          </a:ln>
        </p:spPr>
        <p:txBody>
          <a:bodyPr wrap="square">
            <a:normAutofit/>
          </a:bodyPr>
          <a:p>
            <a:pPr algn="ctr">
              <a:lnSpc>
                <a:spcPct val="120000"/>
              </a:lnSpc>
            </a:pPr>
            <a:r>
              <a:rPr lang="en-US" altLang="zh-CN" sz="2800" b="1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Kartika" panose="02020503030404060203" pitchFamily="18" charset="0"/>
              </a:rPr>
              <a:t>02</a:t>
            </a:r>
            <a:endParaRPr lang="en-US" altLang="zh-CN" sz="2800" b="1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Kartika" panose="02020503030404060203" pitchFamily="18" charset="0"/>
            </a:endParaRPr>
          </a:p>
        </p:txBody>
      </p:sp>
      <p:sp>
        <p:nvSpPr>
          <p:cNvPr id="36" name="椭圆 35"/>
          <p:cNvSpPr/>
          <p:nvPr>
            <p:custDataLst>
              <p:tags r:id="rId12"/>
            </p:custDataLst>
          </p:nvPr>
        </p:nvSpPr>
        <p:spPr>
          <a:xfrm>
            <a:off x="8252262" y="2770236"/>
            <a:ext cx="1042027" cy="104289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p>
            <a:pPr algn="ctr">
              <a:lnSpc>
                <a:spcPct val="120000"/>
              </a:lnSpc>
            </a:pPr>
            <a:endParaRPr lang="zh-CN" altLang="en-US" sz="2800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7" name="矩形 36"/>
          <p:cNvSpPr/>
          <p:nvPr>
            <p:custDataLst>
              <p:tags r:id="rId13"/>
            </p:custDataLst>
          </p:nvPr>
        </p:nvSpPr>
        <p:spPr>
          <a:xfrm>
            <a:off x="8126008" y="2912056"/>
            <a:ext cx="1295400" cy="822380"/>
          </a:xfrm>
          <a:prstGeom prst="rect">
            <a:avLst/>
          </a:prstGeom>
          <a:noFill/>
          <a:ln>
            <a:noFill/>
          </a:ln>
        </p:spPr>
        <p:txBody>
          <a:bodyPr wrap="square">
            <a:normAutofit/>
          </a:bodyPr>
          <a:p>
            <a:pPr algn="ctr">
              <a:lnSpc>
                <a:spcPct val="120000"/>
              </a:lnSpc>
            </a:pPr>
            <a:r>
              <a:rPr lang="en-US" altLang="zh-CN" sz="2800" b="1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Kartika" panose="02020503030404060203" pitchFamily="18" charset="0"/>
              </a:rPr>
              <a:t>03</a:t>
            </a:r>
            <a:endParaRPr lang="en-US" altLang="zh-CN" sz="2800" b="1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Kartika" panose="02020503030404060203" pitchFamily="18" charset="0"/>
            </a:endParaRPr>
          </a:p>
        </p:txBody>
      </p:sp>
      <p:sp>
        <p:nvSpPr>
          <p:cNvPr id="41" name="文本框 40"/>
          <p:cNvSpPr txBox="1"/>
          <p:nvPr>
            <p:custDataLst>
              <p:tags r:id="rId14"/>
            </p:custDataLst>
          </p:nvPr>
        </p:nvSpPr>
        <p:spPr>
          <a:xfrm>
            <a:off x="1808987" y="1619250"/>
            <a:ext cx="2552751" cy="1042892"/>
          </a:xfrm>
          <a:prstGeom prst="rect">
            <a:avLst/>
          </a:prstGeom>
          <a:noFill/>
          <a:effectLst/>
        </p:spPr>
        <p:txBody>
          <a:bodyPr wrap="square" lIns="91417" tIns="45708" rIns="91417" bIns="45708" rtlCol="0">
            <a:normAutofit lnSpcReduction="20000"/>
          </a:bodyPr>
          <a:p>
            <a:pPr algn="ctr">
              <a:lnSpc>
                <a:spcPct val="120000"/>
              </a:lnSpc>
            </a:pPr>
            <a:r>
              <a:rPr lang="zh-CN" altLang="en-US" sz="2000" spc="15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“捐出您的一日收入，传递爱心振兴乡村”；</a:t>
            </a:r>
            <a:endParaRPr lang="zh-CN" altLang="en-US" sz="2000" spc="15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2" name="文本框 41"/>
          <p:cNvSpPr txBox="1"/>
          <p:nvPr>
            <p:custDataLst>
              <p:tags r:id="rId15"/>
            </p:custDataLst>
          </p:nvPr>
        </p:nvSpPr>
        <p:spPr>
          <a:xfrm>
            <a:off x="4741364" y="5110258"/>
            <a:ext cx="2552751" cy="1042892"/>
          </a:xfrm>
          <a:prstGeom prst="rect">
            <a:avLst/>
          </a:prstGeom>
          <a:noFill/>
          <a:effectLst/>
        </p:spPr>
        <p:txBody>
          <a:bodyPr wrap="square" lIns="91417" tIns="45708" rIns="91417" bIns="45708" rtlCol="0">
            <a:normAutofit lnSpcReduction="20000"/>
          </a:bodyPr>
          <a:p>
            <a:pPr algn="ctr">
              <a:lnSpc>
                <a:spcPct val="120000"/>
              </a:lnSpc>
            </a:pPr>
            <a:r>
              <a:rPr lang="zh-CN" altLang="en-US" sz="2000" spc="15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“企业捐出一日利润，为易受损弱势群体提供救助”；</a:t>
            </a:r>
            <a:endParaRPr lang="zh-CN" altLang="en-US" sz="2000" spc="15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3" name="文本框 42"/>
          <p:cNvSpPr txBox="1"/>
          <p:nvPr>
            <p:custDataLst>
              <p:tags r:id="rId16"/>
            </p:custDataLst>
          </p:nvPr>
        </p:nvSpPr>
        <p:spPr>
          <a:xfrm>
            <a:off x="7472254" y="1619250"/>
            <a:ext cx="2602907" cy="1042892"/>
          </a:xfrm>
          <a:prstGeom prst="rect">
            <a:avLst/>
          </a:prstGeom>
          <a:noFill/>
          <a:effectLst/>
        </p:spPr>
        <p:txBody>
          <a:bodyPr wrap="square" lIns="91417" tIns="45708" rIns="91417" bIns="45708" rtlCol="0">
            <a:normAutofit lnSpcReduction="20000"/>
          </a:bodyPr>
          <a:p>
            <a:pPr algn="ctr">
              <a:lnSpc>
                <a:spcPct val="120000"/>
              </a:lnSpc>
            </a:pPr>
            <a:r>
              <a:rPr lang="zh-CN" altLang="en-US" sz="2000" spc="15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“发扬人道奉献精神，共同助力乡村振兴”。</a:t>
            </a:r>
            <a:endParaRPr lang="zh-CN" altLang="en-US" sz="2000" spc="15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7"/>
    </p:custData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sym typeface="微软雅黑" panose="020B0503020204020204" charset="-122"/>
              </a:rPr>
              <a:t>募捐范围</a:t>
            </a:r>
            <a:endParaRPr lang="zh-CN" dirty="0" err="1">
              <a:solidFill>
                <a:schemeClr val="dk1"/>
              </a:solidFill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5"/>
            </p:custDataLst>
          </p:nvPr>
        </p:nvSpPr>
        <p:spPr>
          <a:xfrm>
            <a:off x="1626212" y="1496376"/>
            <a:ext cx="8915978" cy="477913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6"/>
            </p:custDataLst>
          </p:nvPr>
        </p:nvCxnSpPr>
        <p:spPr>
          <a:xfrm>
            <a:off x="1772264" y="1218995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7"/>
            </p:custDataLst>
          </p:nvPr>
        </p:nvCxnSpPr>
        <p:spPr>
          <a:xfrm>
            <a:off x="1626210" y="128778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8"/>
            </p:custDataLst>
          </p:nvPr>
        </p:nvCxnSpPr>
        <p:spPr>
          <a:xfrm>
            <a:off x="10166179" y="608516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9"/>
            </p:custDataLst>
          </p:nvPr>
        </p:nvCxnSpPr>
        <p:spPr>
          <a:xfrm>
            <a:off x="10020125" y="6153960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/>
          <p:nvPr>
            <p:custDataLst>
              <p:tags r:id="rId10"/>
            </p:custDataLst>
          </p:nvPr>
        </p:nvSpPr>
        <p:spPr>
          <a:xfrm>
            <a:off x="2046603" y="1977452"/>
            <a:ext cx="8075195" cy="381698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全区各级党政机关、企事业单位、社会团体、驻屯各单位、各类企业、个体商户和个人。</a:t>
            </a:r>
            <a:endParaRPr lang="zh-CN" altLang="en-US" sz="2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sym typeface="微软雅黑" panose="020B0503020204020204" charset="-122"/>
              </a:rPr>
              <a:t>活动要求</a:t>
            </a:r>
            <a:endParaRPr lang="zh-CN" dirty="0" err="1">
              <a:solidFill>
                <a:schemeClr val="dk1"/>
              </a:solidFill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5"/>
            </p:custDataLst>
          </p:nvPr>
        </p:nvSpPr>
        <p:spPr>
          <a:xfrm>
            <a:off x="1626212" y="1496376"/>
            <a:ext cx="8915978" cy="477913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6"/>
            </p:custDataLst>
          </p:nvPr>
        </p:nvCxnSpPr>
        <p:spPr>
          <a:xfrm>
            <a:off x="1772264" y="1218995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7"/>
            </p:custDataLst>
          </p:nvPr>
        </p:nvCxnSpPr>
        <p:spPr>
          <a:xfrm>
            <a:off x="1626210" y="128778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8"/>
            </p:custDataLst>
          </p:nvPr>
        </p:nvCxnSpPr>
        <p:spPr>
          <a:xfrm>
            <a:off x="10166179" y="608516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9"/>
            </p:custDataLst>
          </p:nvPr>
        </p:nvCxnSpPr>
        <p:spPr>
          <a:xfrm>
            <a:off x="10020125" y="6153960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/>
          <p:nvPr>
            <p:custDataLst>
              <p:tags r:id="rId10"/>
            </p:custDataLst>
          </p:nvPr>
        </p:nvSpPr>
        <p:spPr>
          <a:xfrm>
            <a:off x="1620468" y="1844969"/>
            <a:ext cx="8382634" cy="430927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2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 sz="2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各级各有关部门要充分认识“博爱一日捐”募捐救助活动的重要意义，引起高度重视。加大宣传动员力度，发挥正确舆论引导作用，在全社会大力倡导现代公益理念，引导社会文明新风尚，增强社会各界参与公益意识和社会责任意识，搭建捐赠方与受益方互动交流的平台。
</a:t>
            </a:r>
            <a:endParaRPr lang="zh-CN" altLang="en-US" sz="2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altLang="zh-CN" dirty="0" err="1">
                <a:solidFill>
                  <a:schemeClr val="dk1"/>
                </a:solidFill>
                <a:sym typeface="微软雅黑" panose="020B0503020204020204" charset="-122"/>
              </a:rPr>
              <a:t>捐款账号</a:t>
            </a:r>
            <a:endParaRPr lang="zh-CN" altLang="zh-CN" dirty="0" err="1">
              <a:solidFill>
                <a:schemeClr val="dk1"/>
              </a:solidFill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5"/>
            </p:custDataLst>
          </p:nvPr>
        </p:nvSpPr>
        <p:spPr>
          <a:xfrm>
            <a:off x="1626212" y="1496376"/>
            <a:ext cx="8915978" cy="477913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6"/>
            </p:custDataLst>
          </p:nvPr>
        </p:nvCxnSpPr>
        <p:spPr>
          <a:xfrm>
            <a:off x="1772264" y="1218995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7"/>
            </p:custDataLst>
          </p:nvPr>
        </p:nvCxnSpPr>
        <p:spPr>
          <a:xfrm>
            <a:off x="1626210" y="128778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8"/>
            </p:custDataLst>
          </p:nvPr>
        </p:nvCxnSpPr>
        <p:spPr>
          <a:xfrm>
            <a:off x="10166179" y="608516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9"/>
            </p:custDataLst>
          </p:nvPr>
        </p:nvCxnSpPr>
        <p:spPr>
          <a:xfrm>
            <a:off x="10020125" y="6153960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/>
          <p:nvPr>
            <p:custDataLst>
              <p:tags r:id="rId10"/>
            </p:custDataLst>
          </p:nvPr>
        </p:nvSpPr>
        <p:spPr>
          <a:xfrm>
            <a:off x="1525270" y="1844675"/>
            <a:ext cx="8641080" cy="430911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 fontScale="25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区红十字会地址和募捐账户信息</a:t>
            </a:r>
            <a:endParaRPr lang="zh-CN" altLang="en-US" sz="7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1.现金捐款：</a:t>
            </a:r>
            <a:endParaRPr lang="zh-CN" altLang="en-US" sz="7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捐款接受单位：长治市屯留区红十字会  </a:t>
            </a:r>
            <a:endParaRPr lang="zh-CN" altLang="en-US" sz="7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      </a:t>
            </a: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址：屯留区卫体局前楼二楼（麟绛东大街</a:t>
            </a: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99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号）</a:t>
            </a:r>
            <a:endParaRPr lang="zh-CN" altLang="en-US" sz="7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  系 电 话：0355-7522686</a:t>
            </a:r>
            <a:endParaRPr lang="zh-CN" altLang="en-US" sz="7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2.银行转账:</a:t>
            </a:r>
            <a:endParaRPr lang="zh-CN" altLang="en-US" sz="7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捐款账户信息：</a:t>
            </a:r>
            <a:endParaRPr lang="zh-CN" altLang="en-US" sz="7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    称：长治市屯留区红十字会</a:t>
            </a:r>
            <a:endParaRPr lang="zh-CN" altLang="en-US" sz="7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账    号：100367225170010001</a:t>
            </a:r>
            <a:endParaRPr lang="zh-CN" altLang="en-US" sz="7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7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开户银行：中国邮政储蓄银行股份有限公司长治市屯留区支行</a:t>
            </a:r>
            <a:endParaRPr lang="zh-CN" altLang="en-US" sz="7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endParaRPr lang="zh-CN" altLang="en-US" sz="2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  <p:transition spd="med"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7"/>
  <p:tag name="KSO_WM_UNIT_LAYERLEVEL" val="1"/>
  <p:tag name="KSO_WM_TAG_VERSION" val="1.0"/>
  <p:tag name="KSO_WM_BEAUTIFY_FLAG" val="#wm#"/>
  <p:tag name="KSO_WM_UNIT_TYPE" val="y"/>
  <p:tag name="KSO_WM_UNIT_INDEX" val="7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</p:tagLst>
</file>

<file path=ppt/tags/tag10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6915"/>
  <p:tag name="KSO_WM_TEMPLATE_MASTER_THUMB_INDEX" val="12"/>
  <p:tag name="KSO_WM_TEMPLATE_THUMBS_INDEX" val="1、4、7、8、10、11、12、13、15"/>
</p:tagLst>
</file>

<file path=ppt/tags/tag12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1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空白演示经典风格"/>
  <p:tag name="KSO_WM_UNIT_TEXT_FILL_FORE_SCHEMECOLOR_INDEX_BRIGHTNESS" val="0"/>
  <p:tag name="KSO_WM_UNIT_TEXT_FILL_FORE_SCHEMECOLOR_INDEX" val="5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ID" val="custom20206915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6915"/>
  <p:tag name="KSO_WM_SLIDE_LAYOUT" val="a_b_f"/>
  <p:tag name="KSO_WM_SLIDE_LAYOUT_CNT" val="1_1_1"/>
  <p:tag name="KSO_WM_TEMPLATE_MASTER_THUMB_INDEX" val="12"/>
  <p:tag name="KSO_WM_TEMPLATE_THUMBS_INDEX" val="1、4、7、8、10、11、12、13、15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33.xml><?xml version="1.0" encoding="utf-8"?>
<p:tagLst xmlns:p="http://schemas.openxmlformats.org/presentationml/2006/main">
  <p:tag name="KSO_WM_UNIT_ISCONTENTSTITLE" val="0"/>
  <p:tag name="KSO_WM_UNIT_PRESET_TEXT" val="CONTENTS"/>
  <p:tag name="KSO_WM_UNIT_NOCLEAR" val="0"/>
  <p:tag name="KSO_WM_UNIT_VALUE" val="6"/>
  <p:tag name="KSO_WM_UNIT_HIGHLIGHT" val="0"/>
  <p:tag name="KSO_WM_UNIT_COMPATIBLE" val="1"/>
  <p:tag name="KSO_WM_UNIT_DIAGRAM_ISNUMVISUAL" val="0"/>
  <p:tag name="KSO_WM_UNIT_DIAGRAM_ISREFERUNIT" val="0"/>
  <p:tag name="KSO_WM_UNIT_TYPE" val="b"/>
  <p:tag name="KSO_WM_UNIT_INDEX" val="1"/>
  <p:tag name="KSO_WM_UNIT_ID" val="custom20203243_6*b*1"/>
  <p:tag name="KSO_WM_TEMPLATE_CATEGORY" val="custom"/>
  <p:tag name="KSO_WM_TEMPLATE_INDEX" val="20203243"/>
  <p:tag name="KSO_WM_UNIT_LAYERLEVEL" val="1"/>
  <p:tag name="KSO_WM_TAG_VERSION" val="1.0"/>
  <p:tag name="KSO_WM_BEAUTIFY_FLAG" val="#wm#"/>
  <p:tag name="KSO_WM_DIAGRAM_GROUP_CODE" val="l1-1"/>
  <p:tag name="KSO_WM_UNIT_ISNUMDGMTITLE" val="0"/>
  <p:tag name="KSO_WM_UNIT_TEXT_FILL_FORE_SCHEMECOLOR_INDEX_BRIGHTNESS" val="0"/>
  <p:tag name="KSO_WM_UNIT_TEXT_FILL_FORE_SCHEMECOLOR_INDEX" val="14"/>
  <p:tag name="KSO_WM_UNIT_TEXT_FILL_TYPE" val="1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3243_6*l_h_f*1_3_1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UNIT_ISCONTENTSTITLE" val="0"/>
  <p:tag name="KSO_WM_UNIT_PRESET_TEXT" val="单击此处添加文本具体内容"/>
  <p:tag name="KSO_WM_UNIT_NOCLEAR" val="0"/>
  <p:tag name="KSO_WM_DIAGRAM_GROUP_CODE" val="l1-1"/>
  <p:tag name="KSO_WM_UNIT_TYPE" val="l_h_f"/>
  <p:tag name="KSO_WM_UNIT_INDEX" val="1_3_1"/>
  <p:tag name="KSO_WM_UNIT_SUBTYPE" val="a"/>
  <p:tag name="KSO_WM_UNIT_TEXT_FILL_FORE_SCHEMECOLOR_INDEX_BRIGHTNESS" val="0.35"/>
  <p:tag name="KSO_WM_UNIT_TEXT_FILL_FORE_SCHEMECOLOR_INDEX" val="13"/>
  <p:tag name="KSO_WM_UNIT_TEXT_FILL_TYPE" val="1"/>
  <p:tag name="KSO_WM_DIAGRAM_VIRTUALLY_FRAME" val="{&quot;height&quot;:173.80007874015752,&quot;left&quot;:506.45,&quot;top&quot;:181.65,&quot;width&quot;:340}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3"/>
  <p:tag name="KSO_WM_UNIT_ID" val="custom20203243_6*i*3"/>
  <p:tag name="KSO_WM_TEMPLATE_CATEGORY" val="custom"/>
  <p:tag name="KSO_WM_TEMPLATE_INDEX" val="20203243"/>
  <p:tag name="KSO_WM_UNIT_LAYERLEVEL" val="1"/>
  <p:tag name="KSO_WM_TAG_VERSION" val="1.0"/>
  <p:tag name="KSO_WM_BEAUTIFY_FLAG" val="#wm#"/>
  <p:tag name="KSO_WM_DIAGRAM_VIRTUALLY_FRAME" val="{&quot;height&quot;:173.80007874015752,&quot;left&quot;:506.45,&quot;top&quot;:181.65,&quot;width&quot;:340}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3243_6*l_h_i*1_3_1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3_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DIAGRAM_VIRTUALLY_FRAME" val="{&quot;height&quot;:173.80007874015752,&quot;left&quot;:506.45,&quot;top&quot;:181.65,&quot;width&quot;:340}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3243_6*l_h_i*1_3_2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3_2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DIAGRAM_VIRTUALLY_FRAME" val="{&quot;height&quot;:173.80007874015752,&quot;left&quot;:506.45,&quot;top&quot;:181.65,&quot;width&quot;:340}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3243_6*l_h_f*1_4_1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UNIT_ISCONTENTSTITLE" val="0"/>
  <p:tag name="KSO_WM_UNIT_PRESET_TEXT" val="单击此处添加文本具体内容"/>
  <p:tag name="KSO_WM_UNIT_NOCLEAR" val="0"/>
  <p:tag name="KSO_WM_DIAGRAM_GROUP_CODE" val="l1-1"/>
  <p:tag name="KSO_WM_UNIT_TYPE" val="l_h_f"/>
  <p:tag name="KSO_WM_UNIT_INDEX" val="1_4_1"/>
  <p:tag name="KSO_WM_UNIT_SUBTYPE" val="a"/>
  <p:tag name="KSO_WM_UNIT_TEXT_FILL_FORE_SCHEMECOLOR_INDEX_BRIGHTNESS" val="0.35"/>
  <p:tag name="KSO_WM_UNIT_TEXT_FILL_FORE_SCHEMECOLOR_INDEX" val="13"/>
  <p:tag name="KSO_WM_UNIT_TEXT_FILL_TYPE" val="1"/>
  <p:tag name="KSO_WM_DIAGRAM_VIRTUALLY_FRAME" val="{&quot;height&quot;:173.80007874015752,&quot;left&quot;:506.45,&quot;top&quot;:181.65,&quot;width&quot;:340}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4"/>
  <p:tag name="KSO_WM_UNIT_ID" val="custom20203243_6*i*4"/>
  <p:tag name="KSO_WM_TEMPLATE_CATEGORY" val="custom"/>
  <p:tag name="KSO_WM_TEMPLATE_INDEX" val="20203243"/>
  <p:tag name="KSO_WM_UNIT_LAYERLEVEL" val="1"/>
  <p:tag name="KSO_WM_TAG_VERSION" val="1.0"/>
  <p:tag name="KSO_WM_BEAUTIFY_FLAG" val="#wm#"/>
  <p:tag name="KSO_WM_DIAGRAM_VIRTUALLY_FRAME" val="{&quot;height&quot;:173.80007874015752,&quot;left&quot;:506.45,&quot;top&quot;:181.65,&quot;width&quot;:340}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3243_6*l_h_i*1_4_1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4_1"/>
  <p:tag name="KSO_WM_UNIT_FILL_FORE_SCHEMECOLOR_INDEX_BRIGHTNESS" val="0"/>
  <p:tag name="KSO_WM_UNIT_FILL_FORE_SCHEMECOLOR_INDEX" val="8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DIAGRAM_VIRTUALLY_FRAME" val="{&quot;height&quot;:173.80007874015752,&quot;left&quot;:506.45,&quot;top&quot;:181.65,&quot;width&quot;:340}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3243_6*l_h_i*1_4_2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4_2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DIAGRAM_VIRTUALLY_FRAME" val="{&quot;height&quot;:173.80007874015752,&quot;left&quot;:506.45,&quot;top&quot;:181.65,&quot;width&quot;:340}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3243_6*l_h_f*1_5_1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UNIT_ISCONTENTSTITLE" val="0"/>
  <p:tag name="KSO_WM_UNIT_PRESET_TEXT" val="单击此处添加文本具体内容"/>
  <p:tag name="KSO_WM_UNIT_NOCLEAR" val="0"/>
  <p:tag name="KSO_WM_DIAGRAM_GROUP_CODE" val="l1-1"/>
  <p:tag name="KSO_WM_UNIT_TYPE" val="l_h_f"/>
  <p:tag name="KSO_WM_UNIT_INDEX" val="1_5_1"/>
  <p:tag name="KSO_WM_UNIT_SUBTYPE" val="a"/>
  <p:tag name="KSO_WM_UNIT_TEXT_FILL_FORE_SCHEMECOLOR_INDEX_BRIGHTNESS" val="0.35"/>
  <p:tag name="KSO_WM_UNIT_TEXT_FILL_FORE_SCHEMECOLOR_INDEX" val="13"/>
  <p:tag name="KSO_WM_UNIT_TEXT_FILL_TYPE" val="1"/>
  <p:tag name="KSO_WM_DIAGRAM_VIRTUALLY_FRAME" val="{&quot;height&quot;:173.80007874015752,&quot;left&quot;:506.45,&quot;top&quot;:181.65,&quot;width&quot;:340}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5"/>
  <p:tag name="KSO_WM_UNIT_ID" val="custom20203243_6*i*5"/>
  <p:tag name="KSO_WM_TEMPLATE_CATEGORY" val="custom"/>
  <p:tag name="KSO_WM_TEMPLATE_INDEX" val="20203243"/>
  <p:tag name="KSO_WM_UNIT_LAYERLEVEL" val="1"/>
  <p:tag name="KSO_WM_TAG_VERSION" val="1.0"/>
  <p:tag name="KSO_WM_BEAUTIFY_FLAG" val="#wm#"/>
  <p:tag name="KSO_WM_DIAGRAM_VIRTUALLY_FRAME" val="{&quot;height&quot;:173.80007874015752,&quot;left&quot;:506.45,&quot;top&quot;:181.65,&quot;width&quot;:340}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3243_6*l_h_i*1_5_1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5_1"/>
  <p:tag name="KSO_WM_UNIT_FILL_FORE_SCHEMECOLOR_INDEX_BRIGHTNESS" val="0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DIAGRAM_VIRTUALLY_FRAME" val="{&quot;height&quot;:173.80007874015752,&quot;left&quot;:506.45,&quot;top&quot;:181.65,&quot;width&quot;:340}"/>
</p:tagLst>
</file>

<file path=ppt/tags/tag145.xml><?xml version="1.0" encoding="utf-8"?>
<p:tagLst xmlns:p="http://schemas.openxmlformats.org/presentationml/2006/main">
  <p:tag name="PA" val="v5.2.6"/>
  <p:tag name="RESOURCELIBID_SHAPE" val="3888"/>
  <p:tag name="RESOURCELIB_SHAPETYPE" val="4"/>
  <p:tag name="PAMAINTYPE" val="4"/>
  <p:tag name="PATYPE" val="163"/>
  <p:tag name="PASUBTYPE" val="164"/>
  <p:tag name="KSO_WM_UNIT_HIGHLIGHT" val="0"/>
  <p:tag name="KSO_WM_UNIT_COMPATIBLE" val="0"/>
  <p:tag name="KSO_WM_UNIT_DIAGRAM_ISNUMVISUAL" val="0"/>
  <p:tag name="KSO_WM_UNIT_DIAGRAM_ISREFERUNIT" val="0"/>
  <p:tag name="KSO_WM_UNIT_ID" val="custom20203243_6*l_h_i*1_5_2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5_2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DIAGRAM_VIRTUALLY_FRAME" val="{&quot;height&quot;:173.80007874015752,&quot;left&quot;:506.45,&quot;top&quot;:181.65,&quot;width&quot;:340}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3243_6*l_h_f*1_6_1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UNIT_ISCONTENTSTITLE" val="0"/>
  <p:tag name="KSO_WM_UNIT_PRESET_TEXT" val="单击此处添加文本具体内容"/>
  <p:tag name="KSO_WM_UNIT_NOCLEAR" val="0"/>
  <p:tag name="KSO_WM_DIAGRAM_GROUP_CODE" val="l1-1"/>
  <p:tag name="KSO_WM_UNIT_TYPE" val="l_h_f"/>
  <p:tag name="KSO_WM_UNIT_INDEX" val="1_6_1"/>
  <p:tag name="KSO_WM_UNIT_SUBTYPE" val="a"/>
  <p:tag name="KSO_WM_UNIT_TEXT_FILL_FORE_SCHEMECOLOR_INDEX_BRIGHTNESS" val="0.35"/>
  <p:tag name="KSO_WM_UNIT_TEXT_FILL_FORE_SCHEMECOLOR_INDEX" val="13"/>
  <p:tag name="KSO_WM_UNIT_TEXT_FILL_TYPE" val="1"/>
  <p:tag name="KSO_WM_DIAGRAM_VIRTUALLY_FRAME" val="{&quot;height&quot;:173.80007874015752,&quot;left&quot;:506.45,&quot;top&quot;:181.65,&quot;width&quot;:340}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6"/>
  <p:tag name="KSO_WM_UNIT_ID" val="custom20203243_6*i*6"/>
  <p:tag name="KSO_WM_TEMPLATE_CATEGORY" val="custom"/>
  <p:tag name="KSO_WM_TEMPLATE_INDEX" val="20203243"/>
  <p:tag name="KSO_WM_UNIT_LAYERLEVEL" val="1"/>
  <p:tag name="KSO_WM_TAG_VERSION" val="1.0"/>
  <p:tag name="KSO_WM_BEAUTIFY_FLAG" val="#wm#"/>
  <p:tag name="KSO_WM_DIAGRAM_VIRTUALLY_FRAME" val="{&quot;height&quot;:173.80007874015752,&quot;left&quot;:506.45,&quot;top&quot;:181.65,&quot;width&quot;:340}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3243_6*l_h_i*1_6_1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6_1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DIAGRAM_VIRTUALLY_FRAME" val="{&quot;height&quot;:173.80007874015752,&quot;left&quot;:506.45,&quot;top&quot;:181.65,&quot;width&quot;:340}"/>
</p:tagLst>
</file>

<file path=ppt/tags/tag149.xml><?xml version="1.0" encoding="utf-8"?>
<p:tagLst xmlns:p="http://schemas.openxmlformats.org/presentationml/2006/main">
  <p:tag name="PA" val="v5.2.6"/>
  <p:tag name="RESOURCELIBID_SHAPE" val="3888"/>
  <p:tag name="RESOURCELIB_SHAPETYPE" val="4"/>
  <p:tag name="PAMAINTYPE" val="4"/>
  <p:tag name="PATYPE" val="163"/>
  <p:tag name="PASUBTYPE" val="164"/>
  <p:tag name="KSO_WM_UNIT_HIGHLIGHT" val="0"/>
  <p:tag name="KSO_WM_UNIT_COMPATIBLE" val="0"/>
  <p:tag name="KSO_WM_UNIT_DIAGRAM_ISNUMVISUAL" val="0"/>
  <p:tag name="KSO_WM_UNIT_DIAGRAM_ISREFERUNIT" val="0"/>
  <p:tag name="KSO_WM_UNIT_ID" val="custom20203243_2*l_h_i*1_6_2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6_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PA" val="v5.2.6"/>
  <p:tag name="KSO_WM_UNIT_HIGHLIGHT" val="0"/>
  <p:tag name="KSO_WM_UNIT_COMPATIBLE" val="0"/>
  <p:tag name="KSO_WM_UNIT_DIAGRAM_ISNUMVISUAL" val="0"/>
  <p:tag name="KSO_WM_UNIT_DIAGRAM_ISREFERUNIT" val="0"/>
  <p:tag name="KSO_WM_UNIT_ID" val="custom20203243_6*l_h_i*1_6_3"/>
  <p:tag name="KSO_WM_TEMPLATE_CATEGORY" val="custom"/>
  <p:tag name="KSO_WM_TEMPLATE_INDEX" val="20203243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6_3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DIAGRAM_VIRTUALLY_FRAME" val="{&quot;height&quot;:173.80007874015752,&quot;left&quot;:506.45,&quot;top&quot;:181.65,&quot;width&quot;:340}"/>
</p:tagLst>
</file>

<file path=ppt/tags/tag151.xml><?xml version="1.0" encoding="utf-8"?>
<p:tagLst xmlns:p="http://schemas.openxmlformats.org/presentationml/2006/main">
  <p:tag name="KSO_WM_UNIT_ISCONTENTSTITLE" val="1"/>
  <p:tag name="KSO_WM_UNIT_PRESET_TEXT" val="目录"/>
  <p:tag name="KSO_WM_UNIT_NOCLEAR" val="0"/>
  <p:tag name="KSO_WM_UNIT_VALUE" val="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3243_6*a*1"/>
  <p:tag name="KSO_WM_TEMPLATE_CATEGORY" val="custom"/>
  <p:tag name="KSO_WM_TEMPLATE_INDEX" val="20203243"/>
  <p:tag name="KSO_WM_UNIT_LAYERLEVEL" val="1"/>
  <p:tag name="KSO_WM_TAG_VERSION" val="1.0"/>
  <p:tag name="KSO_WM_BEAUTIFY_FLAG" val="#wm#"/>
  <p:tag name="KSO_WM_DIAGRAM_GROUP_CODE" val="l1-1"/>
  <p:tag name="KSO_WM_UNIT_ISNUMDGMTITLE" val="0"/>
  <p:tag name="KSO_WM_UNIT_TEXT_FILL_FORE_SCHEMECOLOR_INDEX_BRIGHTNESS" val="0"/>
  <p:tag name="KSO_WM_UNIT_TEXT_FILL_FORE_SCHEMECOLOR_INDEX" val="14"/>
  <p:tag name="KSO_WM_UNIT_TEXT_FILL_TYPE" val="1"/>
</p:tagLst>
</file>

<file path=ppt/tags/tag152.xml><?xml version="1.0" encoding="utf-8"?>
<p:tagLst xmlns:p="http://schemas.openxmlformats.org/presentationml/2006/main">
  <p:tag name="KSO_WM_SLIDE_ID" val="custom20203243_6"/>
  <p:tag name="KSO_WM_TEMPLATE_SUBCATEGORY" val="17"/>
  <p:tag name="KSO_WM_TEMPLATE_MASTER_TYPE" val="1"/>
  <p:tag name="KSO_WM_TEMPLATE_COLOR_TYPE" val="1"/>
  <p:tag name="KSO_WM_SLIDE_TYPE" val="contents"/>
  <p:tag name="KSO_WM_SLIDE_SUBTYPE" val="diag"/>
  <p:tag name="KSO_WM_SLIDE_ITEM_CNT" val="6"/>
  <p:tag name="KSO_WM_SLIDE_INDEX" val="6"/>
  <p:tag name="KSO_WM_TAG_VERSION" val="1.0"/>
  <p:tag name="KSO_WM_BEAUTIFY_FLAG" val="#wm#"/>
  <p:tag name="KSO_WM_TEMPLATE_CATEGORY" val="custom"/>
  <p:tag name="KSO_WM_TEMPLATE_INDEX" val="20203243"/>
  <p:tag name="KSO_WM_SLIDE_LAYOUT" val="a_b_l"/>
  <p:tag name="KSO_WM_SLIDE_LAYOUT_CNT" val="1_1_1"/>
  <p:tag name="KSO_WM_DIAGRAM_GROUP_CODE" val="l1-1"/>
  <p:tag name="KSO_WM_SLIDE_DIAGTYPE" val="l"/>
  <p:tag name="KSO_WM_SLIDE_BACKGROUND_TYPE" val="general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56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157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7-31T17:44:36&quot;,&quot;maxSize&quot;:{&quot;size1&quot;:20},&quot;minSize&quot;:{&quot;size1&quot;:11.2},&quot;normalSize&quot;:{&quot;size1&quot;:11.2},&quot;subLayout&quot;:[{&quot;id&quot;:&quot;2024-07-31T17:44:36&quot;,&quot;margin&quot;:{&quot;bottom&quot;:0.025999998673796654,&quot;left&quot;:1.2699999809265137,&quot;right&quot;:1.2699999809265137,&quot;top&quot;:0.4230000376701355},&quot;type&quot;:0},{&quot;id&quot;:&quot;2024-07-31T17:44:3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61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16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2843_1*f*1"/>
  <p:tag name="KSO_WM_TEMPLATE_CATEGORY" val="diagram"/>
  <p:tag name="KSO_WM_TEMPLATE_INDEX" val="2021284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76"/>
  <p:tag name="KSO_WM_UNIT_SHOW_EDIT_AREA_INDICATION" val="1"/>
  <p:tag name="KSO_WM_CHIP_GROUPID" val="5e6b05596848fb12bee65ac8"/>
  <p:tag name="KSO_WM_CHIP_XID" val="5e6b05596848fb12bee65aca"/>
  <p:tag name="KSO_WM_UNIT_DEC_AREA_ID" val="8cb1ccbfd41a4f08aa021a2337e676da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53f115901fe44f3787d5c3752471e8b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f644054ed1e2fb8092e"/>
  <p:tag name="KSO_WM_TEMPLATE_ASSEMBLE_GROUPID" val="60656f644054ed1e2fb8092e"/>
  <p:tag name="WM_BEAUTIFY_ZORDER_FLAG_TAG" val="3"/>
</p:tagLst>
</file>

<file path=ppt/tags/tag163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7-31T17:44:36&quot;,&quot;maxSize&quot;:{&quot;size1&quot;:20},&quot;minSize&quot;:{&quot;size1&quot;:11.2},&quot;normalSize&quot;:{&quot;size1&quot;:11.2},&quot;subLayout&quot;:[{&quot;id&quot;:&quot;2024-07-31T17:44:36&quot;,&quot;margin&quot;:{&quot;bottom&quot;:0.025999998673796654,&quot;left&quot;:1.2699999809265137,&quot;right&quot;:1.2699999809265137,&quot;top&quot;:0.4230000376701355},&quot;type&quot;:0},{&quot;id&quot;:&quot;2024-07-31T17:44:3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</p:tagLst>
</file>

<file path=ppt/tags/tag167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1"/>
  <p:tag name="KSO_WM_UNIT_ID" val="diagram20210811_2*m_h_i*1_1_1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1"/>
  <p:tag name="KSO_WM_UNIT_ID" val="diagram20210811_2*m_h_i*1_2_1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1"/>
  <p:tag name="KSO_WM_UNIT_ID" val="diagram20210811_2*m_h_i*1_3_1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3"/>
  <p:tag name="KSO_WM_UNIT_ID" val="diagram20210811_2*m_h_i*1_1_3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1_2"/>
  <p:tag name="KSO_WM_UNIT_ID" val="diagram20210811_2*m_h_i*1_1_2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4"/>
  <p:tag name="KSO_WM_UNIT_TEXT_FILL_TYPE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3"/>
  <p:tag name="KSO_WM_UNIT_ID" val="diagram20210811_2*m_h_i*1_2_3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2_2"/>
  <p:tag name="KSO_WM_UNIT_ID" val="diagram20210811_2*m_h_i*1_2_2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4"/>
  <p:tag name="KSO_WM_UNIT_TEXT_FILL_TYPE" val="1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3"/>
  <p:tag name="KSO_WM_UNIT_ID" val="diagram20210811_2*m_h_i*1_3_3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3_2"/>
  <p:tag name="KSO_WM_UNIT_ID" val="diagram20210811_2*m_h_i*1_3_2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4"/>
  <p:tag name="KSO_WM_UNIT_TEXT_FILL_TYPE" val="1"/>
</p:tagLst>
</file>

<file path=ppt/tags/tag177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33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1_1"/>
  <p:tag name="KSO_WM_UNIT_ID" val="diagram20210811_2*m_h_f*1_1_1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178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33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2_1"/>
  <p:tag name="KSO_WM_UNIT_ID" val="diagram20210811_2*m_h_f*1_2_1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179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33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3_1"/>
  <p:tag name="KSO_WM_UNIT_ID" val="diagram20210811_2*m_h_f*1_3_1"/>
  <p:tag name="KSO_WM_TEMPLATE_CATEGORY" val="diagram"/>
  <p:tag name="KSO_WM_TEMPLATE_INDEX" val="20210811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7-31T17:44:36&quot;,&quot;maxSize&quot;:{&quot;size1&quot;:20},&quot;minSize&quot;:{&quot;size1&quot;:11.2},&quot;normalSize&quot;:{&quot;size1&quot;:11.2},&quot;subLayout&quot;:[{&quot;id&quot;:&quot;2024-07-31T17:44:36&quot;,&quot;margin&quot;:{&quot;bottom&quot;:0.025999998673796654,&quot;left&quot;:1.2699999809265137,&quot;right&quot;:1.2699999809265137,&quot;top&quot;:0.4230000376701355},&quot;type&quot;:0},{&quot;id&quot;:&quot;2024-07-31T17:44:3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84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185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3"/>
</p:tagLst>
</file>

<file path=ppt/tags/tag186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187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188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189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7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8"/>
</p:tagLst>
</file>

<file path=ppt/tags/tag191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7-31T17:44:36&quot;,&quot;maxSize&quot;:{&quot;size1&quot;:20},&quot;minSize&quot;:{&quot;size1&quot;:11.2},&quot;normalSize&quot;:{&quot;size1&quot;:11.2},&quot;subLayout&quot;:[{&quot;id&quot;:&quot;2024-07-31T17:44:36&quot;,&quot;margin&quot;:{&quot;bottom&quot;:0.025999998673796654,&quot;left&quot;:1.2699999809265137,&quot;right&quot;:1.2699999809265137,&quot;top&quot;:0.4230000376701355},&quot;type&quot;:0},{&quot;id&quot;:&quot;2024-07-31T17:44:3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95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196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3"/>
</p:tagLst>
</file>

<file path=ppt/tags/tag197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198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199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7"/>
</p:tagLst>
</file>

<file path=ppt/tags/tag201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8"/>
</p:tagLst>
</file>

<file path=ppt/tags/tag202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7-31T17:44:36&quot;,&quot;maxSize&quot;:{&quot;size1&quot;:20},&quot;minSize&quot;:{&quot;size1&quot;:11.2},&quot;normalSize&quot;:{&quot;size1&quot;:11.2},&quot;subLayout&quot;:[{&quot;id&quot;:&quot;2024-07-31T17:44:36&quot;,&quot;margin&quot;:{&quot;bottom&quot;:0.025999998673796654,&quot;left&quot;:1.2699999809265137,&quot;right&quot;:1.2699999809265137,&quot;top&quot;:0.4230000376701355},&quot;type&quot;:0},{&quot;id&quot;:&quot;2024-07-31T17:44:3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06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07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3"/>
</p:tagLst>
</file>

<file path=ppt/tags/tag208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209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211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7"/>
</p:tagLst>
</file>

<file path=ppt/tags/tag21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8"/>
</p:tagLst>
</file>

<file path=ppt/tags/tag213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7-31T17:44:36&quot;,&quot;maxSize&quot;:{&quot;size1&quot;:20},&quot;minSize&quot;:{&quot;size1&quot;:11.2},&quot;normalSize&quot;:{&quot;size1&quot;:11.2},&quot;subLayout&quot;:[{&quot;id&quot;:&quot;2024-07-31T17:44:36&quot;,&quot;margin&quot;:{&quot;bottom&quot;:0.025999998673796654,&quot;left&quot;:1.2699999809265137,&quot;right&quot;:1.2699999809265137,&quot;top&quot;:0.4230000376701355},&quot;type&quot;:0},{&quot;id&quot;:&quot;2024-07-31T17:44:3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BK_DARK_LIGHT" val="2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</p:tagLst>
</file>

<file path=ppt/tags/tag8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9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F5F5F8"/>
      </a:dk2>
      <a:lt2>
        <a:srgbClr val="FFFFFF"/>
      </a:lt2>
      <a:accent1>
        <a:srgbClr val="577CCE"/>
      </a:accent1>
      <a:accent2>
        <a:srgbClr val="5999AF"/>
      </a:accent2>
      <a:accent3>
        <a:srgbClr val="5BA080"/>
      </a:accent3>
      <a:accent4>
        <a:srgbClr val="8BAA69"/>
      </a:accent4>
      <a:accent5>
        <a:srgbClr val="D6B250"/>
      </a:accent5>
      <a:accent6>
        <a:srgbClr val="E79647"/>
      </a:accent6>
      <a:hlink>
        <a:srgbClr val="0000FF"/>
      </a:hlink>
      <a:folHlink>
        <a:srgbClr val="FF00FF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812</Words>
  <Application>WPS 演示</Application>
  <PresentationFormat>宽屏</PresentationFormat>
  <Paragraphs>56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Calibri</vt:lpstr>
      <vt:lpstr>汉仪旗黑-85S</vt:lpstr>
      <vt:lpstr>黑体</vt:lpstr>
      <vt:lpstr>Segoe UI</vt:lpstr>
      <vt:lpstr>Kartika</vt:lpstr>
      <vt:lpstr>Arial Unicode MS</vt:lpstr>
      <vt:lpstr>Arial Black</vt:lpstr>
      <vt:lpstr>Office 主题​​</vt:lpstr>
      <vt:lpstr>1_Office 主题​​</vt:lpstr>
      <vt:lpstr>   关于开展2024年“博爱一日捐”     募捐活动的通知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阿蕾</cp:lastModifiedBy>
  <cp:revision>7</cp:revision>
  <dcterms:created xsi:type="dcterms:W3CDTF">2024-08-19T09:46:00Z</dcterms:created>
  <dcterms:modified xsi:type="dcterms:W3CDTF">2025-09-08T09:10:13Z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/>
  </property>
</Properties>
</file>