
<file path=[Content_Types].xml><?xml version="1.0" encoding="utf-8"?>
<Types xmlns="http://schemas.openxmlformats.org/package/2006/content-types">
  <Default Extension="emf" ContentType="image/x-emf"/>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357" r:id="rId3"/>
    <p:sldId id="353" r:id="rId4"/>
    <p:sldId id="359" r:id="rId5"/>
    <p:sldId id="318" r:id="rId6"/>
    <p:sldId id="430" r:id="rId7"/>
    <p:sldId id="431" r:id="rId8"/>
  </p:sldIdLst>
  <p:sldSz cx="9361805" cy="5761355"/>
  <p:notesSz cx="6858000" cy="9144000"/>
  <p:custDataLst>
    <p:tags r:id="rId13"/>
  </p:custDataLst>
  <p:defaultTextStyle>
    <a:defPPr>
      <a:defRPr lang="en-US"/>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mn-ea"/>
        <a:cs typeface="+mn-cs"/>
      </a:defRPr>
    </a:lvl1pPr>
    <a:lvl2pPr marL="424180" lvl="1" indent="3302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mn-ea"/>
        <a:cs typeface="+mn-cs"/>
      </a:defRPr>
    </a:lvl2pPr>
    <a:lvl3pPr marL="847725" lvl="2" indent="66675"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mn-ea"/>
        <a:cs typeface="+mn-cs"/>
      </a:defRPr>
    </a:lvl3pPr>
    <a:lvl4pPr marL="1273175" lvl="3" indent="98425"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mn-ea"/>
        <a:cs typeface="+mn-cs"/>
      </a:defRPr>
    </a:lvl4pPr>
    <a:lvl5pPr marL="1697355" lvl="4" indent="131445"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mn-ea"/>
        <a:cs typeface="+mn-cs"/>
      </a:defRPr>
    </a:lvl5pPr>
    <a:lvl6pPr marL="2286000" lvl="5" indent="131445"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mn-ea"/>
        <a:cs typeface="+mn-cs"/>
      </a:defRPr>
    </a:lvl6pPr>
    <a:lvl7pPr marL="2743200" lvl="6" indent="131445"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mn-ea"/>
        <a:cs typeface="+mn-cs"/>
      </a:defRPr>
    </a:lvl7pPr>
    <a:lvl8pPr marL="3200400" lvl="7" indent="131445"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mn-ea"/>
        <a:cs typeface="+mn-cs"/>
      </a:defRPr>
    </a:lvl8pPr>
    <a:lvl9pPr marL="3657600" lvl="8" indent="131445"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1832" userDrawn="1">
          <p15:clr>
            <a:srgbClr val="A4A3A4"/>
          </p15:clr>
        </p15:guide>
        <p15:guide id="2" pos="29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8F8F8"/>
    <a:srgbClr val="FFFFFF"/>
    <a:srgbClr val="9820FC"/>
    <a:srgbClr val="EAEAEA"/>
    <a:srgbClr val="EAD9B0"/>
    <a:srgbClr val="663E8E"/>
    <a:srgbClr val="B418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77"/>
    <p:restoredTop sz="94660"/>
  </p:normalViewPr>
  <p:slideViewPr>
    <p:cSldViewPr snapToObjects="1" showGuides="1">
      <p:cViewPr>
        <p:scale>
          <a:sx n="75" d="100"/>
          <a:sy n="75" d="100"/>
        </p:scale>
        <p:origin x="-1740" y="-540"/>
      </p:cViewPr>
      <p:guideLst>
        <p:guide orient="horz" pos="1832"/>
        <p:guide pos="2948"/>
      </p:guideLst>
    </p:cSldViewPr>
  </p:slideViewPr>
  <p:notesTextViewPr>
    <p:cViewPr>
      <p:scale>
        <a:sx n="100" d="100"/>
        <a:sy n="100" d="100"/>
      </p:scale>
      <p:origin x="0" y="0"/>
    </p:cViewPr>
  </p:notesText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29.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49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buFontTx/>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49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buFontTx/>
              <a:buNone/>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8916" name="Rectangle 4"/>
          <p:cNvSpPr>
            <a:spLocks noRot="1" noTextEdit="1"/>
          </p:cNvSpPr>
          <p:nvPr>
            <p:ph type="sldImg"/>
          </p:nvPr>
        </p:nvSpPr>
        <p:spPr>
          <a:xfrm>
            <a:off x="644525" y="685800"/>
            <a:ext cx="5568950" cy="3429000"/>
          </a:xfrm>
          <a:prstGeom prst="rect">
            <a:avLst/>
          </a:prstGeom>
          <a:noFill/>
          <a:ln w="9525" cap="flat" cmpd="sng">
            <a:solidFill>
              <a:srgbClr val="000000"/>
            </a:solidFill>
            <a:prstDash val="solid"/>
            <a:miter/>
            <a:headEnd type="none" w="med" len="med"/>
            <a:tailEnd type="none" w="med" len="med"/>
          </a:ln>
        </p:spPr>
      </p:sp>
      <p:sp>
        <p:nvSpPr>
          <p:cNvPr id="84997"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Click to edit Master text styles</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424180" marR="0" lvl="1"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Second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847725" marR="0" lvl="2"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Third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1273175" marR="0" lvl="3"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Fourth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a:p>
            <a:pPr marL="1697355" marR="0" lvl="4"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rPr>
              <a:t>Fifth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84998"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buFontTx/>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499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en-US" altLang="zh-CN" sz="1200" dirty="0">
                <a:latin typeface="Arial" panose="020B0604020202020204" pitchFamily="34" charset="0"/>
                <a:ea typeface="宋体" panose="02010600030101010101" pitchFamily="2" charset="-122"/>
              </a:rPr>
            </a:fld>
            <a:endParaRPr lang="en-US" altLang="zh-CN" sz="1200"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2418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847725"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273175"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697355"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122170" algn="l" defTabSz="848360" rtl="0" eaLnBrk="1" latinLnBrk="0" hangingPunct="1">
      <a:defRPr sz="1200" kern="1200">
        <a:solidFill>
          <a:schemeClr val="tx1"/>
        </a:solidFill>
        <a:latin typeface="+mn-lt"/>
        <a:ea typeface="+mn-ea"/>
        <a:cs typeface="+mn-cs"/>
      </a:defRPr>
    </a:lvl6pPr>
    <a:lvl7pPr marL="2546350" algn="l" defTabSz="848360" rtl="0" eaLnBrk="1" latinLnBrk="0" hangingPunct="1">
      <a:defRPr sz="1200" kern="1200">
        <a:solidFill>
          <a:schemeClr val="tx1"/>
        </a:solidFill>
        <a:latin typeface="+mn-lt"/>
        <a:ea typeface="+mn-ea"/>
        <a:cs typeface="+mn-cs"/>
      </a:defRPr>
    </a:lvl7pPr>
    <a:lvl8pPr marL="2970530" algn="l" defTabSz="848360" rtl="0" eaLnBrk="1" latinLnBrk="0" hangingPunct="1">
      <a:defRPr sz="1200" kern="1200">
        <a:solidFill>
          <a:schemeClr val="tx1"/>
        </a:solidFill>
        <a:latin typeface="+mn-lt"/>
        <a:ea typeface="+mn-ea"/>
        <a:cs typeface="+mn-cs"/>
      </a:defRPr>
    </a:lvl8pPr>
    <a:lvl9pPr marL="3395345" algn="l" defTabSz="84836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2052" name="Picture 108" descr="3"/>
          <p:cNvPicPr>
            <a:picLocks noChangeAspect="1"/>
          </p:cNvPicPr>
          <p:nvPr/>
        </p:nvPicPr>
        <p:blipFill>
          <a:blip r:embed="rId2"/>
          <a:stretch>
            <a:fillRect/>
          </a:stretch>
        </p:blipFill>
        <p:spPr>
          <a:xfrm>
            <a:off x="4524375" y="1792288"/>
            <a:ext cx="4837113" cy="3968750"/>
          </a:xfrm>
          <a:prstGeom prst="rect">
            <a:avLst/>
          </a:prstGeom>
          <a:noFill/>
          <a:ln w="9525">
            <a:noFill/>
          </a:ln>
        </p:spPr>
      </p:pic>
      <p:sp>
        <p:nvSpPr>
          <p:cNvPr id="10" name="Oval 105"/>
          <p:cNvSpPr>
            <a:spLocks noChangeArrowheads="1"/>
          </p:cNvSpPr>
          <p:nvPr/>
        </p:nvSpPr>
        <p:spPr bwMode="gray">
          <a:xfrm>
            <a:off x="3900488" y="2497138"/>
            <a:ext cx="717550" cy="587375"/>
          </a:xfrm>
          <a:prstGeom prst="ellipse">
            <a:avLst/>
          </a:prstGeom>
          <a:solidFill>
            <a:srgbClr val="FFFFFF">
              <a:alpha val="14999"/>
            </a:srgbClr>
          </a:solidFill>
          <a:ln w="9525">
            <a:solidFill>
              <a:srgbClr val="FFFFFF">
                <a:alpha val="30000"/>
              </a:srgbClr>
            </a:solidFill>
            <a:round/>
          </a:ln>
          <a:effectLst/>
        </p:spPr>
        <p:txBody>
          <a:bodyPr wrap="none" lIns="84879" tIns="42438" rIns="84879" bIns="4243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 name="Oval 106"/>
          <p:cNvSpPr>
            <a:spLocks noChangeArrowheads="1"/>
          </p:cNvSpPr>
          <p:nvPr/>
        </p:nvSpPr>
        <p:spPr bwMode="gray">
          <a:xfrm>
            <a:off x="4602163" y="3405188"/>
            <a:ext cx="307975" cy="255588"/>
          </a:xfrm>
          <a:prstGeom prst="ellipse">
            <a:avLst/>
          </a:prstGeom>
          <a:solidFill>
            <a:srgbClr val="FFFFFF">
              <a:alpha val="20000"/>
            </a:srgbClr>
          </a:solidFill>
          <a:ln w="9525">
            <a:solidFill>
              <a:srgbClr val="FFFFFF">
                <a:alpha val="50000"/>
              </a:srgbClr>
            </a:solidFill>
            <a:round/>
          </a:ln>
          <a:effectLst/>
        </p:spPr>
        <p:txBody>
          <a:bodyPr wrap="none" lIns="84879" tIns="42438" rIns="84879" bIns="4243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 name="Oval 107"/>
          <p:cNvSpPr>
            <a:spLocks noChangeArrowheads="1"/>
          </p:cNvSpPr>
          <p:nvPr/>
        </p:nvSpPr>
        <p:spPr bwMode="gray">
          <a:xfrm>
            <a:off x="312738" y="4545013"/>
            <a:ext cx="252413" cy="211138"/>
          </a:xfrm>
          <a:prstGeom prst="ellipse">
            <a:avLst/>
          </a:prstGeom>
          <a:solidFill>
            <a:srgbClr val="FFFFFF">
              <a:alpha val="20000"/>
            </a:srgbClr>
          </a:solidFill>
          <a:ln w="9525">
            <a:solidFill>
              <a:srgbClr val="FFFFFF">
                <a:alpha val="50000"/>
              </a:srgbClr>
            </a:solidFill>
            <a:round/>
          </a:ln>
          <a:effectLst/>
        </p:spPr>
        <p:txBody>
          <a:bodyPr wrap="none" lIns="84879" tIns="42438" rIns="84879" bIns="4243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2056" name="Picture 109" descr="3"/>
          <p:cNvPicPr>
            <a:picLocks noChangeAspect="1"/>
          </p:cNvPicPr>
          <p:nvPr/>
        </p:nvPicPr>
        <p:blipFill>
          <a:blip r:embed="rId2"/>
          <a:stretch>
            <a:fillRect/>
          </a:stretch>
        </p:blipFill>
        <p:spPr>
          <a:xfrm>
            <a:off x="779463" y="1855788"/>
            <a:ext cx="1717675" cy="1408112"/>
          </a:xfrm>
          <a:prstGeom prst="rect">
            <a:avLst/>
          </a:prstGeom>
          <a:noFill/>
          <a:ln w="9525">
            <a:noFill/>
          </a:ln>
        </p:spPr>
      </p:pic>
      <p:sp>
        <p:nvSpPr>
          <p:cNvPr id="14" name="Rectangle 120"/>
          <p:cNvSpPr>
            <a:spLocks noChangeArrowheads="1"/>
          </p:cNvSpPr>
          <p:nvPr/>
        </p:nvSpPr>
        <p:spPr bwMode="gray">
          <a:xfrm>
            <a:off x="0" y="0"/>
            <a:ext cx="9361488" cy="1344613"/>
          </a:xfrm>
          <a:prstGeom prst="rect">
            <a:avLst/>
          </a:prstGeom>
          <a:gradFill rotWithShape="1">
            <a:gsLst>
              <a:gs pos="0">
                <a:schemeClr val="accent1">
                  <a:alpha val="39999"/>
                </a:schemeClr>
              </a:gs>
              <a:gs pos="100000">
                <a:schemeClr val="accent1">
                  <a:gamma/>
                  <a:tint val="0"/>
                  <a:invGamma/>
                  <a:alpha val="0"/>
                </a:schemeClr>
              </a:gs>
            </a:gsLst>
            <a:lin ang="5400000" scaled="1"/>
          </a:gradFill>
          <a:ln w="9525">
            <a:noFill/>
            <a:miter lim="800000"/>
          </a:ln>
          <a:effectLst/>
        </p:spPr>
        <p:txBody>
          <a:bodyPr wrap="none" lIns="84879" tIns="42438" rIns="84879" bIns="4243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4" name="Rectangle 2"/>
          <p:cNvSpPr>
            <a:spLocks noGrp="1" noChangeArrowheads="1"/>
          </p:cNvSpPr>
          <p:nvPr>
            <p:ph type="ctrTitle"/>
          </p:nvPr>
        </p:nvSpPr>
        <p:spPr>
          <a:xfrm>
            <a:off x="642144" y="1661319"/>
            <a:ext cx="8425339" cy="960173"/>
          </a:xfrm>
        </p:spPr>
        <p:txBody>
          <a:bodyPr/>
          <a:lstStyle>
            <a:lvl1pPr algn="r">
              <a:defRPr sz="5600">
                <a:latin typeface="Arial" panose="020B0604020202020204" pitchFamily="34" charset="0"/>
              </a:defRPr>
            </a:lvl1pPr>
          </a:lstStyle>
          <a:p>
            <a:r>
              <a:rPr lang="zh-CN" altLang="en-US" noProof="1" smtClean="0"/>
              <a:t>单击此处编辑母版标题样式</a:t>
            </a:r>
            <a:endParaRPr lang="en-US" altLang="zh-CN" noProof="1"/>
          </a:p>
        </p:txBody>
      </p:sp>
      <p:sp>
        <p:nvSpPr>
          <p:cNvPr id="3075" name="Rectangle 3"/>
          <p:cNvSpPr>
            <a:spLocks noGrp="1" noChangeArrowheads="1"/>
          </p:cNvSpPr>
          <p:nvPr>
            <p:ph type="subTitle" idx="1"/>
          </p:nvPr>
        </p:nvSpPr>
        <p:spPr bwMode="black">
          <a:xfrm>
            <a:off x="1248200" y="2048373"/>
            <a:ext cx="7723228" cy="306722"/>
          </a:xfrm>
        </p:spPr>
        <p:txBody>
          <a:bodyPr/>
          <a:lstStyle>
            <a:lvl1pPr marL="0" indent="0" algn="r">
              <a:buFont typeface="Wingdings" panose="05000000000000000000" pitchFamily="2" charset="2"/>
              <a:buNone/>
              <a:defRPr sz="1700" b="0"/>
            </a:lvl1pPr>
          </a:lstStyle>
          <a:p>
            <a:r>
              <a:rPr lang="zh-CN" altLang="en-US" noProof="1" smtClean="0"/>
              <a:t>单击此处编辑母版副标题样式</a:t>
            </a:r>
            <a:endParaRPr lang="en-US" altLang="zh-CN" noProof="1"/>
          </a:p>
        </p:txBody>
      </p:sp>
      <p:sp>
        <p:nvSpPr>
          <p:cNvPr id="15" name="Rectangle 4"/>
          <p:cNvSpPr>
            <a:spLocks noGrp="1" noChangeArrowheads="1"/>
          </p:cNvSpPr>
          <p:nvPr>
            <p:ph type="dt" sz="half" idx="2"/>
          </p:nvPr>
        </p:nvSpPr>
        <p:spPr bwMode="white">
          <a:xfrm>
            <a:off x="468313" y="5505450"/>
            <a:ext cx="857250" cy="141288"/>
          </a:xfrm>
          <a:prstGeom prst="rect">
            <a:avLst/>
          </a:prstGeom>
          <a:ln>
            <a:miter lim="800000"/>
          </a:ln>
        </p:spPr>
        <p:txBody>
          <a:bodyPr vert="horz" wrap="square" lIns="84879" tIns="42438" rIns="84879" bIns="42438" numCol="1" anchor="t" anchorCtr="0" compatLnSpc="1"/>
          <a:lstStyle>
            <a:lvl1pPr>
              <a:defRPr>
                <a:solidFill>
                  <a:schemeClr val="tx1"/>
                </a:solidFill>
                <a:latin typeface="Times New Roman" panose="02020603050405020304" pitchFamily="18"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6" name="Rectangle 5"/>
          <p:cNvSpPr>
            <a:spLocks noGrp="1" noChangeArrowheads="1"/>
          </p:cNvSpPr>
          <p:nvPr>
            <p:ph type="ftr" sz="quarter" idx="3"/>
          </p:nvPr>
        </p:nvSpPr>
        <p:spPr bwMode="white">
          <a:xfrm>
            <a:off x="3043238" y="5502275"/>
            <a:ext cx="1169988" cy="130175"/>
          </a:xfrm>
          <a:prstGeom prst="rect">
            <a:avLst/>
          </a:prstGeom>
          <a:ln>
            <a:miter lim="800000"/>
          </a:ln>
        </p:spPr>
        <p:txBody>
          <a:bodyPr vert="horz" wrap="square" lIns="84879" tIns="42438" rIns="84879" bIns="42438" numCol="1" anchor="t" anchorCtr="0" compatLnSpc="1"/>
          <a:lstStyle>
            <a:lvl1pPr algn="ctr">
              <a:defRPr>
                <a:latin typeface="Times New Roman" panose="02020603050405020304" pitchFamily="18"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7" name="灯片编号占位符 1"/>
          <p:cNvSpPr>
            <a:spLocks noGrp="1"/>
          </p:cNvSpPr>
          <p:nvPr>
            <p:ph type="sldNum" sz="quarter" idx="4"/>
          </p:nvPr>
        </p:nvSpPr>
        <p:spPr bwMode="auto">
          <a:xfrm>
            <a:off x="8269288" y="5456238"/>
            <a:ext cx="701675" cy="244475"/>
          </a:xfrm>
          <a:prstGeom prst="rect">
            <a:avLst/>
          </a:prstGeom>
          <a:ln>
            <a:miter lim="800000"/>
          </a:ln>
        </p:spPr>
        <p:txBody>
          <a:bodyPr vert="horz" wrap="square" lIns="84879" tIns="42438" rIns="84879" bIns="42438" numCol="1" anchor="t" anchorCtr="0" compatLnSpc="1"/>
          <a:p>
            <a:pPr algn="ctr"/>
            <a:fld id="{9A0DB2DC-4C9A-4742-B13C-FB6460FD3503}" type="slidenum">
              <a:rPr lang="en-US" altLang="zh-CN" dirty="0">
                <a:latin typeface="Arial" panose="020B0604020202020204" pitchFamily="34" charset="0"/>
                <a:ea typeface="宋体" panose="02010600030101010101" pitchFamily="2" charset="-122"/>
              </a:rPr>
            </a:fld>
            <a:endParaRPr lang="en-US" altLang="zh-CN"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70061" y="213374"/>
            <a:ext cx="2145341" cy="5099585"/>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234039" y="213374"/>
            <a:ext cx="6279999" cy="5099585"/>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234039" y="213374"/>
            <a:ext cx="8581364" cy="601443"/>
          </a:xfrm>
        </p:spPr>
        <p:txBody>
          <a:bodyPr/>
          <a:lstStyle/>
          <a:p>
            <a:r>
              <a:rPr lang="zh-CN" altLang="en-US" noProof="1" smtClean="0"/>
              <a:t>单击此处编辑母版标题样式</a:t>
            </a:r>
            <a:endParaRPr lang="zh-CN" altLang="en-US" noProof="1"/>
          </a:p>
        </p:txBody>
      </p:sp>
      <p:sp>
        <p:nvSpPr>
          <p:cNvPr id="3" name="图表占位符 2"/>
          <p:cNvSpPr>
            <a:spLocks noGrp="1"/>
          </p:cNvSpPr>
          <p:nvPr>
            <p:ph type="chart" idx="1"/>
          </p:nvPr>
        </p:nvSpPr>
        <p:spPr>
          <a:xfrm>
            <a:off x="234039" y="960174"/>
            <a:ext cx="8581364" cy="4352784"/>
          </a:xfrm>
        </p:spPr>
        <p:txBody>
          <a:bodyPr vert="horz" wrap="square" lIns="84879" tIns="42438" rIns="84879" bIns="42438" numCol="1" anchor="t" anchorCtr="0" compatLnSpc="1"/>
          <a:lstStyle/>
          <a:p>
            <a:pPr marL="317500" marR="0" lvl="0" indent="-31750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Char char="v"/>
              <a:defRPr/>
            </a:pPr>
            <a:endParaRPr kumimoji="0" lang="zh-CN" altLang="en-US" sz="2700" b="1" i="0" u="none" strike="noStrike" kern="0" cap="none" spc="0" normalizeH="0" baseline="0" noProof="0" smtClean="0">
              <a:ln>
                <a:noFill/>
              </a:ln>
              <a:solidFill>
                <a:schemeClr val="tx1"/>
              </a:solidFill>
              <a:effectLst/>
              <a:uLnTx/>
              <a:uFillTx/>
              <a:latin typeface="+mn-lt"/>
              <a:ea typeface="+mn-ea"/>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39495" y="3702002"/>
            <a:ext cx="7957265" cy="1144208"/>
          </a:xfrm>
        </p:spPr>
        <p:txBody>
          <a:bodyPr anchor="t"/>
          <a:lstStyle>
            <a:lvl1pPr algn="l">
              <a:defRPr sz="36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39495" y="2441777"/>
            <a:ext cx="7957265" cy="1260227"/>
          </a:xfrm>
        </p:spPr>
        <p:txBody>
          <a:bodyPr anchor="b"/>
          <a:lstStyle>
            <a:lvl1pPr marL="0" indent="0">
              <a:buNone/>
              <a:defRPr sz="1900"/>
            </a:lvl1pPr>
            <a:lvl2pPr marL="424180" indent="0">
              <a:buNone/>
              <a:defRPr sz="1700"/>
            </a:lvl2pPr>
            <a:lvl3pPr marL="848995" indent="0">
              <a:buNone/>
              <a:defRPr sz="1700"/>
            </a:lvl3pPr>
            <a:lvl4pPr marL="1273175" indent="0">
              <a:buNone/>
              <a:defRPr sz="1300"/>
            </a:lvl4pPr>
            <a:lvl5pPr marL="1697355" indent="0">
              <a:buNone/>
              <a:defRPr sz="1300"/>
            </a:lvl5pPr>
            <a:lvl6pPr marL="2122170" indent="0">
              <a:buNone/>
              <a:defRPr sz="1300"/>
            </a:lvl6pPr>
            <a:lvl7pPr marL="2546350" indent="0">
              <a:buNone/>
              <a:defRPr sz="1300"/>
            </a:lvl7pPr>
            <a:lvl8pPr marL="2970530" indent="0">
              <a:buNone/>
              <a:defRPr sz="1300"/>
            </a:lvl8pPr>
            <a:lvl9pPr marL="3395345" indent="0">
              <a:buNone/>
              <a:defRPr sz="1300"/>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234037" y="960174"/>
            <a:ext cx="4212670" cy="4352784"/>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4602731" y="960174"/>
            <a:ext cx="4212670" cy="4352784"/>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68078" y="230710"/>
            <a:ext cx="8425339" cy="960173"/>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68075" y="1289569"/>
            <a:ext cx="4136283" cy="537430"/>
          </a:xfrm>
        </p:spPr>
        <p:txBody>
          <a:bodyPr anchor="b"/>
          <a:lstStyle>
            <a:lvl1pPr marL="0" indent="0">
              <a:buNone/>
              <a:defRPr sz="2300" b="1"/>
            </a:lvl1pPr>
            <a:lvl2pPr marL="424180" indent="0">
              <a:buNone/>
              <a:defRPr sz="1900" b="1"/>
            </a:lvl2pPr>
            <a:lvl3pPr marL="848995" indent="0">
              <a:buNone/>
              <a:defRPr sz="1700" b="1"/>
            </a:lvl3pPr>
            <a:lvl4pPr marL="1273175" indent="0">
              <a:buNone/>
              <a:defRPr sz="1700" b="1"/>
            </a:lvl4pPr>
            <a:lvl5pPr marL="1697355" indent="0">
              <a:buNone/>
              <a:defRPr sz="1700" b="1"/>
            </a:lvl5pPr>
            <a:lvl6pPr marL="2122170" indent="0">
              <a:buNone/>
              <a:defRPr sz="1700" b="1"/>
            </a:lvl6pPr>
            <a:lvl7pPr marL="2546350" indent="0">
              <a:buNone/>
              <a:defRPr sz="1700" b="1"/>
            </a:lvl7pPr>
            <a:lvl8pPr marL="2970530" indent="0">
              <a:buNone/>
              <a:defRPr sz="1700" b="1"/>
            </a:lvl8pPr>
            <a:lvl9pPr marL="3395345" indent="0">
              <a:buNone/>
              <a:defRPr sz="17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468075" y="1826996"/>
            <a:ext cx="4136283" cy="3319265"/>
          </a:xfrm>
        </p:spPr>
        <p:txBody>
          <a:bodyPr/>
          <a:lstStyle>
            <a:lvl1pPr>
              <a:defRPr sz="2300"/>
            </a:lvl1pPr>
            <a:lvl2pPr>
              <a:defRPr sz="1900"/>
            </a:lvl2pPr>
            <a:lvl3pPr>
              <a:defRPr sz="1700"/>
            </a:lvl3pPr>
            <a:lvl4pPr>
              <a:defRPr sz="1700"/>
            </a:lvl4pPr>
            <a:lvl5pPr>
              <a:defRPr sz="1700"/>
            </a:lvl5pPr>
            <a:lvl6pPr>
              <a:defRPr sz="1700"/>
            </a:lvl6pPr>
            <a:lvl7pPr>
              <a:defRPr sz="1700"/>
            </a:lvl7pPr>
            <a:lvl8pPr>
              <a:defRPr sz="1700"/>
            </a:lvl8pPr>
            <a:lvl9pPr>
              <a:defRPr sz="17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755511" y="1289569"/>
            <a:ext cx="4137908" cy="537430"/>
          </a:xfrm>
        </p:spPr>
        <p:txBody>
          <a:bodyPr anchor="b"/>
          <a:lstStyle>
            <a:lvl1pPr marL="0" indent="0">
              <a:buNone/>
              <a:defRPr sz="2300" b="1"/>
            </a:lvl1pPr>
            <a:lvl2pPr marL="424180" indent="0">
              <a:buNone/>
              <a:defRPr sz="1900" b="1"/>
            </a:lvl2pPr>
            <a:lvl3pPr marL="848995" indent="0">
              <a:buNone/>
              <a:defRPr sz="1700" b="1"/>
            </a:lvl3pPr>
            <a:lvl4pPr marL="1273175" indent="0">
              <a:buNone/>
              <a:defRPr sz="1700" b="1"/>
            </a:lvl4pPr>
            <a:lvl5pPr marL="1697355" indent="0">
              <a:buNone/>
              <a:defRPr sz="1700" b="1"/>
            </a:lvl5pPr>
            <a:lvl6pPr marL="2122170" indent="0">
              <a:buNone/>
              <a:defRPr sz="1700" b="1"/>
            </a:lvl6pPr>
            <a:lvl7pPr marL="2546350" indent="0">
              <a:buNone/>
              <a:defRPr sz="1700" b="1"/>
            </a:lvl7pPr>
            <a:lvl8pPr marL="2970530" indent="0">
              <a:buNone/>
              <a:defRPr sz="1700" b="1"/>
            </a:lvl8pPr>
            <a:lvl9pPr marL="3395345" indent="0">
              <a:buNone/>
              <a:defRPr sz="17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4755511" y="1826996"/>
            <a:ext cx="4137908" cy="3319265"/>
          </a:xfrm>
        </p:spPr>
        <p:txBody>
          <a:bodyPr/>
          <a:lstStyle>
            <a:lvl1pPr>
              <a:defRPr sz="2300"/>
            </a:lvl1pPr>
            <a:lvl2pPr>
              <a:defRPr sz="1900"/>
            </a:lvl2pPr>
            <a:lvl3pPr>
              <a:defRPr sz="1700"/>
            </a:lvl3pPr>
            <a:lvl4pPr>
              <a:defRPr sz="1700"/>
            </a:lvl4pPr>
            <a:lvl5pPr>
              <a:defRPr sz="1700"/>
            </a:lvl5pPr>
            <a:lvl6pPr>
              <a:defRPr sz="1700"/>
            </a:lvl6pPr>
            <a:lvl7pPr>
              <a:defRPr sz="1700"/>
            </a:lvl7pPr>
            <a:lvl8pPr>
              <a:defRPr sz="1700"/>
            </a:lvl8pPr>
            <a:lvl9pPr>
              <a:defRPr sz="17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68081" y="229375"/>
            <a:ext cx="3079865" cy="976176"/>
          </a:xfrm>
        </p:spPr>
        <p:txBody>
          <a:bodyPr anchor="b"/>
          <a:lstStyle>
            <a:lvl1pPr algn="l">
              <a:defRPr sz="19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660082" y="229375"/>
            <a:ext cx="5233331" cy="4916886"/>
          </a:xfrm>
        </p:spPr>
        <p:txBody>
          <a:bodyPr/>
          <a:lstStyle>
            <a:lvl1pPr>
              <a:defRPr sz="3000"/>
            </a:lvl1pPr>
            <a:lvl2pPr>
              <a:defRPr sz="2700"/>
            </a:lvl2pPr>
            <a:lvl3pPr>
              <a:defRPr sz="2300"/>
            </a:lvl3pPr>
            <a:lvl4pPr>
              <a:defRPr sz="1900"/>
            </a:lvl4pPr>
            <a:lvl5pPr>
              <a:defRPr sz="1900"/>
            </a:lvl5pPr>
            <a:lvl6pPr>
              <a:defRPr sz="1900"/>
            </a:lvl6pPr>
            <a:lvl7pPr>
              <a:defRPr sz="1900"/>
            </a:lvl7pPr>
            <a:lvl8pPr>
              <a:defRPr sz="1900"/>
            </a:lvl8pPr>
            <a:lvl9pPr>
              <a:defRPr sz="19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68081" y="1205554"/>
            <a:ext cx="3079865" cy="3940710"/>
          </a:xfrm>
        </p:spPr>
        <p:txBody>
          <a:bodyPr/>
          <a:lstStyle>
            <a:lvl1pPr marL="0" indent="0">
              <a:buNone/>
              <a:defRPr sz="1300"/>
            </a:lvl1pPr>
            <a:lvl2pPr marL="424180" indent="0">
              <a:buNone/>
              <a:defRPr sz="1200"/>
            </a:lvl2pPr>
            <a:lvl3pPr marL="848995" indent="0">
              <a:buNone/>
              <a:defRPr sz="900"/>
            </a:lvl3pPr>
            <a:lvl4pPr marL="1273175" indent="0">
              <a:buNone/>
              <a:defRPr sz="900"/>
            </a:lvl4pPr>
            <a:lvl5pPr marL="1697355" indent="0">
              <a:buNone/>
              <a:defRPr sz="900"/>
            </a:lvl5pPr>
            <a:lvl6pPr marL="2122170" indent="0">
              <a:buNone/>
              <a:defRPr sz="900"/>
            </a:lvl6pPr>
            <a:lvl7pPr marL="2546350" indent="0">
              <a:buNone/>
              <a:defRPr sz="900"/>
            </a:lvl7pPr>
            <a:lvl8pPr marL="2970530" indent="0">
              <a:buNone/>
              <a:defRPr sz="900"/>
            </a:lvl8pPr>
            <a:lvl9pPr marL="3395345"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834917" y="4032729"/>
            <a:ext cx="5616893" cy="476085"/>
          </a:xfrm>
        </p:spPr>
        <p:txBody>
          <a:bodyPr anchor="b"/>
          <a:lstStyle>
            <a:lvl1pPr algn="l">
              <a:defRPr sz="19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834917" y="514760"/>
            <a:ext cx="5616893" cy="3456623"/>
          </a:xfrm>
        </p:spPr>
        <p:txBody>
          <a:bodyPr vert="horz" wrap="square" lIns="84879" tIns="42438" rIns="84879" bIns="42438" numCol="1" anchor="t" anchorCtr="0" compatLnSpc="1"/>
          <a:lstStyle>
            <a:lvl1pPr marL="0" indent="0">
              <a:buNone/>
              <a:defRPr sz="3000"/>
            </a:lvl1pPr>
            <a:lvl2pPr marL="424180" indent="0">
              <a:buNone/>
              <a:defRPr sz="2700"/>
            </a:lvl2pPr>
            <a:lvl3pPr marL="848995" indent="0">
              <a:buNone/>
              <a:defRPr sz="2300"/>
            </a:lvl3pPr>
            <a:lvl4pPr marL="1273175" indent="0">
              <a:buNone/>
              <a:defRPr sz="1900"/>
            </a:lvl4pPr>
            <a:lvl5pPr marL="1697355" indent="0">
              <a:buNone/>
              <a:defRPr sz="1900"/>
            </a:lvl5pPr>
            <a:lvl6pPr marL="2122170" indent="0">
              <a:buNone/>
              <a:defRPr sz="1900"/>
            </a:lvl6pPr>
            <a:lvl7pPr marL="2546350" indent="0">
              <a:buNone/>
              <a:defRPr sz="1900"/>
            </a:lvl7pPr>
            <a:lvl8pPr marL="2970530" indent="0">
              <a:buNone/>
              <a:defRPr sz="1900"/>
            </a:lvl8pPr>
            <a:lvl9pPr marL="3395345" indent="0">
              <a:buNone/>
              <a:defRPr sz="1900"/>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defRPr/>
            </a:pPr>
            <a:endParaRPr kumimoji="0" lang="zh-CN" altLang="en-US" sz="3000" b="1" i="0" u="none" strike="noStrike" kern="0" cap="none" spc="0" normalizeH="0" baseline="0" noProof="0" smtClean="0">
              <a:ln>
                <a:noFill/>
              </a:ln>
              <a:solidFill>
                <a:schemeClr val="tx1"/>
              </a:solidFill>
              <a:effectLst/>
              <a:uLnTx/>
              <a:uFillTx/>
              <a:latin typeface="+mn-lt"/>
              <a:ea typeface="+mn-ea"/>
              <a:cs typeface="Arial" panose="020B0604020202020204" pitchFamily="34" charset="0"/>
            </a:endParaRPr>
          </a:p>
        </p:txBody>
      </p:sp>
      <p:sp>
        <p:nvSpPr>
          <p:cNvPr id="4" name="文本占位符 3"/>
          <p:cNvSpPr>
            <a:spLocks noGrp="1"/>
          </p:cNvSpPr>
          <p:nvPr>
            <p:ph type="body" sz="half" idx="2"/>
          </p:nvPr>
        </p:nvSpPr>
        <p:spPr>
          <a:xfrm>
            <a:off x="1834917" y="4508814"/>
            <a:ext cx="5616893" cy="676121"/>
          </a:xfrm>
        </p:spPr>
        <p:txBody>
          <a:bodyPr/>
          <a:lstStyle>
            <a:lvl1pPr marL="0" indent="0">
              <a:buNone/>
              <a:defRPr sz="1300"/>
            </a:lvl1pPr>
            <a:lvl2pPr marL="424180" indent="0">
              <a:buNone/>
              <a:defRPr sz="1200"/>
            </a:lvl2pPr>
            <a:lvl3pPr marL="848995" indent="0">
              <a:buNone/>
              <a:defRPr sz="900"/>
            </a:lvl3pPr>
            <a:lvl4pPr marL="1273175" indent="0">
              <a:buNone/>
              <a:defRPr sz="900"/>
            </a:lvl4pPr>
            <a:lvl5pPr marL="1697355" indent="0">
              <a:buNone/>
              <a:defRPr sz="900"/>
            </a:lvl5pPr>
            <a:lvl6pPr marL="2122170" indent="0">
              <a:buNone/>
              <a:defRPr sz="900"/>
            </a:lvl6pPr>
            <a:lvl7pPr marL="2546350" indent="0">
              <a:buNone/>
              <a:defRPr sz="900"/>
            </a:lvl7pPr>
            <a:lvl8pPr marL="2970530" indent="0">
              <a:buNone/>
              <a:defRPr sz="900"/>
            </a:lvl8pPr>
            <a:lvl9pPr marL="3395345" indent="0">
              <a:buNone/>
              <a:defRPr sz="900"/>
            </a:lvl9pPr>
          </a:lstStyle>
          <a:p>
            <a:pPr lvl="0"/>
            <a:r>
              <a:rPr lang="zh-CN" altLang="en-US" noProof="1" smtClean="0"/>
              <a:t>单击此处编辑母版文本样式</a:t>
            </a:r>
            <a:endParaRPr lang="zh-CN" altLang="en-US"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8000" b="-18000"/>
          </a:stretch>
        </a:blipFill>
        <a:effectLst/>
      </p:bgPr>
    </p:bg>
    <p:spTree>
      <p:nvGrpSpPr>
        <p:cNvPr id="1" name=""/>
        <p:cNvGrpSpPr/>
        <p:nvPr/>
      </p:nvGrpSpPr>
      <p:grpSpPr/>
      <p:sp>
        <p:nvSpPr>
          <p:cNvPr id="1119" name="Rectangle 95"/>
          <p:cNvSpPr>
            <a:spLocks noChangeArrowheads="1"/>
          </p:cNvSpPr>
          <p:nvPr/>
        </p:nvSpPr>
        <p:spPr bwMode="gray">
          <a:xfrm>
            <a:off x="0" y="0"/>
            <a:ext cx="9361488" cy="831850"/>
          </a:xfrm>
          <a:prstGeom prst="rect">
            <a:avLst/>
          </a:prstGeom>
          <a:gradFill rotWithShape="1">
            <a:gsLst>
              <a:gs pos="0">
                <a:schemeClr val="accent1">
                  <a:alpha val="39999"/>
                </a:schemeClr>
              </a:gs>
              <a:gs pos="100000">
                <a:schemeClr val="accent1">
                  <a:gamma/>
                  <a:tint val="0"/>
                  <a:invGamma/>
                  <a:alpha val="0"/>
                </a:schemeClr>
              </a:gs>
            </a:gsLst>
            <a:lin ang="5400000" scaled="1"/>
          </a:gradFill>
          <a:ln w="9525">
            <a:noFill/>
            <a:miter lim="800000"/>
          </a:ln>
          <a:effectLst/>
        </p:spPr>
        <p:txBody>
          <a:bodyPr wrap="none" lIns="84879" tIns="42438" rIns="84879" bIns="4243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8" name="Rectangle 4"/>
          <p:cNvSpPr>
            <a:spLocks noGrp="1" noChangeArrowheads="1"/>
          </p:cNvSpPr>
          <p:nvPr>
            <p:ph type="dt" sz="half" idx="2"/>
          </p:nvPr>
        </p:nvSpPr>
        <p:spPr bwMode="auto">
          <a:xfrm>
            <a:off x="3354388" y="5435600"/>
            <a:ext cx="2574925" cy="269875"/>
          </a:xfrm>
          <a:prstGeom prst="rect">
            <a:avLst/>
          </a:prstGeom>
          <a:noFill/>
          <a:ln w="9525">
            <a:noFill/>
            <a:miter lim="800000"/>
          </a:ln>
          <a:effectLst/>
        </p:spPr>
        <p:txBody>
          <a:bodyPr vert="horz" wrap="square" lIns="84879" tIns="42438" rIns="84879" bIns="42438" numCol="1" anchor="t" anchorCtr="0" compatLnSpc="1"/>
          <a:lstStyle>
            <a:lvl1pPr>
              <a:buFontTx/>
              <a:buNone/>
              <a:defRPr sz="1200">
                <a:solidFill>
                  <a:srgbClr val="003300"/>
                </a:solidFill>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rgbClr val="003300"/>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6084888" y="5440363"/>
            <a:ext cx="2028825" cy="250825"/>
          </a:xfrm>
          <a:prstGeom prst="rect">
            <a:avLst/>
          </a:prstGeom>
          <a:noFill/>
          <a:ln w="9525">
            <a:noFill/>
            <a:miter lim="800000"/>
          </a:ln>
          <a:effectLst/>
        </p:spPr>
        <p:txBody>
          <a:bodyPr vert="horz" wrap="square" lIns="84879" tIns="42438" rIns="84879" bIns="42438" numCol="1" anchor="t" anchorCtr="0" compatLnSpc="1"/>
          <a:lstStyle>
            <a:lvl1pPr algn="r">
              <a:buFontTx/>
              <a:buNone/>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8269288" y="5456238"/>
            <a:ext cx="701675" cy="244475"/>
          </a:xfrm>
          <a:prstGeom prst="rect">
            <a:avLst/>
          </a:prstGeom>
          <a:noFill/>
          <a:ln w="9525">
            <a:noFill/>
            <a:miter lim="800000"/>
          </a:ln>
          <a:effectLst/>
        </p:spPr>
        <p:txBody>
          <a:bodyPr vert="horz" wrap="square" lIns="84879" tIns="42438" rIns="84879" bIns="42438" numCol="1" anchor="t" anchorCtr="0" compatLnSpc="1"/>
          <a:lstStyle>
            <a:lvl1pPr algn="ctr">
              <a:defRPr sz="1200">
                <a:solidFill>
                  <a:srgbClr val="003300"/>
                </a:solidFill>
                <a:latin typeface="Arial" panose="020B0604020202020204" pitchFamily="34" charset="0"/>
                <a:ea typeface="宋体" panose="02010600030101010101" pitchFamily="2" charset="-122"/>
              </a:defRPr>
            </a:lvl1pPr>
          </a:lstStyle>
          <a:p>
            <a:pPr lvl="0" eaLnBrk="1" hangingPunct="1"/>
            <a:fld id="{9A0DB2DC-4C9A-4742-B13C-FB6460FD3503}" type="slidenum">
              <a:rPr lang="en-US" altLang="zh-CN" dirty="0"/>
            </a:fld>
            <a:endParaRPr lang="en-US" altLang="zh-CN" dirty="0"/>
          </a:p>
        </p:txBody>
      </p:sp>
      <p:sp>
        <p:nvSpPr>
          <p:cNvPr id="2" name="Rectangle 3"/>
          <p:cNvSpPr>
            <a:spLocks noGrp="1"/>
          </p:cNvSpPr>
          <p:nvPr>
            <p:ph type="body"/>
          </p:nvPr>
        </p:nvSpPr>
        <p:spPr>
          <a:xfrm>
            <a:off x="233363" y="960438"/>
            <a:ext cx="8582025" cy="4352925"/>
          </a:xfrm>
          <a:prstGeom prst="rect">
            <a:avLst/>
          </a:prstGeom>
          <a:noFill/>
          <a:ln w="9525">
            <a:noFill/>
          </a:ln>
        </p:spPr>
        <p:txBody>
          <a:bodyPr lIns="84879" tIns="42438" rIns="84879" bIns="42438"/>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115" name="Line 91"/>
          <p:cNvSpPr>
            <a:spLocks noChangeShapeType="1"/>
          </p:cNvSpPr>
          <p:nvPr/>
        </p:nvSpPr>
        <p:spPr bwMode="auto">
          <a:xfrm>
            <a:off x="233363" y="831850"/>
            <a:ext cx="6242050" cy="0"/>
          </a:xfrm>
          <a:prstGeom prst="line">
            <a:avLst/>
          </a:prstGeom>
          <a:noFill/>
          <a:ln w="19050" cap="rnd">
            <a:solidFill>
              <a:schemeClr val="tx2"/>
            </a:solidFill>
            <a:prstDash val="sysDot"/>
            <a:round/>
          </a:ln>
          <a:effectLst/>
        </p:spPr>
        <p:txBody>
          <a:bodyPr lIns="84879" tIns="42438" rIns="84879" bIns="42438"/>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032" name="Rectangle 2"/>
          <p:cNvSpPr>
            <a:spLocks noGrp="1"/>
          </p:cNvSpPr>
          <p:nvPr>
            <p:ph type="title"/>
          </p:nvPr>
        </p:nvSpPr>
        <p:spPr>
          <a:xfrm>
            <a:off x="233363" y="212725"/>
            <a:ext cx="8582025" cy="601663"/>
          </a:xfrm>
          <a:prstGeom prst="rect">
            <a:avLst/>
          </a:prstGeom>
          <a:noFill/>
          <a:ln w="9525">
            <a:noFill/>
          </a:ln>
        </p:spPr>
        <p:txBody>
          <a:bodyPr lIns="84879" tIns="42438" rIns="84879" bIns="42438" anchor="ctr" anchorCtr="0"/>
          <a:p>
            <a:pPr lvl="0"/>
            <a:r>
              <a:rPr lang="en-US" altLang="zh-CN" dirty="0"/>
              <a:t>Click to edit Master title style</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eaLnBrk="0" fontAlgn="base" hangingPunct="0">
        <a:spcBef>
          <a:spcPct val="0"/>
        </a:spcBef>
        <a:spcAft>
          <a:spcPct val="0"/>
        </a:spcAft>
        <a:defRPr sz="3000" b="1">
          <a:solidFill>
            <a:schemeClr val="tx2"/>
          </a:solidFill>
          <a:latin typeface="+mj-lt"/>
          <a:ea typeface="+mj-ea"/>
          <a:cs typeface="Arial" panose="020B0604020202020204" pitchFamily="34" charset="0"/>
        </a:defRPr>
      </a:lvl1pPr>
      <a:lvl2pPr algn="l" rtl="0" eaLnBrk="0" fontAlgn="base" hangingPunct="0">
        <a:spcBef>
          <a:spcPct val="0"/>
        </a:spcBef>
        <a:spcAft>
          <a:spcPct val="0"/>
        </a:spcAft>
        <a:defRPr sz="3000" b="1">
          <a:solidFill>
            <a:schemeClr val="tx2"/>
          </a:solidFill>
          <a:latin typeface="Verdana" panose="020B0604030504040204" pitchFamily="34" charset="0"/>
          <a:cs typeface="Arial" panose="020B0604020202020204" pitchFamily="34" charset="0"/>
        </a:defRPr>
      </a:lvl2pPr>
      <a:lvl3pPr algn="l" rtl="0" eaLnBrk="0" fontAlgn="base" hangingPunct="0">
        <a:spcBef>
          <a:spcPct val="0"/>
        </a:spcBef>
        <a:spcAft>
          <a:spcPct val="0"/>
        </a:spcAft>
        <a:defRPr sz="3000" b="1">
          <a:solidFill>
            <a:schemeClr val="tx2"/>
          </a:solidFill>
          <a:latin typeface="Verdana" panose="020B0604030504040204" pitchFamily="34" charset="0"/>
          <a:cs typeface="Arial" panose="020B0604020202020204" pitchFamily="34" charset="0"/>
        </a:defRPr>
      </a:lvl3pPr>
      <a:lvl4pPr algn="l" rtl="0" eaLnBrk="0" fontAlgn="base" hangingPunct="0">
        <a:spcBef>
          <a:spcPct val="0"/>
        </a:spcBef>
        <a:spcAft>
          <a:spcPct val="0"/>
        </a:spcAft>
        <a:defRPr sz="3000" b="1">
          <a:solidFill>
            <a:schemeClr val="tx2"/>
          </a:solidFill>
          <a:latin typeface="Verdana" panose="020B0604030504040204" pitchFamily="34" charset="0"/>
          <a:cs typeface="Arial" panose="020B0604020202020204" pitchFamily="34" charset="0"/>
        </a:defRPr>
      </a:lvl4pPr>
      <a:lvl5pPr algn="l" rtl="0" eaLnBrk="0" fontAlgn="base" hangingPunct="0">
        <a:spcBef>
          <a:spcPct val="0"/>
        </a:spcBef>
        <a:spcAft>
          <a:spcPct val="0"/>
        </a:spcAft>
        <a:defRPr sz="3000" b="1">
          <a:solidFill>
            <a:schemeClr val="tx2"/>
          </a:solidFill>
          <a:latin typeface="Verdana" panose="020B0604030504040204" pitchFamily="34" charset="0"/>
          <a:cs typeface="Arial" panose="020B0604020202020204" pitchFamily="34" charset="0"/>
        </a:defRPr>
      </a:lvl5pPr>
      <a:lvl6pPr marL="424180" algn="l" rtl="0" fontAlgn="base">
        <a:spcBef>
          <a:spcPct val="0"/>
        </a:spcBef>
        <a:spcAft>
          <a:spcPct val="0"/>
        </a:spcAft>
        <a:defRPr sz="3000" b="1">
          <a:solidFill>
            <a:schemeClr val="tx2"/>
          </a:solidFill>
          <a:latin typeface="Verdana" panose="020B0604030504040204" pitchFamily="34" charset="0"/>
        </a:defRPr>
      </a:lvl6pPr>
      <a:lvl7pPr marL="848995" algn="l" rtl="0" fontAlgn="base">
        <a:spcBef>
          <a:spcPct val="0"/>
        </a:spcBef>
        <a:spcAft>
          <a:spcPct val="0"/>
        </a:spcAft>
        <a:defRPr sz="3000" b="1">
          <a:solidFill>
            <a:schemeClr val="tx2"/>
          </a:solidFill>
          <a:latin typeface="Verdana" panose="020B0604030504040204" pitchFamily="34" charset="0"/>
        </a:defRPr>
      </a:lvl7pPr>
      <a:lvl8pPr marL="1273175" algn="l" rtl="0" fontAlgn="base">
        <a:spcBef>
          <a:spcPct val="0"/>
        </a:spcBef>
        <a:spcAft>
          <a:spcPct val="0"/>
        </a:spcAft>
        <a:defRPr sz="3000" b="1">
          <a:solidFill>
            <a:schemeClr val="tx2"/>
          </a:solidFill>
          <a:latin typeface="Verdana" panose="020B0604030504040204" pitchFamily="34" charset="0"/>
        </a:defRPr>
      </a:lvl8pPr>
      <a:lvl9pPr marL="1697355" algn="l" rtl="0" fontAlgn="base">
        <a:spcBef>
          <a:spcPct val="0"/>
        </a:spcBef>
        <a:spcAft>
          <a:spcPct val="0"/>
        </a:spcAft>
        <a:defRPr sz="3000" b="1">
          <a:solidFill>
            <a:schemeClr val="tx2"/>
          </a:solidFill>
          <a:latin typeface="Verdana" panose="020B0604030504040204" pitchFamily="34" charset="0"/>
        </a:defRPr>
      </a:lvl9pPr>
    </p:titleStyle>
    <p:bodyStyle>
      <a:lvl1pPr marL="317500" indent="-317500" algn="l" rtl="0" eaLnBrk="0" fontAlgn="base" hangingPunct="0">
        <a:spcBef>
          <a:spcPct val="20000"/>
        </a:spcBef>
        <a:spcAft>
          <a:spcPct val="0"/>
        </a:spcAft>
        <a:buClr>
          <a:schemeClr val="tx2"/>
        </a:buClr>
        <a:buFont typeface="Wingdings" panose="05000000000000000000" pitchFamily="2" charset="2"/>
        <a:buChar char="v"/>
        <a:defRPr sz="2700" b="1">
          <a:solidFill>
            <a:schemeClr val="tx1"/>
          </a:solidFill>
          <a:latin typeface="+mn-lt"/>
          <a:ea typeface="+mn-ea"/>
          <a:cs typeface="Arial" panose="020B0604020202020204" pitchFamily="34" charset="0"/>
        </a:defRPr>
      </a:lvl1pPr>
      <a:lvl2pPr marL="688975" indent="-265430" algn="l" rtl="0" eaLnBrk="0" fontAlgn="base" hangingPunct="0">
        <a:spcBef>
          <a:spcPct val="20000"/>
        </a:spcBef>
        <a:spcAft>
          <a:spcPct val="0"/>
        </a:spcAft>
        <a:buClr>
          <a:schemeClr val="accent1"/>
        </a:buClr>
        <a:buFont typeface="Wingdings" panose="05000000000000000000" pitchFamily="2" charset="2"/>
        <a:buChar char="§"/>
        <a:defRPr sz="2300">
          <a:solidFill>
            <a:schemeClr val="tx1"/>
          </a:solidFill>
          <a:latin typeface="Arial" panose="020B0604020202020204" pitchFamily="34" charset="0"/>
          <a:cs typeface="Arial" panose="020B0604020202020204" pitchFamily="34" charset="0"/>
        </a:defRPr>
      </a:lvl2pPr>
      <a:lvl3pPr marL="1060450" indent="-211455" algn="l" rtl="0" eaLnBrk="0" fontAlgn="base" hangingPunct="0">
        <a:spcBef>
          <a:spcPct val="20000"/>
        </a:spcBef>
        <a:spcAft>
          <a:spcPct val="0"/>
        </a:spcAft>
        <a:buClr>
          <a:schemeClr val="tx1"/>
        </a:buClr>
        <a:buChar char="•"/>
        <a:defRPr sz="2100">
          <a:solidFill>
            <a:schemeClr val="tx1"/>
          </a:solidFill>
          <a:latin typeface="Arial" panose="020B0604020202020204" pitchFamily="34" charset="0"/>
          <a:cs typeface="Arial" panose="020B0604020202020204" pitchFamily="34" charset="0"/>
        </a:defRPr>
      </a:lvl3pPr>
      <a:lvl4pPr marL="1484630" indent="-211455" algn="l" rtl="0" eaLnBrk="0" fontAlgn="base" hangingPunct="0">
        <a:spcBef>
          <a:spcPct val="20000"/>
        </a:spcBef>
        <a:spcAft>
          <a:spcPct val="0"/>
        </a:spcAft>
        <a:buChar char="–"/>
        <a:defRPr sz="1900">
          <a:solidFill>
            <a:schemeClr val="tx1"/>
          </a:solidFill>
          <a:latin typeface="Arial" panose="020B0604020202020204" pitchFamily="34" charset="0"/>
          <a:cs typeface="Arial" panose="020B0604020202020204" pitchFamily="34" charset="0"/>
        </a:defRPr>
      </a:lvl4pPr>
      <a:lvl5pPr marL="1910080" indent="-211455" algn="l" rtl="0" eaLnBrk="0" fontAlgn="base" hangingPunct="0">
        <a:spcBef>
          <a:spcPct val="20000"/>
        </a:spcBef>
        <a:spcAft>
          <a:spcPct val="0"/>
        </a:spcAft>
        <a:buChar char="»"/>
        <a:defRPr sz="1900">
          <a:solidFill>
            <a:schemeClr val="tx1"/>
          </a:solidFill>
          <a:latin typeface="Arial" panose="020B0604020202020204" pitchFamily="34" charset="0"/>
          <a:cs typeface="Arial" panose="020B0604020202020204" pitchFamily="34" charset="0"/>
        </a:defRPr>
      </a:lvl5pPr>
      <a:lvl6pPr marL="2334260" indent="-212090" algn="l" rtl="0" fontAlgn="base">
        <a:spcBef>
          <a:spcPct val="20000"/>
        </a:spcBef>
        <a:spcAft>
          <a:spcPct val="0"/>
        </a:spcAft>
        <a:buChar char="»"/>
        <a:defRPr sz="1900">
          <a:solidFill>
            <a:schemeClr val="tx1"/>
          </a:solidFill>
          <a:latin typeface="Arial" panose="020B0604020202020204" pitchFamily="34" charset="0"/>
        </a:defRPr>
      </a:lvl6pPr>
      <a:lvl7pPr marL="2758440" indent="-212090" algn="l" rtl="0" fontAlgn="base">
        <a:spcBef>
          <a:spcPct val="20000"/>
        </a:spcBef>
        <a:spcAft>
          <a:spcPct val="0"/>
        </a:spcAft>
        <a:buChar char="»"/>
        <a:defRPr sz="1900">
          <a:solidFill>
            <a:schemeClr val="tx1"/>
          </a:solidFill>
          <a:latin typeface="Arial" panose="020B0604020202020204" pitchFamily="34" charset="0"/>
        </a:defRPr>
      </a:lvl7pPr>
      <a:lvl8pPr marL="3183255" indent="-212090" algn="l" rtl="0" fontAlgn="base">
        <a:spcBef>
          <a:spcPct val="20000"/>
        </a:spcBef>
        <a:spcAft>
          <a:spcPct val="0"/>
        </a:spcAft>
        <a:buChar char="»"/>
        <a:defRPr sz="1900">
          <a:solidFill>
            <a:schemeClr val="tx1"/>
          </a:solidFill>
          <a:latin typeface="Arial" panose="020B0604020202020204" pitchFamily="34" charset="0"/>
        </a:defRPr>
      </a:lvl8pPr>
      <a:lvl9pPr marL="3607435" indent="-212090" algn="l" rtl="0" fontAlgn="base">
        <a:spcBef>
          <a:spcPct val="20000"/>
        </a:spcBef>
        <a:spcAft>
          <a:spcPct val="0"/>
        </a:spcAft>
        <a:buChar char="»"/>
        <a:defRPr sz="1900">
          <a:solidFill>
            <a:schemeClr val="tx1"/>
          </a:solidFill>
          <a:latin typeface="Arial" panose="020B0604020202020204" pitchFamily="34" charset="0"/>
        </a:defRPr>
      </a:lvl9pPr>
    </p:bodyStyle>
    <p:otherStyle>
      <a:defPPr>
        <a:defRPr lang="zh-CN"/>
      </a:defPPr>
      <a:lvl1pPr marL="0" algn="l" defTabSz="848360" rtl="0" eaLnBrk="1" latinLnBrk="0" hangingPunct="1">
        <a:defRPr sz="1700" kern="1200">
          <a:solidFill>
            <a:schemeClr val="tx1"/>
          </a:solidFill>
          <a:latin typeface="+mn-lt"/>
          <a:ea typeface="+mn-ea"/>
          <a:cs typeface="+mn-cs"/>
        </a:defRPr>
      </a:lvl1pPr>
      <a:lvl2pPr marL="424180" algn="l" defTabSz="848360" rtl="0" eaLnBrk="1" latinLnBrk="0" hangingPunct="1">
        <a:defRPr sz="1700" kern="1200">
          <a:solidFill>
            <a:schemeClr val="tx1"/>
          </a:solidFill>
          <a:latin typeface="+mn-lt"/>
          <a:ea typeface="+mn-ea"/>
          <a:cs typeface="+mn-cs"/>
        </a:defRPr>
      </a:lvl2pPr>
      <a:lvl3pPr marL="848995" algn="l" defTabSz="848360" rtl="0" eaLnBrk="1" latinLnBrk="0" hangingPunct="1">
        <a:defRPr sz="1700" kern="1200">
          <a:solidFill>
            <a:schemeClr val="tx1"/>
          </a:solidFill>
          <a:latin typeface="+mn-lt"/>
          <a:ea typeface="+mn-ea"/>
          <a:cs typeface="+mn-cs"/>
        </a:defRPr>
      </a:lvl3pPr>
      <a:lvl4pPr marL="1273175" algn="l" defTabSz="848360" rtl="0" eaLnBrk="1" latinLnBrk="0" hangingPunct="1">
        <a:defRPr sz="1700" kern="1200">
          <a:solidFill>
            <a:schemeClr val="tx1"/>
          </a:solidFill>
          <a:latin typeface="+mn-lt"/>
          <a:ea typeface="+mn-ea"/>
          <a:cs typeface="+mn-cs"/>
        </a:defRPr>
      </a:lvl4pPr>
      <a:lvl5pPr marL="1697355" algn="l" defTabSz="848360" rtl="0" eaLnBrk="1" latinLnBrk="0" hangingPunct="1">
        <a:defRPr sz="1700" kern="1200">
          <a:solidFill>
            <a:schemeClr val="tx1"/>
          </a:solidFill>
          <a:latin typeface="+mn-lt"/>
          <a:ea typeface="+mn-ea"/>
          <a:cs typeface="+mn-cs"/>
        </a:defRPr>
      </a:lvl5pPr>
      <a:lvl6pPr marL="2122170" algn="l" defTabSz="848360" rtl="0" eaLnBrk="1" latinLnBrk="0" hangingPunct="1">
        <a:defRPr sz="1700" kern="1200">
          <a:solidFill>
            <a:schemeClr val="tx1"/>
          </a:solidFill>
          <a:latin typeface="+mn-lt"/>
          <a:ea typeface="+mn-ea"/>
          <a:cs typeface="+mn-cs"/>
        </a:defRPr>
      </a:lvl6pPr>
      <a:lvl7pPr marL="2546350" algn="l" defTabSz="848360" rtl="0" eaLnBrk="1" latinLnBrk="0" hangingPunct="1">
        <a:defRPr sz="1700" kern="1200">
          <a:solidFill>
            <a:schemeClr val="tx1"/>
          </a:solidFill>
          <a:latin typeface="+mn-lt"/>
          <a:ea typeface="+mn-ea"/>
          <a:cs typeface="+mn-cs"/>
        </a:defRPr>
      </a:lvl7pPr>
      <a:lvl8pPr marL="2970530" algn="l" defTabSz="848360" rtl="0" eaLnBrk="1" latinLnBrk="0" hangingPunct="1">
        <a:defRPr sz="1700" kern="1200">
          <a:solidFill>
            <a:schemeClr val="tx1"/>
          </a:solidFill>
          <a:latin typeface="+mn-lt"/>
          <a:ea typeface="+mn-ea"/>
          <a:cs typeface="+mn-cs"/>
        </a:defRPr>
      </a:lvl8pPr>
      <a:lvl9pPr marL="3395345" algn="l" defTabSz="848360"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9" Type="http://schemas.openxmlformats.org/officeDocument/2006/relationships/slideLayout" Target="../slideLayouts/slideLayout2.xml"/><Relationship Id="rId28" Type="http://schemas.openxmlformats.org/officeDocument/2006/relationships/tags" Target="../tags/tag28.xml"/><Relationship Id="rId27" Type="http://schemas.openxmlformats.org/officeDocument/2006/relationships/tags" Target="../tags/tag27.xml"/><Relationship Id="rId26" Type="http://schemas.openxmlformats.org/officeDocument/2006/relationships/tags" Target="../tags/tag26.xml"/><Relationship Id="rId25" Type="http://schemas.openxmlformats.org/officeDocument/2006/relationships/tags" Target="../tags/tag25.xml"/><Relationship Id="rId24" Type="http://schemas.openxmlformats.org/officeDocument/2006/relationships/tags" Target="../tags/tag24.xml"/><Relationship Id="rId23" Type="http://schemas.openxmlformats.org/officeDocument/2006/relationships/tags" Target="../tags/tag23.xml"/><Relationship Id="rId22" Type="http://schemas.openxmlformats.org/officeDocument/2006/relationships/tags" Target="../tags/tag22.xml"/><Relationship Id="rId21" Type="http://schemas.openxmlformats.org/officeDocument/2006/relationships/tags" Target="../tags/tag21.xml"/><Relationship Id="rId20" Type="http://schemas.openxmlformats.org/officeDocument/2006/relationships/tags" Target="../tags/tag20.xml"/><Relationship Id="rId2" Type="http://schemas.openxmlformats.org/officeDocument/2006/relationships/tags" Target="../tags/tag2.xml"/><Relationship Id="rId19" Type="http://schemas.openxmlformats.org/officeDocument/2006/relationships/tags" Target="../tags/tag19.xml"/><Relationship Id="rId18" Type="http://schemas.openxmlformats.org/officeDocument/2006/relationships/tags" Target="../tags/tag18.xml"/><Relationship Id="rId17" Type="http://schemas.openxmlformats.org/officeDocument/2006/relationships/tags" Target="../tags/tag17.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2000" b="1000"/>
          </a:stretch>
        </a:blipFill>
        <a:effectLst/>
      </p:bgPr>
    </p:bg>
    <p:spTree>
      <p:nvGrpSpPr>
        <p:cNvPr id="1" name=""/>
        <p:cNvGrpSpPr/>
        <p:nvPr/>
      </p:nvGrpSpPr>
      <p:grpSpPr/>
      <p:sp>
        <p:nvSpPr>
          <p:cNvPr id="4" name="矩形 3"/>
          <p:cNvSpPr/>
          <p:nvPr/>
        </p:nvSpPr>
        <p:spPr>
          <a:xfrm>
            <a:off x="19050" y="0"/>
            <a:ext cx="9315450" cy="15859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sp>
        <p:nvSpPr>
          <p:cNvPr id="5" name="矩形 4"/>
          <p:cNvSpPr/>
          <p:nvPr/>
        </p:nvSpPr>
        <p:spPr>
          <a:xfrm>
            <a:off x="-423545" y="3794760"/>
            <a:ext cx="8830945" cy="1965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rPr>
              <a:t>长治市屯留区人民政府办公室</a:t>
            </a:r>
            <a:endParaRPr kumimoji="0" lang="en-US" altLang="zh-CN"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sp>
        <p:nvSpPr>
          <p:cNvPr id="6" name="圆角矩形 5"/>
          <p:cNvSpPr/>
          <p:nvPr/>
        </p:nvSpPr>
        <p:spPr>
          <a:xfrm>
            <a:off x="1023143" y="2118519"/>
            <a:ext cx="7086600" cy="1219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1" i="0" u="none" strike="noStrike" kern="1200" cap="all" spc="0" normalizeH="0" baseline="0" noProof="0" dirty="0">
              <a:ln w="9000" cmpd="sng">
                <a:solidFill>
                  <a:schemeClr val="bg1"/>
                </a:solidFill>
                <a:prstDash val="solid"/>
              </a:ln>
              <a:solidFill>
                <a:srgbClr val="F8F8F8"/>
              </a:solidFill>
              <a:effectLst>
                <a:reflection blurRad="12700" stA="28000" endPos="45000" dist="1000" dir="5400000" sy="-100000" algn="bl" rotWithShape="0"/>
              </a:effectLst>
              <a:uLnTx/>
              <a:uFillTx/>
              <a:latin typeface="黑体" panose="02010609060101010101" pitchFamily="49" charset="-122"/>
              <a:ea typeface="黑体" panose="02010609060101010101" pitchFamily="49" charset="-122"/>
              <a:cs typeface="+mn-cs"/>
            </a:endParaRPr>
          </a:p>
        </p:txBody>
      </p:sp>
      <p:sp>
        <p:nvSpPr>
          <p:cNvPr id="7" name="圆角矩形 6"/>
          <p:cNvSpPr/>
          <p:nvPr/>
        </p:nvSpPr>
        <p:spPr>
          <a:xfrm>
            <a:off x="2013743" y="3794919"/>
            <a:ext cx="5410200" cy="1219200"/>
          </a:xfrm>
          <a:prstGeom prst="roundRect">
            <a:avLst/>
          </a:prstGeom>
        </p:spPr>
        <p:style>
          <a:lnRef idx="2">
            <a:schemeClr val="accent1"/>
          </a:lnRef>
          <a:fillRef idx="0">
            <a:srgbClr val="FFFFFF"/>
          </a:fillRef>
          <a:effectRef idx="0">
            <a:srgbClr val="FFFFFF"/>
          </a:effectRef>
          <a:fontRef idx="minor">
            <a:schemeClr val="tx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Tx/>
              <a:buNone/>
              <a:defRPr/>
            </a:pPr>
            <a:endParaRPr kumimoji="0" sz="1800" b="0" i="0" u="none" strike="noStrike" kern="1200" cap="all" spc="0" normalizeH="0" baseline="0" noProof="0" dirty="0">
              <a:ln w="9000" cmpd="sng">
                <a:solidFill>
                  <a:schemeClr val="tx1"/>
                </a:solidFill>
                <a:prstDash val="solid"/>
              </a:ln>
              <a:solidFill>
                <a:srgbClr val="000000"/>
              </a:solidFill>
              <a:effectLst>
                <a:reflection blurRad="12700" stA="28000" endPos="45000" dist="1000" dir="5400000" sy="-100000" algn="bl" rotWithShape="0"/>
              </a:effectLst>
              <a:uLnTx/>
              <a:uFillTx/>
              <a:latin typeface="黑体" panose="02010609060101010101" pitchFamily="49" charset="-122"/>
              <a:ea typeface="黑体" panose="02010609060101010101" pitchFamily="49" charset="-122"/>
              <a:cs typeface="+mn-cs"/>
            </a:endParaRPr>
          </a:p>
          <a:p>
            <a:pPr marL="0" marR="0" lvl="0" indent="0" algn="ctr" defTabSz="914400" rtl="0" eaLnBrk="1" fontAlgn="base" latinLnBrk="0" hangingPunct="1">
              <a:lnSpc>
                <a:spcPct val="100000"/>
              </a:lnSpc>
              <a:spcBef>
                <a:spcPct val="50000"/>
              </a:spcBef>
              <a:spcAft>
                <a:spcPct val="0"/>
              </a:spcAft>
              <a:buClrTx/>
              <a:buSzTx/>
              <a:buFontTx/>
              <a:buNone/>
              <a:defRPr/>
            </a:pPr>
            <a:r>
              <a:rPr kumimoji="0" lang="zh-CN" altLang="en-US" sz="1800" b="0" i="0" u="none" strike="noStrike" kern="1200" cap="all" spc="0" normalizeH="0" baseline="0" noProof="0" dirty="0">
                <a:ln w="9000" cmpd="sng">
                  <a:solidFill>
                    <a:schemeClr val="tx1"/>
                  </a:solidFill>
                  <a:prstDash val="solid"/>
                </a:ln>
                <a:solidFill>
                  <a:srgbClr val="000000"/>
                </a:solidFill>
                <a:effectLst>
                  <a:reflection blurRad="12700" stA="28000" endPos="45000" dist="1000" dir="5400000" sy="-100000" algn="bl" rotWithShape="0"/>
                </a:effectLst>
                <a:uLnTx/>
                <a:uFillTx/>
                <a:latin typeface="宋体" panose="02010600030101010101" pitchFamily="2" charset="-122"/>
                <a:ea typeface="宋体" panose="02010600030101010101" pitchFamily="2" charset="-122"/>
                <a:cs typeface="宋体" panose="02010600030101010101" pitchFamily="2" charset="-122"/>
              </a:rPr>
              <a:t>长治市屯留区人民政府</a:t>
            </a:r>
            <a:r>
              <a:rPr kumimoji="0" lang="en-US" sz="1800" b="0" i="0" u="none" strike="noStrike" kern="1200" cap="all" spc="0" normalizeH="0" baseline="0" noProof="0" dirty="0">
                <a:ln w="9000" cmpd="sng">
                  <a:solidFill>
                    <a:schemeClr val="tx1"/>
                  </a:solidFill>
                  <a:prstDash val="solid"/>
                </a:ln>
                <a:solidFill>
                  <a:srgbClr val="000000"/>
                </a:solidFill>
                <a:effectLst>
                  <a:reflection blurRad="12700" stA="28000" endPos="45000" dist="1000" dir="5400000" sy="-100000" algn="bl" rotWithShape="0"/>
                </a:effectLst>
                <a:uLnTx/>
                <a:uFillTx/>
                <a:latin typeface="宋体" panose="02010600030101010101" pitchFamily="2" charset="-122"/>
                <a:ea typeface="宋体" panose="02010600030101010101" pitchFamily="2" charset="-122"/>
                <a:cs typeface="宋体" panose="02010600030101010101" pitchFamily="2" charset="-122"/>
              </a:rPr>
              <a:t>                 </a:t>
            </a:r>
            <a:endParaRPr kumimoji="0" lang="en-US" sz="1800" b="0" i="0" u="none" strike="noStrike" kern="1200" cap="all" spc="0" normalizeH="0" baseline="0" noProof="0" dirty="0">
              <a:ln w="9000" cmpd="sng">
                <a:solidFill>
                  <a:schemeClr val="tx1"/>
                </a:solidFill>
                <a:prstDash val="solid"/>
              </a:ln>
              <a:solidFill>
                <a:srgbClr val="000000"/>
              </a:solidFill>
              <a:effectLst>
                <a:reflection blurRad="12700" stA="28000" endPos="45000" dist="1000" dir="5400000" sy="-100000" algn="bl" rotWithShape="0"/>
              </a:effectLst>
              <a:uLnTx/>
              <a:uFillTx/>
              <a:latin typeface="宋体" panose="02010600030101010101" pitchFamily="2" charset="-122"/>
              <a:ea typeface="宋体" panose="02010600030101010101" pitchFamily="2" charset="-122"/>
              <a:cs typeface="宋体" panose="02010600030101010101" pitchFamily="2" charset="-122"/>
            </a:endParaRPr>
          </a:p>
          <a:p>
            <a:pPr marL="0" marR="0" lvl="0" indent="0" algn="ctr" defTabSz="914400" rtl="0" eaLnBrk="1" fontAlgn="base" latinLnBrk="0" hangingPunct="1">
              <a:lnSpc>
                <a:spcPct val="100000"/>
              </a:lnSpc>
              <a:spcBef>
                <a:spcPct val="50000"/>
              </a:spcBef>
              <a:spcAft>
                <a:spcPct val="0"/>
              </a:spcAft>
              <a:buClrTx/>
              <a:buSzTx/>
              <a:buFontTx/>
              <a:buNone/>
              <a:defRPr/>
            </a:pPr>
            <a:r>
              <a:rPr kumimoji="0" lang="en-US" sz="1800" b="0" i="0" u="none" strike="noStrike" kern="1200" cap="all" spc="0" normalizeH="0" baseline="0" noProof="0" dirty="0">
                <a:ln w="9000" cmpd="sng">
                  <a:solidFill>
                    <a:schemeClr val="tx1"/>
                  </a:solidFill>
                  <a:prstDash val="solid"/>
                </a:ln>
                <a:solidFill>
                  <a:srgbClr val="000000"/>
                </a:solidFill>
                <a:effectLst>
                  <a:reflection blurRad="12700" stA="28000" endPos="45000" dist="1000" dir="5400000" sy="-100000" algn="bl" rotWithShape="0"/>
                </a:effectLst>
                <a:uLnTx/>
                <a:uFillTx/>
                <a:latin typeface="宋体" panose="02010600030101010101" pitchFamily="2" charset="-122"/>
                <a:ea typeface="宋体" panose="02010600030101010101" pitchFamily="2" charset="-122"/>
                <a:cs typeface="宋体" panose="02010600030101010101" pitchFamily="2" charset="-122"/>
              </a:rPr>
              <a:t> 2025</a:t>
            </a:r>
            <a:r>
              <a:rPr kumimoji="0" lang="zh-CN" altLang="en-US" sz="1800" b="0" i="0" u="none" strike="noStrike" kern="1200" cap="all" spc="0" normalizeH="0" baseline="0" noProof="0" dirty="0">
                <a:ln w="9000" cmpd="sng">
                  <a:solidFill>
                    <a:schemeClr val="tx1"/>
                  </a:solidFill>
                  <a:prstDash val="solid"/>
                </a:ln>
                <a:solidFill>
                  <a:srgbClr val="000000"/>
                </a:solidFill>
                <a:effectLst>
                  <a:reflection blurRad="12700" stA="28000" endPos="45000" dist="1000" dir="5400000" sy="-100000" algn="bl" rotWithShape="0"/>
                </a:effectLst>
                <a:uLnTx/>
                <a:uFillTx/>
                <a:latin typeface="宋体" panose="02010600030101010101" pitchFamily="2" charset="-122"/>
                <a:ea typeface="宋体" panose="02010600030101010101" pitchFamily="2" charset="-122"/>
                <a:cs typeface="宋体" panose="02010600030101010101" pitchFamily="2" charset="-122"/>
              </a:rPr>
              <a:t>年</a:t>
            </a:r>
            <a:r>
              <a:rPr kumimoji="0" lang="en-US" altLang="zh-CN" sz="1800" b="0" i="0" u="none" strike="noStrike" kern="1200" cap="all" spc="0" normalizeH="0" baseline="0" noProof="0" dirty="0">
                <a:ln w="9000" cmpd="sng">
                  <a:solidFill>
                    <a:schemeClr val="tx1"/>
                  </a:solidFill>
                  <a:prstDash val="solid"/>
                </a:ln>
                <a:solidFill>
                  <a:srgbClr val="000000"/>
                </a:solidFill>
                <a:effectLst>
                  <a:reflection blurRad="12700" stA="28000" endPos="45000" dist="1000" dir="5400000" sy="-100000" algn="bl" rotWithShape="0"/>
                </a:effectLst>
                <a:uLnTx/>
                <a:uFillTx/>
                <a:latin typeface="宋体" panose="02010600030101010101" pitchFamily="2" charset="-122"/>
                <a:ea typeface="宋体" panose="02010600030101010101" pitchFamily="2" charset="-122"/>
                <a:cs typeface="宋体" panose="02010600030101010101" pitchFamily="2" charset="-122"/>
              </a:rPr>
              <a:t>4</a:t>
            </a:r>
            <a:r>
              <a:rPr kumimoji="0" lang="zh-CN" altLang="en-US" sz="1800" b="0" i="0" u="none" strike="noStrike" kern="1200" cap="all" spc="0" normalizeH="0" baseline="0" noProof="0" dirty="0">
                <a:ln w="9000" cmpd="sng">
                  <a:solidFill>
                    <a:schemeClr val="tx1"/>
                  </a:solidFill>
                  <a:prstDash val="solid"/>
                </a:ln>
                <a:solidFill>
                  <a:srgbClr val="000000"/>
                </a:solidFill>
                <a:effectLst>
                  <a:reflection blurRad="12700" stA="28000" endPos="45000" dist="1000" dir="5400000" sy="-100000" algn="bl" rotWithShape="0"/>
                </a:effectLst>
                <a:uLnTx/>
                <a:uFillTx/>
                <a:latin typeface="宋体" panose="02010600030101010101" pitchFamily="2" charset="-122"/>
                <a:ea typeface="宋体" panose="02010600030101010101" pitchFamily="2" charset="-122"/>
                <a:cs typeface="宋体" panose="02010600030101010101" pitchFamily="2" charset="-122"/>
              </a:rPr>
              <a:t>月</a:t>
            </a:r>
            <a:endParaRPr kumimoji="0" lang="zh-CN" altLang="en-US" sz="1800" b="0" i="0" u="none" strike="noStrike" kern="1200" cap="all" spc="0" normalizeH="0" baseline="0" noProof="0" dirty="0">
              <a:ln w="9000" cmpd="sng">
                <a:solidFill>
                  <a:schemeClr val="tx1"/>
                </a:solidFill>
                <a:prstDash val="solid"/>
              </a:ln>
              <a:solidFill>
                <a:srgbClr val="000000"/>
              </a:solidFill>
              <a:effectLst>
                <a:reflection blurRad="12700" stA="28000" endPos="45000" dist="1000" dir="5400000" sy="-100000" algn="bl" rotWithShape="0"/>
              </a:effectLst>
              <a:uLnTx/>
              <a:uFillTx/>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292100" y="1838960"/>
            <a:ext cx="8840470" cy="1456690"/>
          </a:xfrm>
          <a:prstGeom prst="rect">
            <a:avLst/>
          </a:prstGeom>
        </p:spPr>
        <p:txBody>
          <a:bodyPr wrap="square">
            <a:noAutofit/>
          </a:bodyPr>
          <a:p>
            <a:pPr marL="0" indent="0" algn="l" defTabSz="266700" eaLnBrk="0" fontAlgn="base">
              <a:spcBef>
                <a:spcPct val="0"/>
              </a:spcBef>
              <a:spcAft>
                <a:spcPct val="0"/>
              </a:spcAft>
            </a:pPr>
            <a:r>
              <a:rPr lang="en-US" altLang="zh-CN" sz="2000" b="1">
                <a:solidFill>
                  <a:srgbClr val="000000"/>
                </a:solidFill>
                <a:latin typeface="宋体" panose="02010600030101010101" pitchFamily="2" charset="-122"/>
                <a:ea typeface="宋体" panose="02010600030101010101" pitchFamily="2" charset="-122"/>
              </a:rPr>
              <a:t>                   </a:t>
            </a:r>
            <a:r>
              <a:rPr lang="en-US" altLang="zh-CN" sz="2400" b="1">
                <a:solidFill>
                  <a:srgbClr val="000000"/>
                </a:solidFill>
                <a:latin typeface="宋体" panose="02010600030101010101" pitchFamily="2" charset="-122"/>
                <a:ea typeface="宋体" panose="02010600030101010101" pitchFamily="2" charset="-122"/>
              </a:rPr>
              <a:t> </a:t>
            </a:r>
            <a:r>
              <a:rPr lang="zh-CN" altLang="en-US" sz="2400" b="1">
                <a:solidFill>
                  <a:srgbClr val="000000"/>
                </a:solidFill>
                <a:latin typeface="宋体" panose="02010600030101010101" pitchFamily="2" charset="-122"/>
                <a:ea typeface="宋体" panose="02010600030101010101" pitchFamily="2" charset="-122"/>
              </a:rPr>
              <a:t>长治市屯留区高质量推进</a:t>
            </a:r>
            <a:r>
              <a:rPr lang="en-US" altLang="zh-CN" sz="2400" b="1">
                <a:solidFill>
                  <a:srgbClr val="000000"/>
                </a:solidFill>
                <a:latin typeface="宋体" panose="02010600030101010101" pitchFamily="2" charset="-122"/>
                <a:ea typeface="宋体" panose="02010600030101010101" pitchFamily="2" charset="-122"/>
              </a:rPr>
              <a:t>      </a:t>
            </a:r>
            <a:endParaRPr lang="en-US" altLang="zh-CN" sz="2400" b="1">
              <a:solidFill>
                <a:srgbClr val="000000"/>
              </a:solidFill>
              <a:latin typeface="宋体" panose="02010600030101010101" pitchFamily="2" charset="-122"/>
              <a:ea typeface="宋体" panose="02010600030101010101" pitchFamily="2" charset="-122"/>
            </a:endParaRPr>
          </a:p>
          <a:p>
            <a:pPr marL="0" indent="0" algn="l" defTabSz="266700" eaLnBrk="0" fontAlgn="base">
              <a:spcBef>
                <a:spcPct val="0"/>
              </a:spcBef>
              <a:spcAft>
                <a:spcPct val="0"/>
              </a:spcAft>
            </a:pPr>
            <a:r>
              <a:rPr lang="zh-CN" altLang="en-US" sz="2400" b="1">
                <a:solidFill>
                  <a:srgbClr val="000000"/>
                </a:solidFill>
                <a:latin typeface="宋体" panose="02010600030101010101" pitchFamily="2" charset="-122"/>
                <a:ea typeface="宋体" panose="02010600030101010101" pitchFamily="2" charset="-122"/>
              </a:rPr>
              <a:t>屯留城区</a:t>
            </a:r>
            <a:r>
              <a:rPr lang="en-US" altLang="zh-CN" sz="2400" b="1">
                <a:solidFill>
                  <a:srgbClr val="000000"/>
                </a:solidFill>
                <a:latin typeface="宋体" panose="02010600030101010101" pitchFamily="2" charset="-122"/>
                <a:ea typeface="宋体" panose="02010600030101010101" pitchFamily="2" charset="-122"/>
              </a:rPr>
              <a:t>-</a:t>
            </a:r>
            <a:r>
              <a:rPr lang="zh-CN" altLang="en-US" sz="2400" b="1">
                <a:solidFill>
                  <a:srgbClr val="000000"/>
                </a:solidFill>
                <a:latin typeface="宋体" panose="02010600030101010101" pitchFamily="2" charset="-122"/>
                <a:ea typeface="宋体" panose="02010600030101010101" pitchFamily="2" charset="-122"/>
              </a:rPr>
              <a:t>老爷山</a:t>
            </a:r>
            <a:r>
              <a:rPr lang="en-US" altLang="zh-CN" sz="2400" b="1">
                <a:solidFill>
                  <a:srgbClr val="000000"/>
                </a:solidFill>
                <a:latin typeface="宋体" panose="02010600030101010101" pitchFamily="2" charset="-122"/>
                <a:ea typeface="宋体" panose="02010600030101010101" pitchFamily="2" charset="-122"/>
              </a:rPr>
              <a:t>-</a:t>
            </a:r>
            <a:r>
              <a:rPr lang="zh-CN" altLang="en-US" sz="2400" b="1">
                <a:solidFill>
                  <a:srgbClr val="000000"/>
                </a:solidFill>
                <a:latin typeface="宋体" panose="02010600030101010101" pitchFamily="2" charset="-122"/>
                <a:ea typeface="宋体" panose="02010600030101010101" pitchFamily="2" charset="-122"/>
              </a:rPr>
              <a:t>屯绛水库旅游公路沿线提质增效三年行动方案</a:t>
            </a:r>
            <a:endParaRPr lang="zh-CN" altLang="en-US" sz="2400" b="1">
              <a:solidFill>
                <a:srgbClr val="000000"/>
              </a:solidFill>
              <a:latin typeface="宋体" panose="02010600030101010101" pitchFamily="2" charset="-122"/>
              <a:ea typeface="宋体" panose="02010600030101010101" pitchFamily="2" charset="-122"/>
            </a:endParaRPr>
          </a:p>
          <a:p>
            <a:pPr marL="0" indent="0" algn="l" defTabSz="266700" eaLnBrk="0" fontAlgn="base">
              <a:spcBef>
                <a:spcPct val="0"/>
              </a:spcBef>
              <a:spcAft>
                <a:spcPct val="0"/>
              </a:spcAft>
            </a:pPr>
            <a:r>
              <a:rPr lang="zh-CN" altLang="en-US" sz="2400" b="1">
                <a:solidFill>
                  <a:srgbClr val="000000"/>
                </a:solidFill>
                <a:latin typeface="宋体" panose="02010600030101010101" pitchFamily="2" charset="-122"/>
                <a:ea typeface="宋体" panose="02010600030101010101" pitchFamily="2" charset="-122"/>
              </a:rPr>
              <a:t> </a:t>
            </a:r>
            <a:r>
              <a:rPr lang="en-US" altLang="zh-CN" sz="2400" b="1">
                <a:solidFill>
                  <a:srgbClr val="000000"/>
                </a:solidFill>
                <a:latin typeface="宋体" panose="02010600030101010101" pitchFamily="2" charset="-122"/>
                <a:ea typeface="宋体" panose="02010600030101010101" pitchFamily="2" charset="-122"/>
              </a:rPr>
              <a:t>                      </a:t>
            </a:r>
            <a:r>
              <a:rPr lang="zh-CN" altLang="en-US" sz="2400" b="1">
                <a:solidFill>
                  <a:srgbClr val="000000"/>
                </a:solidFill>
                <a:latin typeface="宋体" panose="02010600030101010101" pitchFamily="2" charset="-122"/>
                <a:ea typeface="宋体" panose="02010600030101010101" pitchFamily="2" charset="-122"/>
              </a:rPr>
              <a:t>图文解读</a:t>
            </a:r>
            <a:endParaRPr lang="zh-CN" altLang="en-US" sz="2400" b="1">
              <a:solidFill>
                <a:srgbClr val="000000"/>
              </a:solidFill>
              <a:latin typeface="宋体" panose="02010600030101010101" pitchFamily="2" charset="-122"/>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 name="圆角矩形 105"/>
          <p:cNvSpPr/>
          <p:nvPr/>
        </p:nvSpPr>
        <p:spPr>
          <a:xfrm>
            <a:off x="152400" y="717550"/>
            <a:ext cx="6738938" cy="22225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grpSp>
        <p:nvGrpSpPr>
          <p:cNvPr id="4099" name="Group 3"/>
          <p:cNvGrpSpPr/>
          <p:nvPr>
            <p:custDataLst>
              <p:tags r:id="rId1"/>
            </p:custDataLst>
          </p:nvPr>
        </p:nvGrpSpPr>
        <p:grpSpPr>
          <a:xfrm>
            <a:off x="1828800" y="976313"/>
            <a:ext cx="5410200" cy="663575"/>
            <a:chOff x="1152" y="1275"/>
            <a:chExt cx="3408" cy="419"/>
          </a:xfrm>
        </p:grpSpPr>
        <p:grpSp>
          <p:nvGrpSpPr>
            <p:cNvPr id="4132" name="Group 4"/>
            <p:cNvGrpSpPr/>
            <p:nvPr/>
          </p:nvGrpSpPr>
          <p:grpSpPr>
            <a:xfrm>
              <a:off x="1152" y="1275"/>
              <a:ext cx="480" cy="419"/>
              <a:chOff x="1110" y="2656"/>
              <a:chExt cx="1549" cy="1351"/>
            </a:xfrm>
          </p:grpSpPr>
          <p:sp>
            <p:nvSpPr>
              <p:cNvPr id="4136" name="AutoShape 5"/>
              <p:cNvSpPr/>
              <p:nvPr>
                <p:custDataLst>
                  <p:tags r:id="rId2"/>
                </p:custDataLst>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4137" name="AutoShape 6"/>
              <p:cNvSpPr/>
              <p:nvPr>
                <p:custDataLst>
                  <p:tags r:id="rId3"/>
                </p:custDataLst>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14" name="AutoShape 7"/>
              <p:cNvSpPr>
                <a:spLocks noChangeArrowheads="1"/>
              </p:cNvSpPr>
              <p:nvPr>
                <p:custDataLst>
                  <p:tags r:id="rId4"/>
                </p:custDataLst>
              </p:nvPr>
            </p:nvSpPr>
            <p:spPr bwMode="gray">
              <a:xfrm>
                <a:off x="1200" y="2737"/>
                <a:ext cx="1349" cy="1167"/>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4133" name="Line 8"/>
            <p:cNvSpPr/>
            <p:nvPr>
              <p:custDataLst>
                <p:tags r:id="rId5"/>
              </p:custDataLst>
            </p:nvPr>
          </p:nvSpPr>
          <p:spPr>
            <a:xfrm>
              <a:off x="1536" y="1659"/>
              <a:ext cx="3024" cy="0"/>
            </a:xfrm>
            <a:prstGeom prst="line">
              <a:avLst/>
            </a:prstGeom>
            <a:ln w="25400" cap="flat" cmpd="sng">
              <a:solidFill>
                <a:schemeClr val="tx2"/>
              </a:solidFill>
              <a:prstDash val="sysDot"/>
              <a:headEnd type="none" w="med" len="med"/>
              <a:tailEnd type="oval" w="med" len="med"/>
            </a:ln>
          </p:spPr>
        </p:sp>
        <p:sp>
          <p:nvSpPr>
            <p:cNvPr id="4134" name="Text Box 9"/>
            <p:cNvSpPr txBox="1"/>
            <p:nvPr>
              <p:custDataLst>
                <p:tags r:id="rId6"/>
              </p:custDataLst>
            </p:nvPr>
          </p:nvSpPr>
          <p:spPr>
            <a:xfrm>
              <a:off x="2164" y="1323"/>
              <a:ext cx="883" cy="291"/>
            </a:xfrm>
            <a:prstGeom prst="rect">
              <a:avLst/>
            </a:prstGeom>
            <a:noFill/>
            <a:ln w="9525">
              <a:noFill/>
            </a:ln>
          </p:spPr>
          <p:txBody>
            <a:bodyPr wrap="none">
              <a:spAutoFit/>
            </a:bodyPr>
            <a:p>
              <a:pPr algn="ctr" eaLnBrk="0" hangingPunct="0"/>
              <a:r>
                <a:rPr lang="zh-CN" altLang="en-US" sz="2400" dirty="0">
                  <a:solidFill>
                    <a:schemeClr val="tx2"/>
                  </a:solidFill>
                  <a:latin typeface="微软雅黑" panose="020B0503020204020204" pitchFamily="34" charset="-122"/>
                  <a:ea typeface="微软雅黑" panose="020B0503020204020204" pitchFamily="34" charset="-122"/>
                </a:rPr>
                <a:t>总体要求</a:t>
              </a:r>
              <a:endParaRPr lang="en-US" altLang="zh-CN" sz="2400" dirty="0">
                <a:solidFill>
                  <a:schemeClr val="tx2"/>
                </a:solidFill>
                <a:latin typeface="微软雅黑" panose="020B0503020204020204" pitchFamily="34" charset="-122"/>
                <a:ea typeface="微软雅黑" panose="020B0503020204020204" pitchFamily="34" charset="-122"/>
              </a:endParaRPr>
            </a:p>
          </p:txBody>
        </p:sp>
        <p:sp>
          <p:nvSpPr>
            <p:cNvPr id="4135" name="Text Box 10"/>
            <p:cNvSpPr txBox="1"/>
            <p:nvPr>
              <p:custDataLst>
                <p:tags r:id="rId7"/>
              </p:custDataLst>
            </p:nvPr>
          </p:nvSpPr>
          <p:spPr>
            <a:xfrm>
              <a:off x="1276" y="1337"/>
              <a:ext cx="223" cy="288"/>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ea typeface="宋体" panose="02010600030101010101" pitchFamily="2" charset="-122"/>
                </a:rPr>
                <a:t>1</a:t>
              </a:r>
              <a:endParaRPr lang="en-US" altLang="zh-CN" sz="2400" b="1" dirty="0">
                <a:solidFill>
                  <a:schemeClr val="bg1"/>
                </a:solidFill>
                <a:latin typeface="Arial" panose="020B0604020202020204" pitchFamily="34" charset="0"/>
                <a:ea typeface="宋体" panose="02010600030101010101" pitchFamily="2" charset="-122"/>
              </a:endParaRPr>
            </a:p>
          </p:txBody>
        </p:sp>
      </p:grpSp>
      <p:grpSp>
        <p:nvGrpSpPr>
          <p:cNvPr id="4100" name="Group 11"/>
          <p:cNvGrpSpPr/>
          <p:nvPr>
            <p:custDataLst>
              <p:tags r:id="rId8"/>
            </p:custDataLst>
          </p:nvPr>
        </p:nvGrpSpPr>
        <p:grpSpPr>
          <a:xfrm>
            <a:off x="1828800" y="1890713"/>
            <a:ext cx="5410200" cy="663575"/>
            <a:chOff x="1152" y="1851"/>
            <a:chExt cx="3408" cy="419"/>
          </a:xfrm>
        </p:grpSpPr>
        <p:grpSp>
          <p:nvGrpSpPr>
            <p:cNvPr id="4125" name="Group 12"/>
            <p:cNvGrpSpPr/>
            <p:nvPr/>
          </p:nvGrpSpPr>
          <p:grpSpPr>
            <a:xfrm>
              <a:off x="1152" y="1851"/>
              <a:ext cx="480" cy="419"/>
              <a:chOff x="3174" y="2656"/>
              <a:chExt cx="1549" cy="1351"/>
            </a:xfrm>
          </p:grpSpPr>
          <p:sp>
            <p:nvSpPr>
              <p:cNvPr id="4129" name="AutoShape 13"/>
              <p:cNvSpPr/>
              <p:nvPr>
                <p:custDataLst>
                  <p:tags r:id="rId9"/>
                </p:custDataLst>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4130" name="AutoShape 14"/>
              <p:cNvSpPr/>
              <p:nvPr>
                <p:custDataLst>
                  <p:tags r:id="rId10"/>
                </p:custDataLst>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22" name="AutoShape 15"/>
              <p:cNvSpPr>
                <a:spLocks noChangeArrowheads="1"/>
              </p:cNvSpPr>
              <p:nvPr>
                <p:custDataLst>
                  <p:tags r:id="rId11"/>
                </p:custDataLst>
              </p:nvPr>
            </p:nvSpPr>
            <p:spPr bwMode="gray">
              <a:xfrm>
                <a:off x="3264" y="2737"/>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4126" name="Line 16"/>
            <p:cNvSpPr/>
            <p:nvPr>
              <p:custDataLst>
                <p:tags r:id="rId12"/>
              </p:custDataLst>
            </p:nvPr>
          </p:nvSpPr>
          <p:spPr>
            <a:xfrm>
              <a:off x="1536" y="2235"/>
              <a:ext cx="3024" cy="0"/>
            </a:xfrm>
            <a:prstGeom prst="line">
              <a:avLst/>
            </a:prstGeom>
            <a:ln w="25400" cap="flat" cmpd="sng">
              <a:solidFill>
                <a:schemeClr val="tx2"/>
              </a:solidFill>
              <a:prstDash val="sysDot"/>
              <a:headEnd type="none" w="med" len="med"/>
              <a:tailEnd type="oval" w="med" len="med"/>
            </a:ln>
          </p:spPr>
        </p:sp>
        <p:sp>
          <p:nvSpPr>
            <p:cNvPr id="4127" name="Text Box 17"/>
            <p:cNvSpPr txBox="1"/>
            <p:nvPr>
              <p:custDataLst>
                <p:tags r:id="rId13"/>
              </p:custDataLst>
            </p:nvPr>
          </p:nvSpPr>
          <p:spPr>
            <a:xfrm>
              <a:off x="2160" y="1899"/>
              <a:ext cx="883" cy="291"/>
            </a:xfrm>
            <a:prstGeom prst="rect">
              <a:avLst/>
            </a:prstGeom>
            <a:noFill/>
            <a:ln w="9525">
              <a:noFill/>
            </a:ln>
          </p:spPr>
          <p:txBody>
            <a:bodyPr wrap="none">
              <a:spAutoFit/>
            </a:bodyPr>
            <a:p>
              <a:pPr eaLnBrk="0" hangingPunct="0"/>
              <a:r>
                <a:rPr lang="zh-CN" altLang="en-US" sz="2400" dirty="0">
                  <a:solidFill>
                    <a:schemeClr val="tx2"/>
                  </a:solidFill>
                  <a:latin typeface="微软雅黑" panose="020B0503020204020204" pitchFamily="34" charset="-122"/>
                  <a:ea typeface="微软雅黑" panose="020B0503020204020204" pitchFamily="34" charset="-122"/>
                </a:rPr>
                <a:t>主要目标</a:t>
              </a:r>
              <a:endParaRPr lang="zh-CN" altLang="en-US" sz="2400" dirty="0">
                <a:solidFill>
                  <a:schemeClr val="tx2"/>
                </a:solidFill>
                <a:latin typeface="微软雅黑" panose="020B0503020204020204" pitchFamily="34" charset="-122"/>
                <a:ea typeface="微软雅黑" panose="020B0503020204020204" pitchFamily="34" charset="-122"/>
              </a:endParaRPr>
            </a:p>
          </p:txBody>
        </p:sp>
        <p:sp>
          <p:nvSpPr>
            <p:cNvPr id="4128" name="Text Box 18"/>
            <p:cNvSpPr txBox="1"/>
            <p:nvPr>
              <p:custDataLst>
                <p:tags r:id="rId14"/>
              </p:custDataLst>
            </p:nvPr>
          </p:nvSpPr>
          <p:spPr>
            <a:xfrm>
              <a:off x="1276" y="1913"/>
              <a:ext cx="223" cy="288"/>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ea typeface="宋体" panose="02010600030101010101" pitchFamily="2" charset="-122"/>
                </a:rPr>
                <a:t>2</a:t>
              </a:r>
              <a:endParaRPr lang="en-US" altLang="zh-CN" sz="2400" b="1" dirty="0">
                <a:solidFill>
                  <a:schemeClr val="bg1"/>
                </a:solidFill>
                <a:latin typeface="Arial" panose="020B0604020202020204" pitchFamily="34" charset="0"/>
                <a:ea typeface="宋体" panose="02010600030101010101" pitchFamily="2" charset="-122"/>
              </a:endParaRPr>
            </a:p>
          </p:txBody>
        </p:sp>
      </p:grpSp>
      <p:grpSp>
        <p:nvGrpSpPr>
          <p:cNvPr id="4101" name="Group 19"/>
          <p:cNvGrpSpPr/>
          <p:nvPr>
            <p:custDataLst>
              <p:tags r:id="rId15"/>
            </p:custDataLst>
          </p:nvPr>
        </p:nvGrpSpPr>
        <p:grpSpPr>
          <a:xfrm>
            <a:off x="1828800" y="2782888"/>
            <a:ext cx="5410200" cy="663575"/>
            <a:chOff x="1152" y="2413"/>
            <a:chExt cx="3408" cy="419"/>
          </a:xfrm>
        </p:grpSpPr>
        <p:grpSp>
          <p:nvGrpSpPr>
            <p:cNvPr id="4118" name="Group 20"/>
            <p:cNvGrpSpPr/>
            <p:nvPr/>
          </p:nvGrpSpPr>
          <p:grpSpPr>
            <a:xfrm>
              <a:off x="1152" y="2413"/>
              <a:ext cx="480" cy="419"/>
              <a:chOff x="1110" y="2656"/>
              <a:chExt cx="1549" cy="1351"/>
            </a:xfrm>
          </p:grpSpPr>
          <p:sp>
            <p:nvSpPr>
              <p:cNvPr id="4122" name="AutoShape 21"/>
              <p:cNvSpPr/>
              <p:nvPr>
                <p:custDataLst>
                  <p:tags r:id="rId16"/>
                </p:custDataLst>
              </p:nvPr>
            </p:nvSpPr>
            <p:spPr>
              <a:xfrm>
                <a:off x="1123"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4123" name="AutoShape 22"/>
              <p:cNvSpPr/>
              <p:nvPr>
                <p:custDataLst>
                  <p:tags r:id="rId17"/>
                </p:custDataLst>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30" name="AutoShape 23"/>
              <p:cNvSpPr>
                <a:spLocks noChangeArrowheads="1"/>
              </p:cNvSpPr>
              <p:nvPr>
                <p:custDataLst>
                  <p:tags r:id="rId18"/>
                </p:custDataLst>
              </p:nvPr>
            </p:nvSpPr>
            <p:spPr bwMode="gray">
              <a:xfrm>
                <a:off x="1200" y="2737"/>
                <a:ext cx="1349" cy="1167"/>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4119" name="Line 24"/>
            <p:cNvSpPr/>
            <p:nvPr>
              <p:custDataLst>
                <p:tags r:id="rId19"/>
              </p:custDataLst>
            </p:nvPr>
          </p:nvSpPr>
          <p:spPr>
            <a:xfrm>
              <a:off x="1536" y="2797"/>
              <a:ext cx="3024" cy="0"/>
            </a:xfrm>
            <a:prstGeom prst="line">
              <a:avLst/>
            </a:prstGeom>
            <a:ln w="25400" cap="flat" cmpd="sng">
              <a:solidFill>
                <a:schemeClr val="tx2"/>
              </a:solidFill>
              <a:prstDash val="sysDot"/>
              <a:headEnd type="none" w="med" len="med"/>
              <a:tailEnd type="oval" w="med" len="med"/>
            </a:ln>
          </p:spPr>
        </p:sp>
        <p:sp>
          <p:nvSpPr>
            <p:cNvPr id="4120" name="Text Box 25"/>
            <p:cNvSpPr txBox="1"/>
            <p:nvPr>
              <p:custDataLst>
                <p:tags r:id="rId20"/>
              </p:custDataLst>
            </p:nvPr>
          </p:nvSpPr>
          <p:spPr>
            <a:xfrm>
              <a:off x="2160" y="2461"/>
              <a:ext cx="883" cy="291"/>
            </a:xfrm>
            <a:prstGeom prst="rect">
              <a:avLst/>
            </a:prstGeom>
            <a:noFill/>
            <a:ln w="9525">
              <a:noFill/>
            </a:ln>
          </p:spPr>
          <p:txBody>
            <a:bodyPr wrap="none">
              <a:spAutoFit/>
            </a:bodyPr>
            <a:p>
              <a:pPr eaLnBrk="0" hangingPunct="0"/>
              <a:r>
                <a:rPr lang="zh-CN" altLang="en-US" sz="2400" dirty="0">
                  <a:solidFill>
                    <a:schemeClr val="tx2"/>
                  </a:solidFill>
                  <a:latin typeface="微软雅黑" panose="020B0503020204020204" pitchFamily="34" charset="-122"/>
                  <a:ea typeface="微软雅黑" panose="020B0503020204020204" pitchFamily="34" charset="-122"/>
                </a:rPr>
                <a:t>重点任务</a:t>
              </a:r>
              <a:endParaRPr lang="zh-CN" altLang="en-US" sz="2400" dirty="0">
                <a:solidFill>
                  <a:schemeClr val="tx2"/>
                </a:solidFill>
                <a:latin typeface="微软雅黑" panose="020B0503020204020204" pitchFamily="34" charset="-122"/>
                <a:ea typeface="微软雅黑" panose="020B0503020204020204" pitchFamily="34" charset="-122"/>
              </a:endParaRPr>
            </a:p>
          </p:txBody>
        </p:sp>
        <p:sp>
          <p:nvSpPr>
            <p:cNvPr id="4121" name="Text Box 26"/>
            <p:cNvSpPr txBox="1"/>
            <p:nvPr>
              <p:custDataLst>
                <p:tags r:id="rId21"/>
              </p:custDataLst>
            </p:nvPr>
          </p:nvSpPr>
          <p:spPr>
            <a:xfrm>
              <a:off x="1276" y="2475"/>
              <a:ext cx="223" cy="288"/>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ea typeface="宋体" panose="02010600030101010101" pitchFamily="2" charset="-122"/>
                </a:rPr>
                <a:t>3</a:t>
              </a:r>
              <a:endParaRPr lang="en-US" altLang="zh-CN" sz="2400" b="1" dirty="0">
                <a:solidFill>
                  <a:schemeClr val="bg1"/>
                </a:solidFill>
                <a:latin typeface="Arial" panose="020B0604020202020204" pitchFamily="34" charset="0"/>
                <a:ea typeface="宋体" panose="02010600030101010101" pitchFamily="2" charset="-122"/>
              </a:endParaRPr>
            </a:p>
          </p:txBody>
        </p:sp>
      </p:grpSp>
      <p:grpSp>
        <p:nvGrpSpPr>
          <p:cNvPr id="4102" name="Group 27"/>
          <p:cNvGrpSpPr/>
          <p:nvPr>
            <p:custDataLst>
              <p:tags r:id="rId22"/>
            </p:custDataLst>
          </p:nvPr>
        </p:nvGrpSpPr>
        <p:grpSpPr>
          <a:xfrm>
            <a:off x="1828800" y="3697288"/>
            <a:ext cx="5410200" cy="663575"/>
            <a:chOff x="1152" y="2989"/>
            <a:chExt cx="3408" cy="419"/>
          </a:xfrm>
        </p:grpSpPr>
        <p:grpSp>
          <p:nvGrpSpPr>
            <p:cNvPr id="4111" name="Group 28"/>
            <p:cNvGrpSpPr/>
            <p:nvPr/>
          </p:nvGrpSpPr>
          <p:grpSpPr>
            <a:xfrm>
              <a:off x="1152" y="2989"/>
              <a:ext cx="480" cy="419"/>
              <a:chOff x="3174" y="2656"/>
              <a:chExt cx="1549" cy="1351"/>
            </a:xfrm>
          </p:grpSpPr>
          <p:sp>
            <p:nvSpPr>
              <p:cNvPr id="4115" name="AutoShape 29"/>
              <p:cNvSpPr/>
              <p:nvPr>
                <p:custDataLst>
                  <p:tags r:id="rId23"/>
                </p:custDataLst>
              </p:nvPr>
            </p:nvSpPr>
            <p:spPr>
              <a:xfrm>
                <a:off x="3187" y="2679"/>
                <a:ext cx="1536" cy="1328"/>
              </a:xfrm>
              <a:prstGeom prst="hexagon">
                <a:avLst>
                  <a:gd name="adj" fmla="val 28915"/>
                  <a:gd name="vf" fmla="val 115470"/>
                </a:avLst>
              </a:prstGeom>
              <a:solidFill>
                <a:srgbClr val="808080"/>
              </a:solidFill>
              <a:ln w="9525">
                <a:noFill/>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4116" name="AutoShape 30"/>
              <p:cNvSpPr/>
              <p:nvPr>
                <p:custDataLst>
                  <p:tags r:id="rId24"/>
                </p:custDataLst>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nchorCtr="0"/>
              <a:p>
                <a:endParaRPr lang="zh-CN" altLang="en-US" dirty="0">
                  <a:latin typeface="Arial" panose="020B0604020202020204" pitchFamily="34" charset="0"/>
                  <a:ea typeface="宋体" panose="02010600030101010101" pitchFamily="2" charset="-122"/>
                </a:endParaRPr>
              </a:p>
            </p:txBody>
          </p:sp>
          <p:sp>
            <p:nvSpPr>
              <p:cNvPr id="138" name="AutoShape 31"/>
              <p:cNvSpPr>
                <a:spLocks noChangeArrowheads="1"/>
              </p:cNvSpPr>
              <p:nvPr>
                <p:custDataLst>
                  <p:tags r:id="rId25"/>
                </p:custDataLst>
              </p:nvPr>
            </p:nvSpPr>
            <p:spPr bwMode="gray">
              <a:xfrm>
                <a:off x="3264" y="2737"/>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4112" name="Line 32"/>
            <p:cNvSpPr/>
            <p:nvPr>
              <p:custDataLst>
                <p:tags r:id="rId26"/>
              </p:custDataLst>
            </p:nvPr>
          </p:nvSpPr>
          <p:spPr>
            <a:xfrm>
              <a:off x="1536" y="3373"/>
              <a:ext cx="3024" cy="0"/>
            </a:xfrm>
            <a:prstGeom prst="line">
              <a:avLst/>
            </a:prstGeom>
            <a:ln w="25400" cap="flat" cmpd="sng">
              <a:solidFill>
                <a:schemeClr val="tx2"/>
              </a:solidFill>
              <a:prstDash val="sysDot"/>
              <a:headEnd type="none" w="med" len="med"/>
              <a:tailEnd type="oval" w="med" len="med"/>
            </a:ln>
          </p:spPr>
        </p:sp>
        <p:sp>
          <p:nvSpPr>
            <p:cNvPr id="4113" name="Text Box 33"/>
            <p:cNvSpPr txBox="1"/>
            <p:nvPr>
              <p:custDataLst>
                <p:tags r:id="rId27"/>
              </p:custDataLst>
            </p:nvPr>
          </p:nvSpPr>
          <p:spPr>
            <a:xfrm>
              <a:off x="2160" y="3037"/>
              <a:ext cx="883" cy="291"/>
            </a:xfrm>
            <a:prstGeom prst="rect">
              <a:avLst/>
            </a:prstGeom>
            <a:noFill/>
            <a:ln w="9525">
              <a:noFill/>
            </a:ln>
          </p:spPr>
          <p:txBody>
            <a:bodyPr wrap="none">
              <a:spAutoFit/>
            </a:bodyPr>
            <a:p>
              <a:pPr eaLnBrk="0" hangingPunct="0"/>
              <a:r>
                <a:rPr lang="zh-CN" altLang="en-US" sz="2400" dirty="0">
                  <a:solidFill>
                    <a:schemeClr val="tx2"/>
                  </a:solidFill>
                  <a:latin typeface="微软雅黑" panose="020B0503020204020204" pitchFamily="34" charset="-122"/>
                  <a:ea typeface="微软雅黑" panose="020B0503020204020204" pitchFamily="34" charset="-122"/>
                </a:rPr>
                <a:t>保障措施</a:t>
              </a:r>
              <a:endParaRPr lang="zh-CN" altLang="en-US" sz="2400" dirty="0">
                <a:solidFill>
                  <a:schemeClr val="tx2"/>
                </a:solidFill>
                <a:latin typeface="微软雅黑" panose="020B0503020204020204" pitchFamily="34" charset="-122"/>
                <a:ea typeface="微软雅黑" panose="020B0503020204020204" pitchFamily="34" charset="-122"/>
              </a:endParaRPr>
            </a:p>
          </p:txBody>
        </p:sp>
        <p:sp>
          <p:nvSpPr>
            <p:cNvPr id="4114" name="Text Box 34"/>
            <p:cNvSpPr txBox="1"/>
            <p:nvPr>
              <p:custDataLst>
                <p:tags r:id="rId28"/>
              </p:custDataLst>
            </p:nvPr>
          </p:nvSpPr>
          <p:spPr>
            <a:xfrm>
              <a:off x="1276" y="3051"/>
              <a:ext cx="223" cy="288"/>
            </a:xfrm>
            <a:prstGeom prst="rect">
              <a:avLst/>
            </a:prstGeom>
            <a:noFill/>
            <a:ln w="9525">
              <a:noFill/>
            </a:ln>
          </p:spPr>
          <p:txBody>
            <a:bodyPr wrap="none">
              <a:spAutoFit/>
            </a:bodyPr>
            <a:p>
              <a:pPr algn="ctr" eaLnBrk="0" hangingPunct="0"/>
              <a:r>
                <a:rPr lang="en-US" altLang="zh-CN" sz="2400" b="1" dirty="0">
                  <a:solidFill>
                    <a:schemeClr val="bg1"/>
                  </a:solidFill>
                  <a:latin typeface="Arial" panose="020B0604020202020204" pitchFamily="34" charset="0"/>
                  <a:ea typeface="宋体" panose="02010600030101010101" pitchFamily="2" charset="-122"/>
                </a:rPr>
                <a:t>4</a:t>
              </a:r>
              <a:endParaRPr lang="en-US" altLang="zh-CN" sz="2400" b="1" dirty="0">
                <a:solidFill>
                  <a:schemeClr val="bg1"/>
                </a:solidFill>
                <a:latin typeface="Arial" panose="020B0604020202020204" pitchFamily="34" charset="0"/>
                <a:ea typeface="宋体" panose="02010600030101010101" pitchFamily="2" charset="-122"/>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nvPr>
        </p:nvSpPr>
        <p:spPr/>
        <p:txBody>
          <a:bodyPr vert="horz" wrap="square" lIns="84879" tIns="42438" rIns="84879" bIns="42438" anchor="ctr" anchorCtr="0"/>
          <a:p>
            <a:r>
              <a:rPr lang="zh-CN" altLang="en-US" dirty="0">
                <a:solidFill>
                  <a:schemeClr val="tx1"/>
                </a:solidFill>
                <a:latin typeface="黑体" panose="02010609060101010101" pitchFamily="49" charset="-122"/>
                <a:ea typeface="黑体" panose="02010609060101010101" pitchFamily="49" charset="-122"/>
              </a:rPr>
              <a:t>一、总体要求</a:t>
            </a:r>
            <a:endParaRPr lang="zh-CN" altLang="en-US" dirty="0">
              <a:solidFill>
                <a:schemeClr val="tx1"/>
              </a:solidFill>
              <a:latin typeface="黑体" panose="02010609060101010101" pitchFamily="49" charset="-122"/>
              <a:ea typeface="黑体" panose="02010609060101010101" pitchFamily="49" charset="-122"/>
            </a:endParaRPr>
          </a:p>
        </p:txBody>
      </p:sp>
      <p:sp>
        <p:nvSpPr>
          <p:cNvPr id="6147" name="内容占位符 2"/>
          <p:cNvSpPr>
            <a:spLocks noGrp="1"/>
          </p:cNvSpPr>
          <p:nvPr>
            <p:ph idx="1"/>
          </p:nvPr>
        </p:nvSpPr>
        <p:spPr>
          <a:xfrm>
            <a:off x="233680" y="960755"/>
            <a:ext cx="8686800" cy="4352925"/>
          </a:xfrm>
        </p:spPr>
        <p:txBody>
          <a:bodyPr vert="horz" wrap="square" lIns="84879" tIns="42438" rIns="84879" bIns="42438" anchor="t" anchorCtr="0"/>
          <a:p>
            <a:pPr marL="0" indent="0" eaLnBrk="1" latinLnBrk="0" hangingPunct="1">
              <a:lnSpc>
                <a:spcPct val="150000"/>
              </a:lnSpc>
              <a:spcBef>
                <a:spcPct val="0"/>
              </a:spcBef>
              <a:buNone/>
            </a:pPr>
            <a:r>
              <a:rPr lang="en-US" altLang="zh-CN" sz="1800" b="0" dirty="0">
                <a:latin typeface="仿宋" panose="02010609060101010101" pitchFamily="49" charset="-122"/>
                <a:ea typeface="仿宋" panose="02010609060101010101" pitchFamily="49" charset="-122"/>
              </a:rPr>
              <a:t>    </a:t>
            </a:r>
            <a:r>
              <a:rPr lang="zh-CN" altLang="en-US" sz="1800" b="0" dirty="0">
                <a:latin typeface="仿宋" panose="02010609060101010101" pitchFamily="49" charset="-122"/>
                <a:ea typeface="仿宋" panose="02010609060101010101" pitchFamily="49" charset="-122"/>
              </a:rPr>
              <a:t>坚持以习近平新时代中国特色社会主义思想为指导，深入贯彻落实习近平总书记关于</a:t>
            </a:r>
            <a:r>
              <a:rPr lang="en-US" altLang="zh-CN" sz="1800" b="0" dirty="0">
                <a:latin typeface="仿宋" panose="02010609060101010101" pitchFamily="49" charset="-122"/>
                <a:ea typeface="仿宋" panose="02010609060101010101" pitchFamily="49" charset="-122"/>
              </a:rPr>
              <a:t>“</a:t>
            </a:r>
            <a:r>
              <a:rPr lang="zh-CN" altLang="en-US" sz="1800" b="0" dirty="0">
                <a:latin typeface="仿宋" panose="02010609060101010101" pitchFamily="49" charset="-122"/>
                <a:ea typeface="仿宋" panose="02010609060101010101" pitchFamily="49" charset="-122"/>
              </a:rPr>
              <a:t>四好农村路</a:t>
            </a:r>
            <a:r>
              <a:rPr lang="en-US" altLang="zh-CN" sz="1800" b="0" dirty="0">
                <a:latin typeface="仿宋" panose="02010609060101010101" pitchFamily="49" charset="-122"/>
                <a:ea typeface="仿宋" panose="02010609060101010101" pitchFamily="49" charset="-122"/>
              </a:rPr>
              <a:t>”</a:t>
            </a:r>
            <a:r>
              <a:rPr lang="zh-CN" altLang="en-US" sz="1800" b="0" dirty="0">
                <a:latin typeface="仿宋" panose="02010609060101010101" pitchFamily="49" charset="-122"/>
                <a:ea typeface="仿宋" panose="02010609060101010101" pitchFamily="49" charset="-122"/>
              </a:rPr>
              <a:t>重要批示指示，以交通强省和旅游强省建设为总抓手，在我区屯留城区</a:t>
            </a:r>
            <a:r>
              <a:rPr lang="en-US" altLang="zh-CN" sz="1800" b="0" dirty="0">
                <a:latin typeface="仿宋" panose="02010609060101010101" pitchFamily="49" charset="-122"/>
                <a:ea typeface="仿宋" panose="02010609060101010101" pitchFamily="49" charset="-122"/>
              </a:rPr>
              <a:t>-</a:t>
            </a:r>
            <a:r>
              <a:rPr lang="zh-CN" altLang="en-US" sz="1800" b="0" dirty="0">
                <a:latin typeface="仿宋" panose="02010609060101010101" pitchFamily="49" charset="-122"/>
                <a:ea typeface="仿宋" panose="02010609060101010101" pitchFamily="49" charset="-122"/>
              </a:rPr>
              <a:t>老爷山</a:t>
            </a:r>
            <a:r>
              <a:rPr lang="en-US" altLang="zh-CN" sz="1800" b="0" dirty="0">
                <a:latin typeface="仿宋" panose="02010609060101010101" pitchFamily="49" charset="-122"/>
                <a:ea typeface="仿宋" panose="02010609060101010101" pitchFamily="49" charset="-122"/>
              </a:rPr>
              <a:t>-</a:t>
            </a:r>
            <a:r>
              <a:rPr lang="zh-CN" altLang="en-US" sz="1800" b="0" dirty="0">
                <a:latin typeface="仿宋" panose="02010609060101010101" pitchFamily="49" charset="-122"/>
                <a:ea typeface="仿宋" panose="02010609060101010101" pitchFamily="49" charset="-122"/>
              </a:rPr>
              <a:t>屯绛水库旅游公路全线贯通的基础上，盘活多元主体力量，聚合优质资源要素，激活区域发展潜能，实施旅游公路沿线提质增效行动，为我区全面推进乡村全面振兴和打造知名文化旅游目的地提供有力支撑。</a:t>
            </a:r>
            <a:endParaRPr lang="zh-CN" altLang="en-US" sz="1800" b="0" dirty="0">
              <a:latin typeface="仿宋" panose="02010609060101010101" pitchFamily="49" charset="-122"/>
              <a:ea typeface="仿宋" panose="02010609060101010101" pitchFamily="49" charset="-122"/>
            </a:endParaRPr>
          </a:p>
        </p:txBody>
      </p:sp>
      <p:cxnSp>
        <p:nvCxnSpPr>
          <p:cNvPr id="8" name="直接连接符 7"/>
          <p:cNvCxnSpPr/>
          <p:nvPr/>
        </p:nvCxnSpPr>
        <p:spPr>
          <a:xfrm rot="5400000" flipH="1" flipV="1">
            <a:off x="5976938" y="3262313"/>
            <a:ext cx="15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2628265" y="448945"/>
            <a:ext cx="3120390" cy="368300"/>
          </a:xfrm>
          <a:prstGeom prst="rect">
            <a:avLst/>
          </a:prstGeom>
          <a:noFill/>
        </p:spPr>
        <p:txBody>
          <a:bodyPr wrap="square" rtlCol="0">
            <a:spAutoFit/>
          </a:bodyPr>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标题 1"/>
          <p:cNvSpPr>
            <a:spLocks noGrp="1"/>
          </p:cNvSpPr>
          <p:nvPr>
            <p:ph type="title"/>
          </p:nvPr>
        </p:nvSpPr>
        <p:spPr/>
        <p:txBody>
          <a:bodyPr vert="horz" wrap="square" lIns="84879" tIns="42438" rIns="84879" bIns="42438" anchor="ctr" anchorCtr="0"/>
          <a:p>
            <a:r>
              <a:rPr lang="zh-CN" altLang="en-US" dirty="0">
                <a:solidFill>
                  <a:schemeClr val="tx1"/>
                </a:solidFill>
                <a:latin typeface="黑体" panose="02010609060101010101" pitchFamily="49" charset="-122"/>
                <a:ea typeface="黑体" panose="02010609060101010101" pitchFamily="49" charset="-122"/>
              </a:rPr>
              <a:t>二、主要目标</a:t>
            </a:r>
            <a:endParaRPr lang="zh-CN" altLang="en-US" dirty="0">
              <a:solidFill>
                <a:schemeClr val="tx1"/>
              </a:solidFill>
              <a:latin typeface="黑体" panose="02010609060101010101" pitchFamily="49" charset="-122"/>
              <a:ea typeface="黑体" panose="02010609060101010101" pitchFamily="49" charset="-122"/>
            </a:endParaRPr>
          </a:p>
        </p:txBody>
      </p:sp>
      <p:sp>
        <p:nvSpPr>
          <p:cNvPr id="7171" name="内容占位符 2"/>
          <p:cNvSpPr>
            <a:spLocks noGrp="1"/>
          </p:cNvSpPr>
          <p:nvPr>
            <p:ph idx="1"/>
          </p:nvPr>
        </p:nvSpPr>
        <p:spPr>
          <a:xfrm>
            <a:off x="233680" y="960755"/>
            <a:ext cx="8694420" cy="4352925"/>
          </a:xfrm>
        </p:spPr>
        <p:txBody>
          <a:bodyPr vert="horz" wrap="square" lIns="84879" tIns="42438" rIns="84879" bIns="42438" anchor="t" anchorCtr="0"/>
          <a:p>
            <a:pPr marL="0" indent="0" defTabSz="913130" latinLnBrk="0">
              <a:lnSpc>
                <a:spcPct val="150000"/>
              </a:lnSpc>
              <a:spcBef>
                <a:spcPct val="0"/>
              </a:spcBef>
              <a:buFont typeface="Wingdings" panose="05000000000000000000" pitchFamily="2" charset="2"/>
              <a:buNone/>
            </a:pPr>
            <a:r>
              <a:rPr lang="en-US" altLang="zh-CN" sz="1400" dirty="0">
                <a:latin typeface="宋体" panose="02010600030101010101" pitchFamily="2" charset="-122"/>
                <a:ea typeface="宋体" panose="02010600030101010101" pitchFamily="2" charset="-122"/>
                <a:cs typeface="宋体" panose="02010600030101010101" pitchFamily="2" charset="-122"/>
              </a:rPr>
              <a:t>    </a:t>
            </a:r>
            <a:r>
              <a:rPr lang="zh-CN" altLang="en-US" sz="1400" dirty="0">
                <a:latin typeface="宋体" panose="02010600030101010101" pitchFamily="2" charset="-122"/>
                <a:ea typeface="宋体" panose="02010600030101010101" pitchFamily="2" charset="-122"/>
                <a:cs typeface="宋体" panose="02010600030101010101" pitchFamily="2" charset="-122"/>
              </a:rPr>
              <a:t>按照</a:t>
            </a:r>
            <a:r>
              <a:rPr lang="en-US" altLang="zh-CN" sz="1400" dirty="0">
                <a:latin typeface="宋体" panose="02010600030101010101" pitchFamily="2" charset="-122"/>
                <a:ea typeface="宋体" panose="02010600030101010101" pitchFamily="2" charset="-122"/>
                <a:cs typeface="宋体" panose="02010600030101010101" pitchFamily="2" charset="-122"/>
              </a:rPr>
              <a:t>“</a:t>
            </a:r>
            <a:r>
              <a:rPr lang="zh-CN" altLang="en-US" sz="1400" dirty="0">
                <a:latin typeface="宋体" panose="02010600030101010101" pitchFamily="2" charset="-122"/>
                <a:ea typeface="宋体" panose="02010600030101010101" pitchFamily="2" charset="-122"/>
                <a:cs typeface="宋体" panose="02010600030101010101" pitchFamily="2" charset="-122"/>
              </a:rPr>
              <a:t>一年打基础、两年上台阶、三年见成效</a:t>
            </a:r>
            <a:r>
              <a:rPr lang="en-US" altLang="zh-CN" sz="1400" dirty="0">
                <a:latin typeface="宋体" panose="02010600030101010101" pitchFamily="2" charset="-122"/>
                <a:ea typeface="宋体" panose="02010600030101010101" pitchFamily="2" charset="-122"/>
                <a:cs typeface="宋体" panose="02010600030101010101" pitchFamily="2" charset="-122"/>
              </a:rPr>
              <a:t>”</a:t>
            </a:r>
            <a:r>
              <a:rPr lang="zh-CN" altLang="en-US" sz="1400" dirty="0">
                <a:latin typeface="宋体" panose="02010600030101010101" pitchFamily="2" charset="-122"/>
                <a:ea typeface="宋体" panose="02010600030101010101" pitchFamily="2" charset="-122"/>
                <a:cs typeface="宋体" panose="02010600030101010101" pitchFamily="2" charset="-122"/>
              </a:rPr>
              <a:t>工作要求，自</a:t>
            </a:r>
            <a:r>
              <a:rPr lang="en-US" altLang="zh-CN" sz="1400" dirty="0">
                <a:latin typeface="宋体" panose="02010600030101010101" pitchFamily="2" charset="-122"/>
                <a:ea typeface="宋体" panose="02010600030101010101" pitchFamily="2" charset="-122"/>
                <a:cs typeface="宋体" panose="02010600030101010101" pitchFamily="2" charset="-122"/>
              </a:rPr>
              <a:t>2025</a:t>
            </a:r>
            <a:r>
              <a:rPr lang="zh-CN" altLang="en-US" sz="1400" dirty="0">
                <a:latin typeface="宋体" panose="02010600030101010101" pitchFamily="2" charset="-122"/>
                <a:ea typeface="宋体" panose="02010600030101010101" pitchFamily="2" charset="-122"/>
                <a:cs typeface="宋体" panose="02010600030101010101" pitchFamily="2" charset="-122"/>
              </a:rPr>
              <a:t>年起，利用</a:t>
            </a:r>
            <a:r>
              <a:rPr lang="en-US" altLang="zh-CN" sz="1400" dirty="0">
                <a:latin typeface="宋体" panose="02010600030101010101" pitchFamily="2" charset="-122"/>
                <a:ea typeface="宋体" panose="02010600030101010101" pitchFamily="2" charset="-122"/>
                <a:cs typeface="宋体" panose="02010600030101010101" pitchFamily="2" charset="-122"/>
              </a:rPr>
              <a:t>3</a:t>
            </a:r>
            <a:r>
              <a:rPr lang="zh-CN" altLang="en-US" sz="1400" dirty="0">
                <a:latin typeface="宋体" panose="02010600030101010101" pitchFamily="2" charset="-122"/>
                <a:ea typeface="宋体" panose="02010600030101010101" pitchFamily="2" charset="-122"/>
                <a:cs typeface="宋体" panose="02010600030101010101" pitchFamily="2" charset="-122"/>
              </a:rPr>
              <a:t>年时间，以旅游公路为轴线，统筹推进慢行、景观、服务、信息配套系统建设，坚持</a:t>
            </a:r>
            <a:r>
              <a:rPr lang="en-US" altLang="zh-CN" sz="1400" dirty="0">
                <a:latin typeface="宋体" panose="02010600030101010101" pitchFamily="2" charset="-122"/>
                <a:ea typeface="宋体" panose="02010600030101010101" pitchFamily="2" charset="-122"/>
                <a:cs typeface="宋体" panose="02010600030101010101" pitchFamily="2" charset="-122"/>
              </a:rPr>
              <a:t>“</a:t>
            </a:r>
            <a:r>
              <a:rPr lang="zh-CN" altLang="en-US" sz="1400" dirty="0">
                <a:latin typeface="宋体" panose="02010600030101010101" pitchFamily="2" charset="-122"/>
                <a:ea typeface="宋体" panose="02010600030101010101" pitchFamily="2" charset="-122"/>
                <a:cs typeface="宋体" panose="02010600030101010101" pitchFamily="2" charset="-122"/>
              </a:rPr>
              <a:t>路、景、村、业</a:t>
            </a:r>
            <a:r>
              <a:rPr lang="en-US" altLang="zh-CN" sz="1400" dirty="0">
                <a:latin typeface="宋体" panose="02010600030101010101" pitchFamily="2" charset="-122"/>
                <a:ea typeface="宋体" panose="02010600030101010101" pitchFamily="2" charset="-122"/>
                <a:cs typeface="宋体" panose="02010600030101010101" pitchFamily="2" charset="-122"/>
              </a:rPr>
              <a:t>”</a:t>
            </a:r>
            <a:r>
              <a:rPr lang="zh-CN" altLang="en-US" sz="1400" dirty="0">
                <a:latin typeface="宋体" panose="02010600030101010101" pitchFamily="2" charset="-122"/>
                <a:ea typeface="宋体" panose="02010600030101010101" pitchFamily="2" charset="-122"/>
                <a:cs typeface="宋体" panose="02010600030101010101" pitchFamily="2" charset="-122"/>
              </a:rPr>
              <a:t>一体推进，形成结构合理、设施完善、功能齐全、特色突出、服务优良的旅游公路体系，打造乡村振兴多链融合综合体。</a:t>
            </a:r>
            <a:endParaRPr lang="zh-CN" altLang="en-US" sz="1400" dirty="0">
              <a:latin typeface="宋体" panose="02010600030101010101" pitchFamily="2" charset="-122"/>
              <a:ea typeface="宋体" panose="02010600030101010101" pitchFamily="2" charset="-122"/>
              <a:cs typeface="宋体" panose="02010600030101010101" pitchFamily="2" charset="-122"/>
            </a:endParaRPr>
          </a:p>
          <a:p>
            <a:pPr marL="0" indent="0" defTabSz="913130" latinLnBrk="0">
              <a:lnSpc>
                <a:spcPct val="150000"/>
              </a:lnSpc>
              <a:spcBef>
                <a:spcPct val="0"/>
              </a:spcBef>
              <a:buFont typeface="Wingdings" panose="05000000000000000000" pitchFamily="2" charset="2"/>
              <a:buNone/>
            </a:pPr>
            <a:r>
              <a:rPr lang="en-US" altLang="zh-CN" sz="1400" dirty="0">
                <a:latin typeface="宋体" panose="02010600030101010101" pitchFamily="2" charset="-122"/>
                <a:ea typeface="宋体" panose="02010600030101010101" pitchFamily="2" charset="-122"/>
                <a:cs typeface="宋体" panose="02010600030101010101" pitchFamily="2" charset="-122"/>
              </a:rPr>
              <a:t>    2025</a:t>
            </a:r>
            <a:r>
              <a:rPr lang="zh-CN" altLang="en-US" sz="1400" dirty="0">
                <a:latin typeface="宋体" panose="02010600030101010101" pitchFamily="2" charset="-122"/>
                <a:ea typeface="宋体" panose="02010600030101010101" pitchFamily="2" charset="-122"/>
                <a:cs typeface="宋体" panose="02010600030101010101" pitchFamily="2" charset="-122"/>
              </a:rPr>
              <a:t>年，重点完善功能齐全的旅游配套设施。实现旅游公路沿线网络信号有效覆盖；旅游公路标志标识和旅游指引标志全面完善；沿线路域环境明显提升；旅游公路及服务设施列养</a:t>
            </a:r>
            <a:r>
              <a:rPr lang="en-US" altLang="zh-CN" sz="1400" dirty="0">
                <a:latin typeface="宋体" panose="02010600030101010101" pitchFamily="2" charset="-122"/>
                <a:ea typeface="宋体" panose="02010600030101010101" pitchFamily="2" charset="-122"/>
                <a:cs typeface="宋体" panose="02010600030101010101" pitchFamily="2" charset="-122"/>
              </a:rPr>
              <a:t>100%</a:t>
            </a:r>
            <a:r>
              <a:rPr lang="zh-CN" altLang="en-US" sz="1400" dirty="0">
                <a:latin typeface="宋体" panose="02010600030101010101" pitchFamily="2" charset="-122"/>
                <a:ea typeface="宋体" panose="02010600030101010101" pitchFamily="2" charset="-122"/>
                <a:cs typeface="宋体" panose="02010600030101010101" pitchFamily="2" charset="-122"/>
              </a:rPr>
              <a:t>，</a:t>
            </a:r>
            <a:r>
              <a:rPr lang="en-US" altLang="zh-CN" sz="1400" dirty="0">
                <a:latin typeface="宋体" panose="02010600030101010101" pitchFamily="2" charset="-122"/>
                <a:ea typeface="宋体" panose="02010600030101010101" pitchFamily="2" charset="-122"/>
                <a:cs typeface="宋体" panose="02010600030101010101" pitchFamily="2" charset="-122"/>
              </a:rPr>
              <a:t>“</a:t>
            </a:r>
            <a:r>
              <a:rPr lang="zh-CN" altLang="en-US" sz="1400" dirty="0">
                <a:latin typeface="宋体" panose="02010600030101010101" pitchFamily="2" charset="-122"/>
                <a:ea typeface="宋体" panose="02010600030101010101" pitchFamily="2" charset="-122"/>
                <a:cs typeface="宋体" panose="02010600030101010101" pitchFamily="2" charset="-122"/>
              </a:rPr>
              <a:t>路长制</a:t>
            </a:r>
            <a:r>
              <a:rPr lang="en-US" altLang="zh-CN" sz="1400" dirty="0">
                <a:latin typeface="宋体" panose="02010600030101010101" pitchFamily="2" charset="-122"/>
                <a:ea typeface="宋体" panose="02010600030101010101" pitchFamily="2" charset="-122"/>
                <a:cs typeface="宋体" panose="02010600030101010101" pitchFamily="2" charset="-122"/>
              </a:rPr>
              <a:t>”</a:t>
            </a:r>
            <a:r>
              <a:rPr lang="zh-CN" altLang="en-US" sz="1400" dirty="0">
                <a:latin typeface="宋体" panose="02010600030101010101" pitchFamily="2" charset="-122"/>
                <a:ea typeface="宋体" panose="02010600030101010101" pitchFamily="2" charset="-122"/>
                <a:cs typeface="宋体" panose="02010600030101010101" pitchFamily="2" charset="-122"/>
              </a:rPr>
              <a:t>覆盖率</a:t>
            </a:r>
            <a:r>
              <a:rPr lang="en-US" altLang="zh-CN" sz="1400" dirty="0">
                <a:latin typeface="宋体" panose="02010600030101010101" pitchFamily="2" charset="-122"/>
                <a:ea typeface="宋体" panose="02010600030101010101" pitchFamily="2" charset="-122"/>
                <a:cs typeface="宋体" panose="02010600030101010101" pitchFamily="2" charset="-122"/>
              </a:rPr>
              <a:t>100%, </a:t>
            </a:r>
            <a:r>
              <a:rPr lang="zh-CN" altLang="en-US" sz="1400" dirty="0">
                <a:latin typeface="宋体" panose="02010600030101010101" pitchFamily="2" charset="-122"/>
                <a:ea typeface="宋体" panose="02010600030101010101" pitchFamily="2" charset="-122"/>
                <a:cs typeface="宋体" panose="02010600030101010101" pitchFamily="2" charset="-122"/>
              </a:rPr>
              <a:t>优良路率达</a:t>
            </a:r>
            <a:r>
              <a:rPr lang="en-US" altLang="zh-CN" sz="1400" dirty="0">
                <a:latin typeface="宋体" panose="02010600030101010101" pitchFamily="2" charset="-122"/>
                <a:ea typeface="宋体" panose="02010600030101010101" pitchFamily="2" charset="-122"/>
                <a:cs typeface="宋体" panose="02010600030101010101" pitchFamily="2" charset="-122"/>
              </a:rPr>
              <a:t>90%</a:t>
            </a:r>
            <a:r>
              <a:rPr lang="zh-CN" altLang="en-US" sz="1400" dirty="0">
                <a:latin typeface="宋体" panose="02010600030101010101" pitchFamily="2" charset="-122"/>
                <a:ea typeface="宋体" panose="02010600030101010101" pitchFamily="2" charset="-122"/>
                <a:cs typeface="宋体" panose="02010600030101010101" pitchFamily="2" charset="-122"/>
              </a:rPr>
              <a:t>以上。</a:t>
            </a:r>
            <a:endParaRPr lang="zh-CN" altLang="en-US" sz="1400" dirty="0">
              <a:latin typeface="宋体" panose="02010600030101010101" pitchFamily="2" charset="-122"/>
              <a:ea typeface="宋体" panose="02010600030101010101" pitchFamily="2" charset="-122"/>
              <a:cs typeface="宋体" panose="02010600030101010101" pitchFamily="2" charset="-122"/>
            </a:endParaRPr>
          </a:p>
          <a:p>
            <a:pPr marL="0" indent="0" defTabSz="913130" latinLnBrk="0">
              <a:lnSpc>
                <a:spcPct val="150000"/>
              </a:lnSpc>
              <a:spcBef>
                <a:spcPct val="0"/>
              </a:spcBef>
              <a:buFont typeface="Wingdings" panose="05000000000000000000" pitchFamily="2" charset="2"/>
              <a:buNone/>
            </a:pPr>
            <a:r>
              <a:rPr lang="en-US" altLang="zh-CN" sz="1400" dirty="0">
                <a:latin typeface="宋体" panose="02010600030101010101" pitchFamily="2" charset="-122"/>
                <a:ea typeface="宋体" panose="02010600030101010101" pitchFamily="2" charset="-122"/>
                <a:cs typeface="宋体" panose="02010600030101010101" pitchFamily="2" charset="-122"/>
              </a:rPr>
              <a:t>    2026</a:t>
            </a:r>
            <a:r>
              <a:rPr lang="zh-CN" altLang="en-US" sz="1400" dirty="0">
                <a:latin typeface="宋体" panose="02010600030101010101" pitchFamily="2" charset="-122"/>
                <a:ea typeface="宋体" panose="02010600030101010101" pitchFamily="2" charset="-122"/>
                <a:cs typeface="宋体" panose="02010600030101010101" pitchFamily="2" charset="-122"/>
              </a:rPr>
              <a:t>年，重点打造优质便捷的文旅公共服务。推动旅游公路沿线驿站、营地、观景台、加油站、充电桩和通信网络信号全面覆盖。旅游业态更加丰富，旅游产品供给明显扩大，旅游服务水平显著提升，有效提高游客出行智慧化、信息化、便捷化。</a:t>
            </a:r>
            <a:endParaRPr lang="zh-CN" altLang="en-US" sz="1400" dirty="0">
              <a:latin typeface="宋体" panose="02010600030101010101" pitchFamily="2" charset="-122"/>
              <a:ea typeface="宋体" panose="02010600030101010101" pitchFamily="2" charset="-122"/>
              <a:cs typeface="宋体" panose="02010600030101010101" pitchFamily="2" charset="-122"/>
            </a:endParaRPr>
          </a:p>
          <a:p>
            <a:pPr marL="0" indent="0" defTabSz="913130" latinLnBrk="0">
              <a:lnSpc>
                <a:spcPct val="150000"/>
              </a:lnSpc>
              <a:spcBef>
                <a:spcPct val="0"/>
              </a:spcBef>
              <a:buFont typeface="Wingdings" panose="05000000000000000000" pitchFamily="2" charset="2"/>
              <a:buNone/>
            </a:pPr>
            <a:r>
              <a:rPr lang="en-US" altLang="zh-CN" sz="1400" dirty="0">
                <a:latin typeface="宋体" panose="02010600030101010101" pitchFamily="2" charset="-122"/>
                <a:ea typeface="宋体" panose="02010600030101010101" pitchFamily="2" charset="-122"/>
                <a:cs typeface="宋体" panose="02010600030101010101" pitchFamily="2" charset="-122"/>
              </a:rPr>
              <a:t>    2027</a:t>
            </a:r>
            <a:r>
              <a:rPr lang="zh-CN" altLang="en-US" sz="1400" dirty="0">
                <a:latin typeface="宋体" panose="02010600030101010101" pitchFamily="2" charset="-122"/>
                <a:ea typeface="宋体" panose="02010600030101010101" pitchFamily="2" charset="-122"/>
                <a:cs typeface="宋体" panose="02010600030101010101" pitchFamily="2" charset="-122"/>
              </a:rPr>
              <a:t>年，重点提升路产融合综合发展效益。旅游公路路况水平保持优良，路域环境得到根本性改善，文旅信息服务平台全面运营，建立健全多部门协同监管机制。旅游路带动沿线产业发展潜能充分凸显，服务文旅产业高质量发展和促进乡村振兴战略的能力明显提升。</a:t>
            </a:r>
            <a:endParaRPr lang="zh-CN" altLang="en-US" sz="1400" dirty="0">
              <a:latin typeface="宋体" panose="02010600030101010101" pitchFamily="2" charset="-122"/>
              <a:ea typeface="宋体" panose="02010600030101010101" pitchFamily="2" charset="-122"/>
              <a:cs typeface="宋体" panose="02010600030101010101" pitchFamily="2" charset="-122"/>
            </a:endParaRPr>
          </a:p>
        </p:txBody>
      </p:sp>
      <p:cxnSp>
        <p:nvCxnSpPr>
          <p:cNvPr id="8" name="直接连接符 7"/>
          <p:cNvCxnSpPr/>
          <p:nvPr/>
        </p:nvCxnSpPr>
        <p:spPr>
          <a:xfrm rot="5400000" flipH="1" flipV="1">
            <a:off x="5976938" y="3262313"/>
            <a:ext cx="158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0">
                <a:ln/>
                <a:solidFill>
                  <a:schemeClr val="tx1"/>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rPr>
              <a:t>三、重点任务</a:t>
            </a:r>
            <a:endParaRPr lang="zh-CN" altLang="en-US" b="0">
              <a:ln/>
              <a:solidFill>
                <a:schemeClr val="tx1"/>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p>
            <a:pPr marL="0" indent="0">
              <a:buNone/>
            </a:pPr>
            <a:r>
              <a:rPr lang="zh-CN" altLang="en-US" sz="2000"/>
              <a:t>（一）开展旅游廊道全要素升级专项行动</a:t>
            </a:r>
            <a:endParaRPr lang="zh-CN" altLang="en-US" sz="2000"/>
          </a:p>
          <a:p>
            <a:pPr marL="0" indent="0">
              <a:buNone/>
            </a:pPr>
            <a:r>
              <a:rPr lang="zh-CN" altLang="en-US" sz="2000"/>
              <a:t>（二）开展旅游交通公共服务设施完善行动</a:t>
            </a:r>
            <a:endParaRPr lang="zh-CN" altLang="en-US" sz="2000"/>
          </a:p>
          <a:p>
            <a:pPr marL="0" indent="0">
              <a:buNone/>
            </a:pPr>
            <a:r>
              <a:rPr lang="zh-CN" altLang="en-US" sz="2000"/>
              <a:t>（三）实施旅游公路沿线路域环境优化行动</a:t>
            </a:r>
            <a:endParaRPr lang="zh-CN" altLang="en-US" sz="2000"/>
          </a:p>
          <a:p>
            <a:pPr marL="0" indent="0">
              <a:buNone/>
            </a:pPr>
            <a:r>
              <a:rPr lang="zh-CN" altLang="en-US" sz="2000"/>
              <a:t>（四）实施旅游服务水平拓展提升行动</a:t>
            </a:r>
            <a:endParaRPr lang="zh-CN" altLang="en-US" sz="2000"/>
          </a:p>
          <a:p>
            <a:pPr marL="0" indent="0">
              <a:buNone/>
            </a:pPr>
            <a:r>
              <a:rPr lang="zh-CN" altLang="en-US" sz="2000"/>
              <a:t>（五）实施旅游公路沿线产业融合发展行动</a:t>
            </a:r>
            <a:endParaRPr lang="zh-CN" altLang="en-US" sz="2000"/>
          </a:p>
          <a:p>
            <a:pPr marL="0" indent="0">
              <a:buNone/>
            </a:pPr>
            <a:r>
              <a:rPr lang="zh-CN" altLang="en-US" sz="2000"/>
              <a:t>（六）实施旅游服务协同监管和人才支撑强化行动</a:t>
            </a:r>
            <a:endParaRPr lang="zh-CN"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0">
                <a:ln/>
                <a:solidFill>
                  <a:schemeClr val="tx1"/>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rPr>
              <a:t>四、保障措施</a:t>
            </a:r>
            <a:endParaRPr lang="zh-CN" altLang="en-US" b="0">
              <a:ln/>
              <a:solidFill>
                <a:schemeClr val="tx1"/>
              </a:solidFill>
              <a:effectLst>
                <a:outerShdw blurRad="38100" dist="19050" dir="2700000" algn="tl" rotWithShape="0">
                  <a:schemeClr val="dk1">
                    <a:alpha val="40000"/>
                  </a:schemeClr>
                </a:outerShdw>
              </a:effectLst>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p>
            <a:r>
              <a:rPr lang="zh-CN" altLang="en-US" sz="2000"/>
              <a:t>（一）加强组织领导</a:t>
            </a:r>
            <a:endParaRPr lang="zh-CN" altLang="en-US" sz="2000"/>
          </a:p>
          <a:p>
            <a:r>
              <a:rPr lang="zh-CN" altLang="en-US" sz="2000"/>
              <a:t>（二）强化要素保障</a:t>
            </a:r>
            <a:endParaRPr lang="zh-CN" altLang="en-US" sz="2000"/>
          </a:p>
          <a:p>
            <a:r>
              <a:rPr lang="zh-CN" altLang="en-US" sz="2000"/>
              <a:t>（三）加强技术支撑</a:t>
            </a:r>
            <a:endParaRPr lang="zh-CN" altLang="en-US" sz="2000"/>
          </a:p>
          <a:p>
            <a:r>
              <a:rPr lang="zh-CN" altLang="en-US" sz="2000"/>
              <a:t>（四）加强督导检查</a:t>
            </a:r>
            <a:endParaRPr lang="zh-CN" altLang="en-US" sz="2000"/>
          </a:p>
          <a:p>
            <a:r>
              <a:rPr lang="zh-CN" altLang="en-US" sz="2000"/>
              <a:t>（五）加强宣传引导</a:t>
            </a:r>
            <a:endParaRPr lang="zh-CN" altLang="en-US" sz="2000"/>
          </a:p>
        </p:txBody>
      </p:sp>
    </p:spTree>
  </p:cSld>
  <p:clrMapOvr>
    <a:masterClrMapping/>
  </p:clrMapOvr>
</p:sld>
</file>

<file path=ppt/tags/tag1.xml><?xml version="1.0" encoding="utf-8"?>
<p:tagLst xmlns:p="http://schemas.openxmlformats.org/presentationml/2006/main">
  <p:tag name="KSO_WM_DIAGRAM_VIRTUALLY_FRAME" val="{&quot;height&quot;:340.25000000000006,&quot;left&quot;:144,&quot;top&quot;:76.87503937007874,&quot;width&quot;:428.62503937007875}"/>
</p:tagLst>
</file>

<file path=ppt/tags/tag10.xml><?xml version="1.0" encoding="utf-8"?>
<p:tagLst xmlns:p="http://schemas.openxmlformats.org/presentationml/2006/main">
  <p:tag name="KSO_WM_DIAGRAM_VIRTUALLY_FRAME" val="{&quot;height&quot;:340.25000000000006,&quot;left&quot;:144,&quot;top&quot;:76.87503937007874,&quot;width&quot;:428.62503937007875}"/>
</p:tagLst>
</file>

<file path=ppt/tags/tag11.xml><?xml version="1.0" encoding="utf-8"?>
<p:tagLst xmlns:p="http://schemas.openxmlformats.org/presentationml/2006/main">
  <p:tag name="KSO_WM_DIAGRAM_VIRTUALLY_FRAME" val="{&quot;height&quot;:340.25000000000006,&quot;left&quot;:144,&quot;top&quot;:76.87503937007874,&quot;width&quot;:428.62503937007875}"/>
</p:tagLst>
</file>

<file path=ppt/tags/tag12.xml><?xml version="1.0" encoding="utf-8"?>
<p:tagLst xmlns:p="http://schemas.openxmlformats.org/presentationml/2006/main">
  <p:tag name="KSO_WM_DIAGRAM_VIRTUALLY_FRAME" val="{&quot;height&quot;:340.25000000000006,&quot;left&quot;:144,&quot;top&quot;:76.87503937007874,&quot;width&quot;:428.62503937007875}"/>
</p:tagLst>
</file>

<file path=ppt/tags/tag13.xml><?xml version="1.0" encoding="utf-8"?>
<p:tagLst xmlns:p="http://schemas.openxmlformats.org/presentationml/2006/main">
  <p:tag name="KSO_WM_DIAGRAM_VIRTUALLY_FRAME" val="{&quot;height&quot;:340.25000000000006,&quot;left&quot;:144,&quot;top&quot;:76.87503937007874,&quot;width&quot;:428.62503937007875}"/>
</p:tagLst>
</file>

<file path=ppt/tags/tag14.xml><?xml version="1.0" encoding="utf-8"?>
<p:tagLst xmlns:p="http://schemas.openxmlformats.org/presentationml/2006/main">
  <p:tag name="KSO_WM_DIAGRAM_VIRTUALLY_FRAME" val="{&quot;height&quot;:340.25000000000006,&quot;left&quot;:144,&quot;top&quot;:76.87503937007874,&quot;width&quot;:428.62503937007875}"/>
</p:tagLst>
</file>

<file path=ppt/tags/tag15.xml><?xml version="1.0" encoding="utf-8"?>
<p:tagLst xmlns:p="http://schemas.openxmlformats.org/presentationml/2006/main">
  <p:tag name="KSO_WM_DIAGRAM_VIRTUALLY_FRAME" val="{&quot;height&quot;:340.25000000000006,&quot;left&quot;:144,&quot;top&quot;:76.87503937007874,&quot;width&quot;:428.62503937007875}"/>
</p:tagLst>
</file>

<file path=ppt/tags/tag16.xml><?xml version="1.0" encoding="utf-8"?>
<p:tagLst xmlns:p="http://schemas.openxmlformats.org/presentationml/2006/main">
  <p:tag name="KSO_WM_DIAGRAM_VIRTUALLY_FRAME" val="{&quot;height&quot;:340.25000000000006,&quot;left&quot;:144,&quot;top&quot;:76.87503937007874,&quot;width&quot;:428.62503937007875}"/>
</p:tagLst>
</file>

<file path=ppt/tags/tag17.xml><?xml version="1.0" encoding="utf-8"?>
<p:tagLst xmlns:p="http://schemas.openxmlformats.org/presentationml/2006/main">
  <p:tag name="KSO_WM_DIAGRAM_VIRTUALLY_FRAME" val="{&quot;height&quot;:340.25000000000006,&quot;left&quot;:144,&quot;top&quot;:76.87503937007874,&quot;width&quot;:428.62503937007875}"/>
</p:tagLst>
</file>

<file path=ppt/tags/tag18.xml><?xml version="1.0" encoding="utf-8"?>
<p:tagLst xmlns:p="http://schemas.openxmlformats.org/presentationml/2006/main">
  <p:tag name="KSO_WM_DIAGRAM_VIRTUALLY_FRAME" val="{&quot;height&quot;:340.25000000000006,&quot;left&quot;:144,&quot;top&quot;:76.87503937007874,&quot;width&quot;:428.62503937007875}"/>
</p:tagLst>
</file>

<file path=ppt/tags/tag19.xml><?xml version="1.0" encoding="utf-8"?>
<p:tagLst xmlns:p="http://schemas.openxmlformats.org/presentationml/2006/main">
  <p:tag name="KSO_WM_DIAGRAM_VIRTUALLY_FRAME" val="{&quot;height&quot;:340.25000000000006,&quot;left&quot;:144,&quot;top&quot;:76.87503937007874,&quot;width&quot;:428.62503937007875}"/>
</p:tagLst>
</file>

<file path=ppt/tags/tag2.xml><?xml version="1.0" encoding="utf-8"?>
<p:tagLst xmlns:p="http://schemas.openxmlformats.org/presentationml/2006/main">
  <p:tag name="KSO_WM_DIAGRAM_VIRTUALLY_FRAME" val="{&quot;height&quot;:340.25000000000006,&quot;left&quot;:144,&quot;top&quot;:76.87503937007874,&quot;width&quot;:428.62503937007875}"/>
</p:tagLst>
</file>

<file path=ppt/tags/tag20.xml><?xml version="1.0" encoding="utf-8"?>
<p:tagLst xmlns:p="http://schemas.openxmlformats.org/presentationml/2006/main">
  <p:tag name="KSO_WM_DIAGRAM_VIRTUALLY_FRAME" val="{&quot;height&quot;:340.25000000000006,&quot;left&quot;:144,&quot;top&quot;:76.87503937007874,&quot;width&quot;:428.62503937007875}"/>
</p:tagLst>
</file>

<file path=ppt/tags/tag21.xml><?xml version="1.0" encoding="utf-8"?>
<p:tagLst xmlns:p="http://schemas.openxmlformats.org/presentationml/2006/main">
  <p:tag name="KSO_WM_DIAGRAM_VIRTUALLY_FRAME" val="{&quot;height&quot;:340.25000000000006,&quot;left&quot;:144,&quot;top&quot;:76.87503937007874,&quot;width&quot;:428.62503937007875}"/>
</p:tagLst>
</file>

<file path=ppt/tags/tag22.xml><?xml version="1.0" encoding="utf-8"?>
<p:tagLst xmlns:p="http://schemas.openxmlformats.org/presentationml/2006/main">
  <p:tag name="KSO_WM_DIAGRAM_VIRTUALLY_FRAME" val="{&quot;height&quot;:340.25000000000006,&quot;left&quot;:144,&quot;top&quot;:76.87503937007874,&quot;width&quot;:428.62503937007875}"/>
</p:tagLst>
</file>

<file path=ppt/tags/tag23.xml><?xml version="1.0" encoding="utf-8"?>
<p:tagLst xmlns:p="http://schemas.openxmlformats.org/presentationml/2006/main">
  <p:tag name="KSO_WM_DIAGRAM_VIRTUALLY_FRAME" val="{&quot;height&quot;:340.25000000000006,&quot;left&quot;:144,&quot;top&quot;:76.87503937007874,&quot;width&quot;:428.62503937007875}"/>
</p:tagLst>
</file>

<file path=ppt/tags/tag24.xml><?xml version="1.0" encoding="utf-8"?>
<p:tagLst xmlns:p="http://schemas.openxmlformats.org/presentationml/2006/main">
  <p:tag name="KSO_WM_DIAGRAM_VIRTUALLY_FRAME" val="{&quot;height&quot;:340.25000000000006,&quot;left&quot;:144,&quot;top&quot;:76.87503937007874,&quot;width&quot;:428.62503937007875}"/>
</p:tagLst>
</file>

<file path=ppt/tags/tag25.xml><?xml version="1.0" encoding="utf-8"?>
<p:tagLst xmlns:p="http://schemas.openxmlformats.org/presentationml/2006/main">
  <p:tag name="KSO_WM_DIAGRAM_VIRTUALLY_FRAME" val="{&quot;height&quot;:340.25000000000006,&quot;left&quot;:144,&quot;top&quot;:76.87503937007874,&quot;width&quot;:428.62503937007875}"/>
</p:tagLst>
</file>

<file path=ppt/tags/tag26.xml><?xml version="1.0" encoding="utf-8"?>
<p:tagLst xmlns:p="http://schemas.openxmlformats.org/presentationml/2006/main">
  <p:tag name="KSO_WM_DIAGRAM_VIRTUALLY_FRAME" val="{&quot;height&quot;:340.25000000000006,&quot;left&quot;:144,&quot;top&quot;:76.87503937007874,&quot;width&quot;:428.62503937007875}"/>
</p:tagLst>
</file>

<file path=ppt/tags/tag27.xml><?xml version="1.0" encoding="utf-8"?>
<p:tagLst xmlns:p="http://schemas.openxmlformats.org/presentationml/2006/main">
  <p:tag name="KSO_WM_DIAGRAM_VIRTUALLY_FRAME" val="{&quot;height&quot;:340.25000000000006,&quot;left&quot;:144,&quot;top&quot;:76.87503937007874,&quot;width&quot;:428.62503937007875}"/>
</p:tagLst>
</file>

<file path=ppt/tags/tag28.xml><?xml version="1.0" encoding="utf-8"?>
<p:tagLst xmlns:p="http://schemas.openxmlformats.org/presentationml/2006/main">
  <p:tag name="KSO_WM_DIAGRAM_VIRTUALLY_FRAME" val="{&quot;height&quot;:340.25000000000006,&quot;left&quot;:144,&quot;top&quot;:76.87503937007874,&quot;width&quot;:428.62503937007875}"/>
</p:tagLst>
</file>

<file path=ppt/tags/tag29.xml><?xml version="1.0" encoding="utf-8"?>
<p:tagLst xmlns:p="http://schemas.openxmlformats.org/presentationml/2006/main">
  <p:tag name="commondata" val="eyJoZGlkIjoiNWU4OTkwZmNlZTFkNzdkMTdlYmNhMzUxZWYwZTVjYzgifQ=="/>
</p:tagLst>
</file>

<file path=ppt/tags/tag3.xml><?xml version="1.0" encoding="utf-8"?>
<p:tagLst xmlns:p="http://schemas.openxmlformats.org/presentationml/2006/main">
  <p:tag name="KSO_WM_DIAGRAM_VIRTUALLY_FRAME" val="{&quot;height&quot;:340.25000000000006,&quot;left&quot;:144,&quot;top&quot;:76.87503937007874,&quot;width&quot;:428.62503937007875}"/>
</p:tagLst>
</file>

<file path=ppt/tags/tag4.xml><?xml version="1.0" encoding="utf-8"?>
<p:tagLst xmlns:p="http://schemas.openxmlformats.org/presentationml/2006/main">
  <p:tag name="KSO_WM_DIAGRAM_VIRTUALLY_FRAME" val="{&quot;height&quot;:340.25000000000006,&quot;left&quot;:144,&quot;top&quot;:76.87503937007874,&quot;width&quot;:428.62503937007875}"/>
</p:tagLst>
</file>

<file path=ppt/tags/tag5.xml><?xml version="1.0" encoding="utf-8"?>
<p:tagLst xmlns:p="http://schemas.openxmlformats.org/presentationml/2006/main">
  <p:tag name="KSO_WM_DIAGRAM_VIRTUALLY_FRAME" val="{&quot;height&quot;:340.25000000000006,&quot;left&quot;:144,&quot;top&quot;:76.87503937007874,&quot;width&quot;:428.62503937007875}"/>
</p:tagLst>
</file>

<file path=ppt/tags/tag6.xml><?xml version="1.0" encoding="utf-8"?>
<p:tagLst xmlns:p="http://schemas.openxmlformats.org/presentationml/2006/main">
  <p:tag name="KSO_WM_DIAGRAM_VIRTUALLY_FRAME" val="{&quot;height&quot;:340.25000000000006,&quot;left&quot;:144,&quot;top&quot;:76.87503937007874,&quot;width&quot;:428.62503937007875}"/>
</p:tagLst>
</file>

<file path=ppt/tags/tag7.xml><?xml version="1.0" encoding="utf-8"?>
<p:tagLst xmlns:p="http://schemas.openxmlformats.org/presentationml/2006/main">
  <p:tag name="KSO_WM_DIAGRAM_VIRTUALLY_FRAME" val="{&quot;height&quot;:340.25000000000006,&quot;left&quot;:144,&quot;top&quot;:76.87503937007874,&quot;width&quot;:428.62503937007875}"/>
</p:tagLst>
</file>

<file path=ppt/tags/tag8.xml><?xml version="1.0" encoding="utf-8"?>
<p:tagLst xmlns:p="http://schemas.openxmlformats.org/presentationml/2006/main">
  <p:tag name="KSO_WM_DIAGRAM_VIRTUALLY_FRAME" val="{&quot;height&quot;:340.25000000000006,&quot;left&quot;:144,&quot;top&quot;:76.87503937007874,&quot;width&quot;:428.62503937007875}"/>
</p:tagLst>
</file>

<file path=ppt/tags/tag9.xml><?xml version="1.0" encoding="utf-8"?>
<p:tagLst xmlns:p="http://schemas.openxmlformats.org/presentationml/2006/main">
  <p:tag name="KSO_WM_DIAGRAM_VIRTUALLY_FRAME" val="{&quot;height&quot;:340.25000000000006,&quot;left&quot;:144,&quot;top&quot;:76.87503937007874,&quot;width&quot;:428.62503937007875}"/>
</p:tagLst>
</file>

<file path=ppt/theme/theme1.xml><?xml version="1.0" encoding="utf-8"?>
<a:theme xmlns:a="http://schemas.openxmlformats.org/drawingml/2006/main" name="3">
  <a:themeElements>
    <a:clrScheme name="3 1">
      <a:dk1>
        <a:srgbClr val="000000"/>
      </a:dk1>
      <a:lt1>
        <a:srgbClr val="FFFFFF"/>
      </a:lt1>
      <a:dk2>
        <a:srgbClr val="114F9B"/>
      </a:dk2>
      <a:lt2>
        <a:srgbClr val="C0C0C0"/>
      </a:lt2>
      <a:accent1>
        <a:srgbClr val="4792D7"/>
      </a:accent1>
      <a:accent2>
        <a:srgbClr val="F6750A"/>
      </a:accent2>
      <a:accent3>
        <a:srgbClr val="FFFFFF"/>
      </a:accent3>
      <a:accent4>
        <a:srgbClr val="000000"/>
      </a:accent4>
      <a:accent5>
        <a:srgbClr val="B1C7E8"/>
      </a:accent5>
      <a:accent6>
        <a:srgbClr val="DF6908"/>
      </a:accent6>
      <a:hlink>
        <a:srgbClr val="8CB929"/>
      </a:hlink>
      <a:folHlink>
        <a:srgbClr val="C072AA"/>
      </a:folHlink>
    </a:clrScheme>
    <a:fontScheme name="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3 1">
        <a:dk1>
          <a:srgbClr val="000000"/>
        </a:dk1>
        <a:lt1>
          <a:srgbClr val="FFFFFF"/>
        </a:lt1>
        <a:dk2>
          <a:srgbClr val="114F9B"/>
        </a:dk2>
        <a:lt2>
          <a:srgbClr val="C0C0C0"/>
        </a:lt2>
        <a:accent1>
          <a:srgbClr val="4792D7"/>
        </a:accent1>
        <a:accent2>
          <a:srgbClr val="F6750A"/>
        </a:accent2>
        <a:accent3>
          <a:srgbClr val="FFFFFF"/>
        </a:accent3>
        <a:accent4>
          <a:srgbClr val="000000"/>
        </a:accent4>
        <a:accent5>
          <a:srgbClr val="B1C7E8"/>
        </a:accent5>
        <a:accent6>
          <a:srgbClr val="DF6908"/>
        </a:accent6>
        <a:hlink>
          <a:srgbClr val="8CB929"/>
        </a:hlink>
        <a:folHlink>
          <a:srgbClr val="C072AA"/>
        </a:folHlink>
      </a:clrScheme>
      <a:clrMap bg1="lt1" tx1="dk1" bg2="lt2" tx2="dk2" accent1="accent1" accent2="accent2" accent3="accent3" accent4="accent4" accent5="accent5" accent6="accent6" hlink="hlink" folHlink="folHlink"/>
    </a:extraClrScheme>
    <a:extraClrScheme>
      <a:clrScheme name="3 2">
        <a:dk1>
          <a:srgbClr val="000000"/>
        </a:dk1>
        <a:lt1>
          <a:srgbClr val="FFFFFF"/>
        </a:lt1>
        <a:dk2>
          <a:srgbClr val="660033"/>
        </a:dk2>
        <a:lt2>
          <a:srgbClr val="C0C0C0"/>
        </a:lt2>
        <a:accent1>
          <a:srgbClr val="948EDE"/>
        </a:accent1>
        <a:accent2>
          <a:srgbClr val="36B9BC"/>
        </a:accent2>
        <a:accent3>
          <a:srgbClr val="FFFFFF"/>
        </a:accent3>
        <a:accent4>
          <a:srgbClr val="000000"/>
        </a:accent4>
        <a:accent5>
          <a:srgbClr val="C8C6EC"/>
        </a:accent5>
        <a:accent6>
          <a:srgbClr val="30A7AA"/>
        </a:accent6>
        <a:hlink>
          <a:srgbClr val="C8B540"/>
        </a:hlink>
        <a:folHlink>
          <a:srgbClr val="8198D9"/>
        </a:folHlink>
      </a:clrScheme>
      <a:clrMap bg1="lt1" tx1="dk1" bg2="lt2" tx2="dk2" accent1="accent1" accent2="accent2" accent3="accent3" accent4="accent4" accent5="accent5" accent6="accent6" hlink="hlink" folHlink="folHlink"/>
    </a:extraClrScheme>
    <a:extraClrScheme>
      <a:clrScheme name="3 3">
        <a:dk1>
          <a:srgbClr val="000000"/>
        </a:dk1>
        <a:lt1>
          <a:srgbClr val="FFFFFF"/>
        </a:lt1>
        <a:dk2>
          <a:srgbClr val="006666"/>
        </a:dk2>
        <a:lt2>
          <a:srgbClr val="C0C0C0"/>
        </a:lt2>
        <a:accent1>
          <a:srgbClr val="8FC670"/>
        </a:accent1>
        <a:accent2>
          <a:srgbClr val="40B1C8"/>
        </a:accent2>
        <a:accent3>
          <a:srgbClr val="FFFFFF"/>
        </a:accent3>
        <a:accent4>
          <a:srgbClr val="000000"/>
        </a:accent4>
        <a:accent5>
          <a:srgbClr val="C6DFBB"/>
        </a:accent5>
        <a:accent6>
          <a:srgbClr val="39A0B5"/>
        </a:accent6>
        <a:hlink>
          <a:srgbClr val="FBAC0D"/>
        </a:hlink>
        <a:folHlink>
          <a:srgbClr val="D4CF0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1013</Words>
  <Application>WPS 演示</Application>
  <PresentationFormat>自定义</PresentationFormat>
  <Paragraphs>57</Paragraphs>
  <Slides>6</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vt:i4>
      </vt:variant>
    </vt:vector>
  </HeadingPairs>
  <TitlesOfParts>
    <vt:vector size="17" baseType="lpstr">
      <vt:lpstr>Arial</vt:lpstr>
      <vt:lpstr>宋体</vt:lpstr>
      <vt:lpstr>Wingdings</vt:lpstr>
      <vt:lpstr>Verdana</vt:lpstr>
      <vt:lpstr>Times New Roman</vt:lpstr>
      <vt:lpstr>黑体</vt:lpstr>
      <vt:lpstr>微软雅黑</vt:lpstr>
      <vt:lpstr>仿宋</vt:lpstr>
      <vt:lpstr>Arial Unicode MS</vt:lpstr>
      <vt:lpstr>仿宋_GB2312</vt:lpstr>
      <vt:lpstr>3</vt:lpstr>
      <vt:lpstr>PowerPoint 演示文稿</vt:lpstr>
      <vt:lpstr>PowerPoint 演示文稿</vt:lpstr>
      <vt:lpstr>一、工程概况</vt:lpstr>
      <vt:lpstr>二、工程投标</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ppt.glzy8.com提供海量PPT模板免费下载！</dc:title>
  <dc:creator>Administrator</dc:creator>
  <cp:lastModifiedBy>刘先生</cp:lastModifiedBy>
  <cp:revision>176</cp:revision>
  <dcterms:created xsi:type="dcterms:W3CDTF">2007-04-05T09:32:00Z</dcterms:created>
  <dcterms:modified xsi:type="dcterms:W3CDTF">2025-04-25T00:57:49Z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2052-12.1.0.20784</vt:lpwstr>
  </property>
  <property fmtid="{D5CDD505-2E9C-101B-9397-08002B2CF9AE}" pid="3" name="ICV">
    <vt:lpwstr>23074CD5E53A4C749835931D57216AD2_13</vt:lpwstr>
  </property>
</Properties>
</file>