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3"/>
    <p:sldId id="259" r:id="rId4"/>
    <p:sldId id="257" r:id="rId5"/>
    <p:sldId id="258" r:id="rId7"/>
    <p:sldId id="260" r:id="rId8"/>
    <p:sldId id="261" r:id="rId9"/>
    <p:sldId id="262" r:id="rId10"/>
    <p:sldId id="263" r:id="rId11"/>
    <p:sldId id="264" r:id="rId12"/>
    <p:sldId id="265" r:id="rId13"/>
    <p:sldId id="266" r:id="rId14"/>
    <p:sldId id="267" r:id="rId1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2664" y="-8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true"/>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9FE438-3F18-41CE-B455-A9B722A1F850}" type="datetimeFigureOut">
              <a:rPr lang="zh-CN" altLang="en-US" smtClean="0"/>
            </a:fld>
            <a:endParaRPr lang="zh-CN" altLang="en-US"/>
          </a:p>
        </p:txBody>
      </p:sp>
      <p:sp>
        <p:nvSpPr>
          <p:cNvPr id="4" name="幻灯片图像占位符 3"/>
          <p:cNvSpPr>
            <a:spLocks noGrp="true" noRot="true" noChangeAspect="true"/>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true"/>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true"/>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true"/>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9102DD-B58C-4DBB-B3E4-3425AEB2B96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dirty="0"/>
          </a:p>
        </p:txBody>
      </p:sp>
      <p:sp>
        <p:nvSpPr>
          <p:cNvPr id="4" name="灯片编号占位符 3"/>
          <p:cNvSpPr>
            <a:spLocks noGrp="true"/>
          </p:cNvSpPr>
          <p:nvPr>
            <p:ph type="sldNum" sz="quarter" idx="10"/>
          </p:nvPr>
        </p:nvSpPr>
        <p:spPr/>
        <p:txBody>
          <a:bodyPr/>
          <a:lstStyle/>
          <a:p>
            <a:fld id="{009102DD-B58C-4DBB-B3E4-3425AEB2B96A}"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1" fmla="*/ 0 w 3112294"/>
              <a:gd name="connsiteY0-2" fmla="*/ 2019301 h 2083594"/>
              <a:gd name="connsiteX1-3" fmla="*/ 2793206 w 3112294"/>
              <a:gd name="connsiteY1-4" fmla="*/ 0 h 2083594"/>
              <a:gd name="connsiteX2-5" fmla="*/ 3112294 w 3112294"/>
              <a:gd name="connsiteY2-6" fmla="*/ 80963 h 2083594"/>
              <a:gd name="connsiteX3-7" fmla="*/ 3112294 w 3112294"/>
              <a:gd name="connsiteY3-8" fmla="*/ 2083594 h 2083594"/>
              <a:gd name="connsiteX4-9" fmla="*/ 0 w 3112294"/>
              <a:gd name="connsiteY4-10" fmla="*/ 2019301 h 2083594"/>
              <a:gd name="connsiteX0-11" fmla="*/ 0 w 3345656"/>
              <a:gd name="connsiteY0-12" fmla="*/ 2097882 h 2097882"/>
              <a:gd name="connsiteX1-13" fmla="*/ 3026568 w 3345656"/>
              <a:gd name="connsiteY1-14" fmla="*/ 0 h 2097882"/>
              <a:gd name="connsiteX2-15" fmla="*/ 3345656 w 3345656"/>
              <a:gd name="connsiteY2-16" fmla="*/ 80963 h 2097882"/>
              <a:gd name="connsiteX3-17" fmla="*/ 3345656 w 3345656"/>
              <a:gd name="connsiteY3-18" fmla="*/ 2083594 h 2097882"/>
              <a:gd name="connsiteX4-19" fmla="*/ 0 w 3345656"/>
              <a:gd name="connsiteY4-20" fmla="*/ 2097882 h 2097882"/>
              <a:gd name="connsiteX0-21" fmla="*/ 0 w 2800350"/>
              <a:gd name="connsiteY0-22" fmla="*/ 1935957 h 2083594"/>
              <a:gd name="connsiteX1-23" fmla="*/ 2481262 w 2800350"/>
              <a:gd name="connsiteY1-24" fmla="*/ 0 h 2083594"/>
              <a:gd name="connsiteX2-25" fmla="*/ 2800350 w 2800350"/>
              <a:gd name="connsiteY2-26" fmla="*/ 80963 h 2083594"/>
              <a:gd name="connsiteX3-27" fmla="*/ 2800350 w 2800350"/>
              <a:gd name="connsiteY3-28" fmla="*/ 2083594 h 2083594"/>
              <a:gd name="connsiteX4-29" fmla="*/ 0 w 2800350"/>
              <a:gd name="connsiteY4-30" fmla="*/ 1935957 h 2083594"/>
              <a:gd name="connsiteX0-31" fmla="*/ 0 w 3352800"/>
              <a:gd name="connsiteY0-32" fmla="*/ 2083594 h 2083594"/>
              <a:gd name="connsiteX1-33" fmla="*/ 3033712 w 3352800"/>
              <a:gd name="connsiteY1-34" fmla="*/ 0 h 2083594"/>
              <a:gd name="connsiteX2-35" fmla="*/ 3352800 w 3352800"/>
              <a:gd name="connsiteY2-36" fmla="*/ 80963 h 2083594"/>
              <a:gd name="connsiteX3-37" fmla="*/ 3352800 w 3352800"/>
              <a:gd name="connsiteY3-38" fmla="*/ 2083594 h 2083594"/>
              <a:gd name="connsiteX4-39" fmla="*/ 0 w 3352800"/>
              <a:gd name="connsiteY4-40" fmla="*/ 2083594 h 2083594"/>
              <a:gd name="connsiteX0-41" fmla="*/ 0 w 3352800"/>
              <a:gd name="connsiteY0-42" fmla="*/ 2002631 h 2002631"/>
              <a:gd name="connsiteX1-43" fmla="*/ 3033712 w 3352800"/>
              <a:gd name="connsiteY1-44" fmla="*/ 157162 h 2002631"/>
              <a:gd name="connsiteX2-45" fmla="*/ 3352800 w 3352800"/>
              <a:gd name="connsiteY2-46" fmla="*/ 0 h 2002631"/>
              <a:gd name="connsiteX3-47" fmla="*/ 3352800 w 3352800"/>
              <a:gd name="connsiteY3-48" fmla="*/ 2002631 h 2002631"/>
              <a:gd name="connsiteX4-49" fmla="*/ 0 w 3352800"/>
              <a:gd name="connsiteY4-50" fmla="*/ 2002631 h 2002631"/>
              <a:gd name="connsiteX0-51" fmla="*/ 0 w 3352800"/>
              <a:gd name="connsiteY0-52" fmla="*/ 2002631 h 2002631"/>
              <a:gd name="connsiteX1-53" fmla="*/ 2988469 w 3352800"/>
              <a:gd name="connsiteY1-54" fmla="*/ 59530 h 2002631"/>
              <a:gd name="connsiteX2-55" fmla="*/ 3352800 w 3352800"/>
              <a:gd name="connsiteY2-56" fmla="*/ 0 h 2002631"/>
              <a:gd name="connsiteX3-57" fmla="*/ 3352800 w 3352800"/>
              <a:gd name="connsiteY3-58" fmla="*/ 2002631 h 2002631"/>
              <a:gd name="connsiteX4-59" fmla="*/ 0 w 3352800"/>
              <a:gd name="connsiteY4-60" fmla="*/ 2002631 h 2002631"/>
              <a:gd name="connsiteX0-61" fmla="*/ 0 w 3352800"/>
              <a:gd name="connsiteY0-62" fmla="*/ 2002631 h 2002631"/>
              <a:gd name="connsiteX1-63" fmla="*/ 2833966 w 3352800"/>
              <a:gd name="connsiteY1-64" fmla="*/ 425 h 2002631"/>
              <a:gd name="connsiteX2-65" fmla="*/ 3352800 w 3352800"/>
              <a:gd name="connsiteY2-66" fmla="*/ 0 h 2002631"/>
              <a:gd name="connsiteX3-67" fmla="*/ 3352800 w 3352800"/>
              <a:gd name="connsiteY3-68" fmla="*/ 2002631 h 2002631"/>
              <a:gd name="connsiteX4-69" fmla="*/ 0 w 3352800"/>
              <a:gd name="connsiteY4-70" fmla="*/ 2002631 h 2002631"/>
              <a:gd name="connsiteX0-71" fmla="*/ 0 w 3352800"/>
              <a:gd name="connsiteY0-72" fmla="*/ 2002631 h 2002631"/>
              <a:gd name="connsiteX1-73" fmla="*/ 2845314 w 3352800"/>
              <a:gd name="connsiteY1-74" fmla="*/ 12246 h 2002631"/>
              <a:gd name="connsiteX2-75" fmla="*/ 3352800 w 3352800"/>
              <a:gd name="connsiteY2-76" fmla="*/ 0 h 2002631"/>
              <a:gd name="connsiteX3-77" fmla="*/ 3352800 w 3352800"/>
              <a:gd name="connsiteY3-78" fmla="*/ 2002631 h 2002631"/>
              <a:gd name="connsiteX4-79" fmla="*/ 0 w 3352800"/>
              <a:gd name="connsiteY4-80" fmla="*/ 2002631 h 2002631"/>
              <a:gd name="connsiteX0-81" fmla="*/ 0 w 3352800"/>
              <a:gd name="connsiteY0-82" fmla="*/ 2002631 h 2002631"/>
              <a:gd name="connsiteX1-83" fmla="*/ 2834839 w 3352800"/>
              <a:gd name="connsiteY1-84" fmla="*/ 425 h 2002631"/>
              <a:gd name="connsiteX2-85" fmla="*/ 3352800 w 3352800"/>
              <a:gd name="connsiteY2-86" fmla="*/ 0 h 2002631"/>
              <a:gd name="connsiteX3-87" fmla="*/ 3352800 w 3352800"/>
              <a:gd name="connsiteY3-88" fmla="*/ 2002631 h 2002631"/>
              <a:gd name="connsiteX4-89" fmla="*/ 0 w 3352800"/>
              <a:gd name="connsiteY4-90" fmla="*/ 2002631 h 2002631"/>
              <a:gd name="connsiteX0-91" fmla="*/ 0 w 3352800"/>
              <a:gd name="connsiteY0-92" fmla="*/ 2002631 h 2002631"/>
              <a:gd name="connsiteX1-93" fmla="*/ 2875865 w 3352800"/>
              <a:gd name="connsiteY1-94" fmla="*/ 81782 h 2002631"/>
              <a:gd name="connsiteX2-95" fmla="*/ 3352800 w 3352800"/>
              <a:gd name="connsiteY2-96" fmla="*/ 0 h 2002631"/>
              <a:gd name="connsiteX3-97" fmla="*/ 3352800 w 3352800"/>
              <a:gd name="connsiteY3-98" fmla="*/ 2002631 h 2002631"/>
              <a:gd name="connsiteX4-99" fmla="*/ 0 w 3352800"/>
              <a:gd name="connsiteY4-100" fmla="*/ 2002631 h 2002631"/>
              <a:gd name="connsiteX0-101" fmla="*/ 0 w 3352800"/>
              <a:gd name="connsiteY0-102" fmla="*/ 2002901 h 2002901"/>
              <a:gd name="connsiteX1-103" fmla="*/ 2836585 w 3352800"/>
              <a:gd name="connsiteY1-104" fmla="*/ 0 h 2002901"/>
              <a:gd name="connsiteX2-105" fmla="*/ 3352800 w 3352800"/>
              <a:gd name="connsiteY2-106" fmla="*/ 270 h 2002901"/>
              <a:gd name="connsiteX3-107" fmla="*/ 3352800 w 3352800"/>
              <a:gd name="connsiteY3-108" fmla="*/ 2002901 h 2002901"/>
              <a:gd name="connsiteX4-109" fmla="*/ 0 w 3352800"/>
              <a:gd name="connsiteY4-110" fmla="*/ 2002901 h 200290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true"/>
          </p:cNvSpPr>
          <p:nvPr>
            <p:ph type="ctrTitle"/>
          </p:nvPr>
        </p:nvSpPr>
        <p:spPr>
          <a:xfrm rot="19140000">
            <a:off x="817112" y="1730403"/>
            <a:ext cx="5648623" cy="1204306"/>
          </a:xfrm>
        </p:spPr>
        <p:txBody>
          <a:bodyPr bIns="9144" anchor="b"/>
          <a:lstStyle>
            <a:lvl1pPr>
              <a:defRPr sz="3200"/>
            </a:lvl1pPr>
          </a:lstStyle>
          <a:p>
            <a:r>
              <a:rPr lang="zh-CN" altLang="en-US" smtClean="0"/>
              <a:t>单击此处编辑母版标题样式</a:t>
            </a:r>
            <a:endParaRPr lang="en-US" dirty="0"/>
          </a:p>
        </p:txBody>
      </p:sp>
      <p:sp>
        <p:nvSpPr>
          <p:cNvPr id="3" name="Subtitle 2"/>
          <p:cNvSpPr>
            <a:spLocks noGrp="true"/>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anose="02080604020202020204" pitchFamily="34" charset="0"/>
              <a:buNone/>
              <a:defRPr/>
            </a:pPr>
            <a:r>
              <a:rPr lang="zh-CN" altLang="en-US" smtClean="0"/>
              <a:t>单击此处编辑母版副标题样式</a:t>
            </a:r>
            <a:endParaRPr lang="en-US" dirty="0"/>
          </a:p>
        </p:txBody>
      </p:sp>
      <p:sp>
        <p:nvSpPr>
          <p:cNvPr id="4" name="Date Placeholder 3"/>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5" name="Footer Placeholder 4"/>
          <p:cNvSpPr>
            <a:spLocks noGrp="true"/>
          </p:cNvSpPr>
          <p:nvPr>
            <p:ph type="ftr" sz="quarter" idx="11"/>
          </p:nvPr>
        </p:nvSpPr>
        <p:spPr/>
        <p:txBody>
          <a:bodyPr/>
          <a:lstStyle/>
          <a:p>
            <a:endParaRPr lang="zh-CN" altLang="en-US"/>
          </a:p>
        </p:txBody>
      </p:sp>
      <p:sp>
        <p:nvSpPr>
          <p:cNvPr id="6" name="Slide Number Placeholder 5"/>
          <p:cNvSpPr>
            <a:spLocks noGrp="true"/>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zh-CN" altLang="en-US" smtClean="0"/>
              <a:t>单击此处编辑母版标题样式</a:t>
            </a:r>
            <a:endParaRPr lang="en-US"/>
          </a:p>
        </p:txBody>
      </p:sp>
      <p:sp>
        <p:nvSpPr>
          <p:cNvPr id="3" name="Vertical Text Placeholder 2"/>
          <p:cNvSpPr>
            <a:spLocks noGrp="true"/>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4" name="Date Placeholder 3"/>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5" name="Footer Placeholder 4"/>
          <p:cNvSpPr>
            <a:spLocks noGrp="true"/>
          </p:cNvSpPr>
          <p:nvPr>
            <p:ph type="ftr" sz="quarter" idx="11"/>
          </p:nvPr>
        </p:nvSpPr>
        <p:spPr/>
        <p:txBody>
          <a:bodyPr/>
          <a:lstStyle/>
          <a:p>
            <a:endParaRPr lang="zh-CN" altLang="en-US"/>
          </a:p>
        </p:txBody>
      </p:sp>
      <p:sp>
        <p:nvSpPr>
          <p:cNvPr id="6" name="Slide Number Placeholder 5"/>
          <p:cNvSpPr>
            <a:spLocks noGrp="true"/>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true"/>
          </p:cNvSpPr>
          <p:nvPr>
            <p:ph type="title" orient="vert"/>
          </p:nvPr>
        </p:nvSpPr>
        <p:spPr>
          <a:xfrm>
            <a:off x="6629400" y="274639"/>
            <a:ext cx="2057400" cy="4678362"/>
          </a:xfrm>
        </p:spPr>
        <p:txBody>
          <a:bodyPr vert="eaVert"/>
          <a:lstStyle/>
          <a:p>
            <a:r>
              <a:rPr lang="zh-CN" altLang="en-US" smtClean="0"/>
              <a:t>单击此处编辑母版标题样式</a:t>
            </a:r>
            <a:endParaRPr lang="en-US" dirty="0"/>
          </a:p>
        </p:txBody>
      </p:sp>
      <p:sp>
        <p:nvSpPr>
          <p:cNvPr id="3" name="Vertical Text Placeholder 2"/>
          <p:cNvSpPr>
            <a:spLocks noGrp="true"/>
          </p:cNvSpPr>
          <p:nvPr>
            <p:ph type="body" orient="vert" idx="1"/>
          </p:nvPr>
        </p:nvSpPr>
        <p:spPr>
          <a:xfrm>
            <a:off x="457200" y="274639"/>
            <a:ext cx="6019800" cy="4678362"/>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a:p>
        </p:txBody>
      </p:sp>
      <p:sp>
        <p:nvSpPr>
          <p:cNvPr id="4" name="Date Placeholder 3"/>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5" name="Footer Placeholder 4"/>
          <p:cNvSpPr>
            <a:spLocks noGrp="true"/>
          </p:cNvSpPr>
          <p:nvPr>
            <p:ph type="ftr" sz="quarter" idx="11"/>
          </p:nvPr>
        </p:nvSpPr>
        <p:spPr/>
        <p:txBody>
          <a:bodyPr/>
          <a:lstStyle/>
          <a:p>
            <a:endParaRPr lang="zh-CN" altLang="en-US"/>
          </a:p>
        </p:txBody>
      </p:sp>
      <p:sp>
        <p:nvSpPr>
          <p:cNvPr id="6" name="Slide Number Placeholder 5"/>
          <p:cNvSpPr>
            <a:spLocks noGrp="true"/>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zh-CN" altLang="en-US" smtClean="0"/>
              <a:t>单击此处编辑母版标题样式</a:t>
            </a:r>
            <a:endParaRPr lang="en-US"/>
          </a:p>
        </p:txBody>
      </p:sp>
      <p:sp>
        <p:nvSpPr>
          <p:cNvPr id="3" name="Content Placeholder 2"/>
          <p:cNvSpPr>
            <a:spLocks noGrp="true"/>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5" name="Footer Placeholder 4"/>
          <p:cNvSpPr>
            <a:spLocks noGrp="true"/>
          </p:cNvSpPr>
          <p:nvPr>
            <p:ph type="ftr" sz="quarter" idx="11"/>
          </p:nvPr>
        </p:nvSpPr>
        <p:spPr/>
        <p:txBody>
          <a:bodyPr/>
          <a:lstStyle/>
          <a:p>
            <a:endParaRPr lang="zh-CN" altLang="en-US"/>
          </a:p>
        </p:txBody>
      </p:sp>
      <p:sp>
        <p:nvSpPr>
          <p:cNvPr id="6" name="Slide Number Placeholder 5"/>
          <p:cNvSpPr>
            <a:spLocks noGrp="true"/>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1" fmla="*/ 0 w 3112294"/>
              <a:gd name="connsiteY0-2" fmla="*/ 2019301 h 2083594"/>
              <a:gd name="connsiteX1-3" fmla="*/ 2793206 w 3112294"/>
              <a:gd name="connsiteY1-4" fmla="*/ 0 h 2083594"/>
              <a:gd name="connsiteX2-5" fmla="*/ 3112294 w 3112294"/>
              <a:gd name="connsiteY2-6" fmla="*/ 80963 h 2083594"/>
              <a:gd name="connsiteX3-7" fmla="*/ 3112294 w 3112294"/>
              <a:gd name="connsiteY3-8" fmla="*/ 2083594 h 2083594"/>
              <a:gd name="connsiteX4-9" fmla="*/ 0 w 3112294"/>
              <a:gd name="connsiteY4-10" fmla="*/ 2019301 h 2083594"/>
              <a:gd name="connsiteX0-11" fmla="*/ 0 w 3345656"/>
              <a:gd name="connsiteY0-12" fmla="*/ 2097882 h 2097882"/>
              <a:gd name="connsiteX1-13" fmla="*/ 3026568 w 3345656"/>
              <a:gd name="connsiteY1-14" fmla="*/ 0 h 2097882"/>
              <a:gd name="connsiteX2-15" fmla="*/ 3345656 w 3345656"/>
              <a:gd name="connsiteY2-16" fmla="*/ 80963 h 2097882"/>
              <a:gd name="connsiteX3-17" fmla="*/ 3345656 w 3345656"/>
              <a:gd name="connsiteY3-18" fmla="*/ 2083594 h 2097882"/>
              <a:gd name="connsiteX4-19" fmla="*/ 0 w 3345656"/>
              <a:gd name="connsiteY4-20" fmla="*/ 2097882 h 2097882"/>
              <a:gd name="connsiteX0-21" fmla="*/ 0 w 2800350"/>
              <a:gd name="connsiteY0-22" fmla="*/ 1935957 h 2083594"/>
              <a:gd name="connsiteX1-23" fmla="*/ 2481262 w 2800350"/>
              <a:gd name="connsiteY1-24" fmla="*/ 0 h 2083594"/>
              <a:gd name="connsiteX2-25" fmla="*/ 2800350 w 2800350"/>
              <a:gd name="connsiteY2-26" fmla="*/ 80963 h 2083594"/>
              <a:gd name="connsiteX3-27" fmla="*/ 2800350 w 2800350"/>
              <a:gd name="connsiteY3-28" fmla="*/ 2083594 h 2083594"/>
              <a:gd name="connsiteX4-29" fmla="*/ 0 w 2800350"/>
              <a:gd name="connsiteY4-30" fmla="*/ 1935957 h 2083594"/>
              <a:gd name="connsiteX0-31" fmla="*/ 0 w 3352800"/>
              <a:gd name="connsiteY0-32" fmla="*/ 2083594 h 2083594"/>
              <a:gd name="connsiteX1-33" fmla="*/ 3033712 w 3352800"/>
              <a:gd name="connsiteY1-34" fmla="*/ 0 h 2083594"/>
              <a:gd name="connsiteX2-35" fmla="*/ 3352800 w 3352800"/>
              <a:gd name="connsiteY2-36" fmla="*/ 80963 h 2083594"/>
              <a:gd name="connsiteX3-37" fmla="*/ 3352800 w 3352800"/>
              <a:gd name="connsiteY3-38" fmla="*/ 2083594 h 2083594"/>
              <a:gd name="connsiteX4-39" fmla="*/ 0 w 3352800"/>
              <a:gd name="connsiteY4-40" fmla="*/ 2083594 h 2083594"/>
              <a:gd name="connsiteX0-41" fmla="*/ 0 w 3352800"/>
              <a:gd name="connsiteY0-42" fmla="*/ 2002631 h 2002631"/>
              <a:gd name="connsiteX1-43" fmla="*/ 3033712 w 3352800"/>
              <a:gd name="connsiteY1-44" fmla="*/ 157162 h 2002631"/>
              <a:gd name="connsiteX2-45" fmla="*/ 3352800 w 3352800"/>
              <a:gd name="connsiteY2-46" fmla="*/ 0 h 2002631"/>
              <a:gd name="connsiteX3-47" fmla="*/ 3352800 w 3352800"/>
              <a:gd name="connsiteY3-48" fmla="*/ 2002631 h 2002631"/>
              <a:gd name="connsiteX4-49" fmla="*/ 0 w 3352800"/>
              <a:gd name="connsiteY4-50" fmla="*/ 2002631 h 2002631"/>
              <a:gd name="connsiteX0-51" fmla="*/ 0 w 3352800"/>
              <a:gd name="connsiteY0-52" fmla="*/ 2002631 h 2002631"/>
              <a:gd name="connsiteX1-53" fmla="*/ 2988469 w 3352800"/>
              <a:gd name="connsiteY1-54" fmla="*/ 59530 h 2002631"/>
              <a:gd name="connsiteX2-55" fmla="*/ 3352800 w 3352800"/>
              <a:gd name="connsiteY2-56" fmla="*/ 0 h 2002631"/>
              <a:gd name="connsiteX3-57" fmla="*/ 3352800 w 3352800"/>
              <a:gd name="connsiteY3-58" fmla="*/ 2002631 h 2002631"/>
              <a:gd name="connsiteX4-59" fmla="*/ 0 w 3352800"/>
              <a:gd name="connsiteY4-60" fmla="*/ 2002631 h 2002631"/>
              <a:gd name="connsiteX0-61" fmla="*/ 0 w 3352800"/>
              <a:gd name="connsiteY0-62" fmla="*/ 2002631 h 2002631"/>
              <a:gd name="connsiteX1-63" fmla="*/ 2833966 w 3352800"/>
              <a:gd name="connsiteY1-64" fmla="*/ 425 h 2002631"/>
              <a:gd name="connsiteX2-65" fmla="*/ 3352800 w 3352800"/>
              <a:gd name="connsiteY2-66" fmla="*/ 0 h 2002631"/>
              <a:gd name="connsiteX3-67" fmla="*/ 3352800 w 3352800"/>
              <a:gd name="connsiteY3-68" fmla="*/ 2002631 h 2002631"/>
              <a:gd name="connsiteX4-69" fmla="*/ 0 w 3352800"/>
              <a:gd name="connsiteY4-70" fmla="*/ 2002631 h 2002631"/>
              <a:gd name="connsiteX0-71" fmla="*/ 0 w 3352800"/>
              <a:gd name="connsiteY0-72" fmla="*/ 2002631 h 2002631"/>
              <a:gd name="connsiteX1-73" fmla="*/ 2845314 w 3352800"/>
              <a:gd name="connsiteY1-74" fmla="*/ 12246 h 2002631"/>
              <a:gd name="connsiteX2-75" fmla="*/ 3352800 w 3352800"/>
              <a:gd name="connsiteY2-76" fmla="*/ 0 h 2002631"/>
              <a:gd name="connsiteX3-77" fmla="*/ 3352800 w 3352800"/>
              <a:gd name="connsiteY3-78" fmla="*/ 2002631 h 2002631"/>
              <a:gd name="connsiteX4-79" fmla="*/ 0 w 3352800"/>
              <a:gd name="connsiteY4-80" fmla="*/ 2002631 h 2002631"/>
              <a:gd name="connsiteX0-81" fmla="*/ 0 w 3352800"/>
              <a:gd name="connsiteY0-82" fmla="*/ 2002631 h 2002631"/>
              <a:gd name="connsiteX1-83" fmla="*/ 2834839 w 3352800"/>
              <a:gd name="connsiteY1-84" fmla="*/ 425 h 2002631"/>
              <a:gd name="connsiteX2-85" fmla="*/ 3352800 w 3352800"/>
              <a:gd name="connsiteY2-86" fmla="*/ 0 h 2002631"/>
              <a:gd name="connsiteX3-87" fmla="*/ 3352800 w 3352800"/>
              <a:gd name="connsiteY3-88" fmla="*/ 2002631 h 2002631"/>
              <a:gd name="connsiteX4-89" fmla="*/ 0 w 3352800"/>
              <a:gd name="connsiteY4-90" fmla="*/ 2002631 h 2002631"/>
              <a:gd name="connsiteX0-91" fmla="*/ 0 w 3352800"/>
              <a:gd name="connsiteY0-92" fmla="*/ 2002631 h 2002631"/>
              <a:gd name="connsiteX1-93" fmla="*/ 2875865 w 3352800"/>
              <a:gd name="connsiteY1-94" fmla="*/ 81782 h 2002631"/>
              <a:gd name="connsiteX2-95" fmla="*/ 3352800 w 3352800"/>
              <a:gd name="connsiteY2-96" fmla="*/ 0 h 2002631"/>
              <a:gd name="connsiteX3-97" fmla="*/ 3352800 w 3352800"/>
              <a:gd name="connsiteY3-98" fmla="*/ 2002631 h 2002631"/>
              <a:gd name="connsiteX4-99" fmla="*/ 0 w 3352800"/>
              <a:gd name="connsiteY4-100" fmla="*/ 2002631 h 2002631"/>
              <a:gd name="connsiteX0-101" fmla="*/ 0 w 3352800"/>
              <a:gd name="connsiteY0-102" fmla="*/ 2002901 h 2002901"/>
              <a:gd name="connsiteX1-103" fmla="*/ 2836585 w 3352800"/>
              <a:gd name="connsiteY1-104" fmla="*/ 0 h 2002901"/>
              <a:gd name="connsiteX2-105" fmla="*/ 3352800 w 3352800"/>
              <a:gd name="connsiteY2-106" fmla="*/ 270 h 2002901"/>
              <a:gd name="connsiteX3-107" fmla="*/ 3352800 w 3352800"/>
              <a:gd name="connsiteY3-108" fmla="*/ 2002901 h 2002901"/>
              <a:gd name="connsiteX4-109" fmla="*/ 0 w 3352800"/>
              <a:gd name="connsiteY4-110" fmla="*/ 2002901 h 2002901"/>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true"/>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lang="zh-CN" altLang="en-US" smtClean="0"/>
              <a:t>单击此处编辑母版标题样式</a:t>
            </a:r>
            <a:endParaRPr lang="en-US" dirty="0"/>
          </a:p>
        </p:txBody>
      </p:sp>
      <p:sp>
        <p:nvSpPr>
          <p:cNvPr id="3" name="Text Placeholder 2"/>
          <p:cNvSpPr>
            <a:spLocks noGrp="true"/>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anose="02080604020202020204" pitchFamily="34" charset="0"/>
              <a:buNone/>
              <a:defRPr/>
            </a:pPr>
            <a:r>
              <a:rPr lang="zh-CN" altLang="en-US" smtClean="0"/>
              <a:t>单击此处编辑母版文本样式</a:t>
            </a:r>
            <a:endParaRPr lang="zh-CN" altLang="en-US" smtClean="0"/>
          </a:p>
        </p:txBody>
      </p:sp>
      <p:sp>
        <p:nvSpPr>
          <p:cNvPr id="4" name="Date Placeholder 3"/>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5" name="Footer Placeholder 4"/>
          <p:cNvSpPr>
            <a:spLocks noGrp="true"/>
          </p:cNvSpPr>
          <p:nvPr>
            <p:ph type="ftr" sz="quarter" idx="11"/>
          </p:nvPr>
        </p:nvSpPr>
        <p:spPr/>
        <p:txBody>
          <a:bodyPr/>
          <a:lstStyle/>
          <a:p>
            <a:endParaRPr lang="zh-CN" altLang="en-US"/>
          </a:p>
        </p:txBody>
      </p:sp>
      <p:sp>
        <p:nvSpPr>
          <p:cNvPr id="6" name="Slide Number Placeholder 5"/>
          <p:cNvSpPr>
            <a:spLocks noGrp="true"/>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3" name="Content Placeholder 2"/>
          <p:cNvSpPr>
            <a:spLocks noGrp="true"/>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true"/>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6" name="Footer Placeholder 5"/>
          <p:cNvSpPr>
            <a:spLocks noGrp="true"/>
          </p:cNvSpPr>
          <p:nvPr>
            <p:ph type="ftr" sz="quarter" idx="11"/>
          </p:nvPr>
        </p:nvSpPr>
        <p:spPr/>
        <p:txBody>
          <a:bodyPr/>
          <a:lstStyle/>
          <a:p>
            <a:endParaRPr lang="zh-CN" altLang="en-US"/>
          </a:p>
        </p:txBody>
      </p:sp>
      <p:sp>
        <p:nvSpPr>
          <p:cNvPr id="7" name="Slide Number Placeholder 6"/>
          <p:cNvSpPr>
            <a:spLocks noGrp="true"/>
          </p:cNvSpPr>
          <p:nvPr>
            <p:ph type="sldNum" sz="quarter" idx="12"/>
          </p:nvPr>
        </p:nvSpPr>
        <p:spPr/>
        <p:txBody>
          <a:bodyPr/>
          <a:lstStyle/>
          <a:p>
            <a:fld id="{0C913308-F349-4B6D-A68A-DD1791B4A57B}" type="slidenum">
              <a:rPr lang="zh-CN" altLang="en-US" smtClean="0"/>
            </a:fld>
            <a:endParaRPr lang="zh-CN" altLang="en-US"/>
          </a:p>
        </p:txBody>
      </p:sp>
      <p:sp>
        <p:nvSpPr>
          <p:cNvPr id="8" name="Title 7"/>
          <p:cNvSpPr>
            <a:spLocks noGrp="true"/>
          </p:cNvSpPr>
          <p:nvPr>
            <p:ph type="title"/>
          </p:nvPr>
        </p:nvSpPr>
        <p:spPr/>
        <p:txBody>
          <a:bodyPr/>
          <a:lstStyle/>
          <a:p>
            <a:r>
              <a:rPr lang="zh-CN" altLang="en-US" smtClean="0"/>
              <a:t>单击此处编辑母版标题样式</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lvl1pPr>
              <a:defRPr/>
            </a:lvl1pPr>
          </a:lstStyle>
          <a:p>
            <a:r>
              <a:rPr lang="zh-CN" altLang="en-US" smtClean="0"/>
              <a:t>单击此处编辑母版标题样式</a:t>
            </a:r>
            <a:endParaRPr lang="en-US"/>
          </a:p>
        </p:txBody>
      </p:sp>
      <p:sp>
        <p:nvSpPr>
          <p:cNvPr id="3" name="Text Placeholder 2"/>
          <p:cNvSpPr>
            <a:spLocks noGrp="true"/>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anose="02080604020202020204" pitchFamily="34" charset="0"/>
              <a:buNone/>
            </a:pPr>
            <a:r>
              <a:rPr lang="zh-CN" altLang="en-US" smtClean="0"/>
              <a:t>单击此处编辑母版文本样式</a:t>
            </a:r>
            <a:endParaRPr lang="zh-CN" altLang="en-US" smtClean="0"/>
          </a:p>
        </p:txBody>
      </p:sp>
      <p:sp>
        <p:nvSpPr>
          <p:cNvPr id="4" name="Content Placeholder 3"/>
          <p:cNvSpPr>
            <a:spLocks noGrp="true"/>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true"/>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anose="02080604020202020204" pitchFamily="34" charset="0"/>
              <a:buNone/>
            </a:pPr>
            <a:r>
              <a:rPr lang="zh-CN" altLang="en-US" smtClean="0"/>
              <a:t>单击此处编辑母版文本样式</a:t>
            </a:r>
            <a:endParaRPr lang="zh-CN" altLang="en-US" smtClean="0"/>
          </a:p>
        </p:txBody>
      </p:sp>
      <p:sp>
        <p:nvSpPr>
          <p:cNvPr id="6" name="Content Placeholder 5"/>
          <p:cNvSpPr>
            <a:spLocks noGrp="true"/>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8" name="Footer Placeholder 7"/>
          <p:cNvSpPr>
            <a:spLocks noGrp="true"/>
          </p:cNvSpPr>
          <p:nvPr>
            <p:ph type="ftr" sz="quarter" idx="11"/>
          </p:nvPr>
        </p:nvSpPr>
        <p:spPr/>
        <p:txBody>
          <a:bodyPr/>
          <a:lstStyle/>
          <a:p>
            <a:endParaRPr lang="zh-CN" altLang="en-US"/>
          </a:p>
        </p:txBody>
      </p:sp>
      <p:sp>
        <p:nvSpPr>
          <p:cNvPr id="9" name="Slide Number Placeholder 8"/>
          <p:cNvSpPr>
            <a:spLocks noGrp="true"/>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zh-CN" altLang="en-US" smtClean="0"/>
              <a:t>单击此处编辑母版标题样式</a:t>
            </a:r>
            <a:endParaRPr lang="en-US"/>
          </a:p>
        </p:txBody>
      </p:sp>
      <p:sp>
        <p:nvSpPr>
          <p:cNvPr id="3" name="Date Placeholder 2"/>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4" name="Footer Placeholder 3"/>
          <p:cNvSpPr>
            <a:spLocks noGrp="true"/>
          </p:cNvSpPr>
          <p:nvPr>
            <p:ph type="ftr" sz="quarter" idx="11"/>
          </p:nvPr>
        </p:nvSpPr>
        <p:spPr/>
        <p:txBody>
          <a:bodyPr/>
          <a:lstStyle/>
          <a:p>
            <a:endParaRPr lang="zh-CN" altLang="en-US"/>
          </a:p>
        </p:txBody>
      </p:sp>
      <p:sp>
        <p:nvSpPr>
          <p:cNvPr id="5" name="Slide Number Placeholder 4"/>
          <p:cNvSpPr>
            <a:spLocks noGrp="true"/>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3" name="Footer Placeholder 2"/>
          <p:cNvSpPr>
            <a:spLocks noGrp="true"/>
          </p:cNvSpPr>
          <p:nvPr>
            <p:ph type="ftr" sz="quarter" idx="11"/>
          </p:nvPr>
        </p:nvSpPr>
        <p:spPr/>
        <p:txBody>
          <a:bodyPr/>
          <a:lstStyle/>
          <a:p>
            <a:endParaRPr lang="zh-CN" altLang="en-US"/>
          </a:p>
        </p:txBody>
      </p:sp>
      <p:sp>
        <p:nvSpPr>
          <p:cNvPr id="4" name="Slide Number Placeholder 3"/>
          <p:cNvSpPr>
            <a:spLocks noGrp="true"/>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true"/>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defRPr/>
            </a:pPr>
            <a:r>
              <a:rPr lang="zh-CN" altLang="en-US" smtClean="0"/>
              <a:t>单击此处编辑母版标题样式</a:t>
            </a:r>
            <a:endParaRPr lang="en-US" dirty="0"/>
          </a:p>
        </p:txBody>
      </p:sp>
      <p:sp>
        <p:nvSpPr>
          <p:cNvPr id="3" name="Content Placeholder 2"/>
          <p:cNvSpPr>
            <a:spLocks noGrp="true"/>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true"/>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anose="02080604020202020204" pitchFamily="34" charset="0"/>
              <a:buNone/>
              <a:defRPr/>
            </a:pPr>
            <a:r>
              <a:rPr lang="zh-CN" altLang="en-US" smtClean="0"/>
              <a:t>单击此处编辑母版文本样式</a:t>
            </a:r>
            <a:endParaRPr lang="zh-CN" altLang="en-US" smtClean="0"/>
          </a:p>
        </p:txBody>
      </p:sp>
      <p:sp>
        <p:nvSpPr>
          <p:cNvPr id="5" name="Date Placeholder 4"/>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6" name="Footer Placeholder 5"/>
          <p:cNvSpPr>
            <a:spLocks noGrp="true"/>
          </p:cNvSpPr>
          <p:nvPr>
            <p:ph type="ftr" sz="quarter" idx="11"/>
          </p:nvPr>
        </p:nvSpPr>
        <p:spPr/>
        <p:txBody>
          <a:bodyPr/>
          <a:lstStyle>
            <a:lvl1pPr>
              <a:defRPr>
                <a:solidFill>
                  <a:schemeClr val="tx2"/>
                </a:solidFill>
              </a:defRPr>
            </a:lvl1pPr>
          </a:lstStyle>
          <a:p>
            <a:endParaRPr lang="zh-CN" altLang="en-US"/>
          </a:p>
        </p:txBody>
      </p:sp>
      <p:sp>
        <p:nvSpPr>
          <p:cNvPr id="7" name="Slide Number Placeholder 6"/>
          <p:cNvSpPr>
            <a:spLocks noGrp="true"/>
          </p:cNvSpPr>
          <p:nvPr>
            <p:ph type="sldNum" sz="quarter" idx="12"/>
          </p:nvPr>
        </p:nvSpPr>
        <p:spPr>
          <a:ln>
            <a:solidFill>
              <a:schemeClr val="tx2"/>
            </a:solidFill>
          </a:ln>
        </p:spPr>
        <p:txBody>
          <a:bodyPr/>
          <a:lstStyle>
            <a:lvl1pPr>
              <a:defRPr>
                <a:solidFill>
                  <a:schemeClr val="tx2"/>
                </a:solidFill>
              </a:defRPr>
            </a:lvl1p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11" name="Picture Placeholder 10"/>
          <p:cNvSpPr>
            <a:spLocks noGrp="true"/>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1" fmla="*/ 0 w 7104888"/>
              <a:gd name="connsiteY0-2" fmla="*/ 0 h 6858000"/>
              <a:gd name="connsiteX1-3" fmla="*/ 5695188 w 7104888"/>
              <a:gd name="connsiteY1-4" fmla="*/ 0 h 6858000"/>
              <a:gd name="connsiteX2-5" fmla="*/ 7104888 w 7104888"/>
              <a:gd name="connsiteY2-6" fmla="*/ 0 h 6858000"/>
              <a:gd name="connsiteX3-7" fmla="*/ 7104888 w 7104888"/>
              <a:gd name="connsiteY3-8" fmla="*/ 6858000 h 6858000"/>
              <a:gd name="connsiteX4-9" fmla="*/ 0 w 7104888"/>
              <a:gd name="connsiteY4-10" fmla="*/ 6858000 h 6858000"/>
              <a:gd name="connsiteX5" fmla="*/ 0 w 7104888"/>
              <a:gd name="connsiteY5" fmla="*/ 0 h 6858000"/>
              <a:gd name="connsiteX0-11" fmla="*/ 10287 w 7115175"/>
              <a:gd name="connsiteY0-12" fmla="*/ 0 h 6858000"/>
              <a:gd name="connsiteX1-13" fmla="*/ 5705475 w 7115175"/>
              <a:gd name="connsiteY1-14" fmla="*/ 0 h 6858000"/>
              <a:gd name="connsiteX2-15" fmla="*/ 7115175 w 7115175"/>
              <a:gd name="connsiteY2-16" fmla="*/ 0 h 6858000"/>
              <a:gd name="connsiteX3-17" fmla="*/ 7115175 w 7115175"/>
              <a:gd name="connsiteY3-18" fmla="*/ 6858000 h 6858000"/>
              <a:gd name="connsiteX4-19" fmla="*/ 10287 w 7115175"/>
              <a:gd name="connsiteY4-20" fmla="*/ 6858000 h 6858000"/>
              <a:gd name="connsiteX5-21" fmla="*/ 0 w 7115175"/>
              <a:gd name="connsiteY5-22" fmla="*/ 5048250 h 6858000"/>
              <a:gd name="connsiteX6" fmla="*/ 10287 w 7115175"/>
              <a:gd name="connsiteY6" fmla="*/ 0 h 6858000"/>
              <a:gd name="connsiteX0-23" fmla="*/ 10287 w 7115175"/>
              <a:gd name="connsiteY0-24" fmla="*/ 0 h 6858000"/>
              <a:gd name="connsiteX1-25" fmla="*/ 5705475 w 7115175"/>
              <a:gd name="connsiteY1-26" fmla="*/ 0 h 6858000"/>
              <a:gd name="connsiteX2-27" fmla="*/ 7115175 w 7115175"/>
              <a:gd name="connsiteY2-28" fmla="*/ 0 h 6858000"/>
              <a:gd name="connsiteX3-29" fmla="*/ 7115175 w 7115175"/>
              <a:gd name="connsiteY3-30" fmla="*/ 6858000 h 6858000"/>
              <a:gd name="connsiteX4-31" fmla="*/ 1533526 w 7115175"/>
              <a:gd name="connsiteY4-32" fmla="*/ 6848475 h 6858000"/>
              <a:gd name="connsiteX5-33" fmla="*/ 10287 w 7115175"/>
              <a:gd name="connsiteY5-34" fmla="*/ 6858000 h 6858000"/>
              <a:gd name="connsiteX6-35" fmla="*/ 0 w 7115175"/>
              <a:gd name="connsiteY6-36" fmla="*/ 5048250 h 6858000"/>
              <a:gd name="connsiteX7" fmla="*/ 10287 w 7115175"/>
              <a:gd name="connsiteY7" fmla="*/ 0 h 6858000"/>
              <a:gd name="connsiteX0-37" fmla="*/ 10287 w 7115175"/>
              <a:gd name="connsiteY0-38" fmla="*/ 0 h 6858000"/>
              <a:gd name="connsiteX1-39" fmla="*/ 5705475 w 7115175"/>
              <a:gd name="connsiteY1-40" fmla="*/ 0 h 6858000"/>
              <a:gd name="connsiteX2-41" fmla="*/ 7115175 w 7115175"/>
              <a:gd name="connsiteY2-42" fmla="*/ 0 h 6858000"/>
              <a:gd name="connsiteX3-43" fmla="*/ 7115175 w 7115175"/>
              <a:gd name="connsiteY3-44" fmla="*/ 6858000 h 6858000"/>
              <a:gd name="connsiteX4-45" fmla="*/ 1533526 w 7115175"/>
              <a:gd name="connsiteY4-46" fmla="*/ 6848475 h 6858000"/>
              <a:gd name="connsiteX5-47" fmla="*/ 0 w 7115175"/>
              <a:gd name="connsiteY5-48" fmla="*/ 5048250 h 6858000"/>
              <a:gd name="connsiteX6-49" fmla="*/ 10287 w 7115175"/>
              <a:gd name="connsiteY6-50" fmla="*/ 0 h 6858000"/>
              <a:gd name="connsiteX0-51" fmla="*/ 0 w 7115175"/>
              <a:gd name="connsiteY0-52" fmla="*/ 5048250 h 6858000"/>
              <a:gd name="connsiteX1-53" fmla="*/ 5705475 w 7115175"/>
              <a:gd name="connsiteY1-54" fmla="*/ 0 h 6858000"/>
              <a:gd name="connsiteX2-55" fmla="*/ 7115175 w 7115175"/>
              <a:gd name="connsiteY2-56" fmla="*/ 0 h 6858000"/>
              <a:gd name="connsiteX3-57" fmla="*/ 7115175 w 7115175"/>
              <a:gd name="connsiteY3-58" fmla="*/ 6858000 h 6858000"/>
              <a:gd name="connsiteX4-59" fmla="*/ 1533526 w 7115175"/>
              <a:gd name="connsiteY4-60" fmla="*/ 6848475 h 6858000"/>
              <a:gd name="connsiteX5-61" fmla="*/ 0 w 7115175"/>
              <a:gd name="connsiteY5-62" fmla="*/ 5048250 h 6858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zh-CN" altLang="en-US" smtClean="0"/>
              <a:t>单击图标添加图片</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1" fmla="*/ 0 w 3571875"/>
              <a:gd name="connsiteY0-2" fmla="*/ 1809750 h 1809750"/>
              <a:gd name="connsiteX1-3" fmla="*/ 1895475 w 3571875"/>
              <a:gd name="connsiteY1-4" fmla="*/ 0 h 1809750"/>
              <a:gd name="connsiteX2-5" fmla="*/ 3571875 w 3571875"/>
              <a:gd name="connsiteY2-6" fmla="*/ 1809750 h 1809750"/>
              <a:gd name="connsiteX3-7" fmla="*/ 0 w 3571875"/>
              <a:gd name="connsiteY3-8" fmla="*/ 1809750 h 1809750"/>
              <a:gd name="connsiteX0-9" fmla="*/ 0 w 3571875"/>
              <a:gd name="connsiteY0-10" fmla="*/ 1809750 h 1809750"/>
              <a:gd name="connsiteX1-11" fmla="*/ 2038350 w 3571875"/>
              <a:gd name="connsiteY1-12" fmla="*/ 0 h 1809750"/>
              <a:gd name="connsiteX2-13" fmla="*/ 3571875 w 3571875"/>
              <a:gd name="connsiteY2-14" fmla="*/ 1809750 h 1809750"/>
              <a:gd name="connsiteX3-15" fmla="*/ 0 w 3571875"/>
              <a:gd name="connsiteY3-16" fmla="*/ 1809750 h 1809750"/>
            </a:gdLst>
            <a:ahLst/>
            <a:cxnLst>
              <a:cxn ang="0">
                <a:pos x="connsiteX0-1" y="connsiteY0-2"/>
              </a:cxn>
              <a:cxn ang="0">
                <a:pos x="connsiteX1-3" y="connsiteY1-4"/>
              </a:cxn>
              <a:cxn ang="0">
                <a:pos x="connsiteX2-5" y="connsiteY2-6"/>
              </a:cxn>
              <a:cxn ang="0">
                <a:pos x="connsiteX3-7" y="connsiteY3-8"/>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true"/>
          </p:cNvSpPr>
          <p:nvPr>
            <p:ph type="title"/>
          </p:nvPr>
        </p:nvSpPr>
        <p:spPr>
          <a:xfrm rot="19140000">
            <a:off x="671197" y="1717501"/>
            <a:ext cx="5486400" cy="867444"/>
          </a:xfrm>
        </p:spPr>
        <p:txBody>
          <a:bodyPr anchor="b"/>
          <a:lstStyle>
            <a:lvl1pPr algn="l">
              <a:defRPr sz="2800" b="0">
                <a:latin typeface="+mj-lt"/>
              </a:defRPr>
            </a:lvl1pPr>
          </a:lstStyle>
          <a:p>
            <a:r>
              <a:rPr lang="zh-CN" altLang="en-US" smtClean="0"/>
              <a:t>单击此处编辑母版标题样式</a:t>
            </a:r>
            <a:endParaRPr lang="en-US" dirty="0"/>
          </a:p>
        </p:txBody>
      </p:sp>
      <p:sp>
        <p:nvSpPr>
          <p:cNvPr id="4" name="Text Placeholder 3"/>
          <p:cNvSpPr>
            <a:spLocks noGrp="true"/>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Date Placeholder 4"/>
          <p:cNvSpPr>
            <a:spLocks noGrp="true"/>
          </p:cNvSpPr>
          <p:nvPr>
            <p:ph type="dt" sz="half" idx="10"/>
          </p:nvPr>
        </p:nvSpPr>
        <p:spPr/>
        <p:txBody>
          <a:bodyPr/>
          <a:lstStyle/>
          <a:p>
            <a:fld id="{530820CF-B880-4189-942D-D702A7CBA730}" type="datetimeFigureOut">
              <a:rPr lang="zh-CN" altLang="en-US" smtClean="0"/>
            </a:fld>
            <a:endParaRPr lang="zh-CN" altLang="en-US"/>
          </a:p>
        </p:txBody>
      </p:sp>
      <p:sp>
        <p:nvSpPr>
          <p:cNvPr id="6" name="Footer Placeholder 5"/>
          <p:cNvSpPr>
            <a:spLocks noGrp="true"/>
          </p:cNvSpPr>
          <p:nvPr>
            <p:ph type="ftr" sz="quarter" idx="11"/>
          </p:nvPr>
        </p:nvSpPr>
        <p:spPr/>
        <p:txBody>
          <a:bodyPr/>
          <a:lstStyle/>
          <a:p>
            <a:endParaRPr lang="zh-CN" altLang="en-US"/>
          </a:p>
        </p:txBody>
      </p:sp>
      <p:sp>
        <p:nvSpPr>
          <p:cNvPr id="7" name="Slide Number Placeholder 6"/>
          <p:cNvSpPr>
            <a:spLocks noGrp="true"/>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1" fmla="*/ 0 w 3571875"/>
              <a:gd name="connsiteY0-2" fmla="*/ 4210050 h 4210050"/>
              <a:gd name="connsiteX1-3" fmla="*/ 0 w 3571875"/>
              <a:gd name="connsiteY1-4" fmla="*/ 0 h 4210050"/>
              <a:gd name="connsiteX2-5" fmla="*/ 2028825 w 3571875"/>
              <a:gd name="connsiteY2-6" fmla="*/ 2388394 h 4210050"/>
              <a:gd name="connsiteX3-7" fmla="*/ 3571875 w 3571875"/>
              <a:gd name="connsiteY3-8" fmla="*/ 4210050 h 4210050"/>
              <a:gd name="connsiteX4" fmla="*/ 0 w 3571875"/>
              <a:gd name="connsiteY4" fmla="*/ 4210050 h 4210050"/>
              <a:gd name="connsiteX0-9" fmla="*/ 0 w 3571875"/>
              <a:gd name="connsiteY0-10" fmla="*/ 4210050 h 4210050"/>
              <a:gd name="connsiteX1-11" fmla="*/ 0 w 3571875"/>
              <a:gd name="connsiteY1-12" fmla="*/ 0 h 4210050"/>
              <a:gd name="connsiteX2-13" fmla="*/ 2028825 w 3571875"/>
              <a:gd name="connsiteY2-14" fmla="*/ 2205038 h 4210050"/>
              <a:gd name="connsiteX3-15" fmla="*/ 3571875 w 3571875"/>
              <a:gd name="connsiteY3-16" fmla="*/ 4210050 h 4210050"/>
              <a:gd name="connsiteX4-17" fmla="*/ 0 w 3571875"/>
              <a:gd name="connsiteY4-18" fmla="*/ 4210050 h 4210050"/>
              <a:gd name="connsiteX0-19" fmla="*/ 0 w 3571875"/>
              <a:gd name="connsiteY0-20" fmla="*/ 4210050 h 4210050"/>
              <a:gd name="connsiteX1-21" fmla="*/ 0 w 3571875"/>
              <a:gd name="connsiteY1-22" fmla="*/ 0 h 4210050"/>
              <a:gd name="connsiteX2-23" fmla="*/ 2028825 w 3571875"/>
              <a:gd name="connsiteY2-24" fmla="*/ 2393157 h 4210050"/>
              <a:gd name="connsiteX3-25" fmla="*/ 3571875 w 3571875"/>
              <a:gd name="connsiteY3-26" fmla="*/ 4210050 h 4210050"/>
              <a:gd name="connsiteX4-27" fmla="*/ 0 w 3571875"/>
              <a:gd name="connsiteY4-28" fmla="*/ 4210050 h 4210050"/>
              <a:gd name="connsiteX0-29" fmla="*/ 0 w 3571875"/>
              <a:gd name="connsiteY0-30" fmla="*/ 4210050 h 4210050"/>
              <a:gd name="connsiteX1-31" fmla="*/ 0 w 3571875"/>
              <a:gd name="connsiteY1-32" fmla="*/ 0 h 4210050"/>
              <a:gd name="connsiteX2-33" fmla="*/ 2028825 w 3571875"/>
              <a:gd name="connsiteY2-34" fmla="*/ 2393157 h 4210050"/>
              <a:gd name="connsiteX3-35" fmla="*/ 3571875 w 3571875"/>
              <a:gd name="connsiteY3-36" fmla="*/ 4210050 h 4210050"/>
              <a:gd name="connsiteX4-37" fmla="*/ 0 w 3571875"/>
              <a:gd name="connsiteY4-38" fmla="*/ 4210050 h 4210050"/>
              <a:gd name="connsiteX0-39" fmla="*/ 0 w 3571875"/>
              <a:gd name="connsiteY0-40" fmla="*/ 4210050 h 4210050"/>
              <a:gd name="connsiteX1-41" fmla="*/ 0 w 3571875"/>
              <a:gd name="connsiteY1-42" fmla="*/ 0 h 4210050"/>
              <a:gd name="connsiteX2-43" fmla="*/ 2028825 w 3571875"/>
              <a:gd name="connsiteY2-44" fmla="*/ 2281238 h 4210050"/>
              <a:gd name="connsiteX3-45" fmla="*/ 3571875 w 3571875"/>
              <a:gd name="connsiteY3-46" fmla="*/ 4210050 h 4210050"/>
              <a:gd name="connsiteX4-47" fmla="*/ 0 w 3571875"/>
              <a:gd name="connsiteY4-48" fmla="*/ 4210050 h 4210050"/>
              <a:gd name="connsiteX0-49" fmla="*/ 0 w 3571875"/>
              <a:gd name="connsiteY0-50" fmla="*/ 4210050 h 4210050"/>
              <a:gd name="connsiteX1-51" fmla="*/ 0 w 3571875"/>
              <a:gd name="connsiteY1-52" fmla="*/ 0 h 4210050"/>
              <a:gd name="connsiteX2-53" fmla="*/ 2028825 w 3571875"/>
              <a:gd name="connsiteY2-54" fmla="*/ 2393157 h 4210050"/>
              <a:gd name="connsiteX3-55" fmla="*/ 3571875 w 3571875"/>
              <a:gd name="connsiteY3-56" fmla="*/ 4210050 h 4210050"/>
              <a:gd name="connsiteX4-57" fmla="*/ 0 w 3571875"/>
              <a:gd name="connsiteY4-58" fmla="*/ 4210050 h 4210050"/>
              <a:gd name="connsiteX0-59" fmla="*/ 0 w 3571875"/>
              <a:gd name="connsiteY0-60" fmla="*/ 4210050 h 4210050"/>
              <a:gd name="connsiteX1-61" fmla="*/ 0 w 3571875"/>
              <a:gd name="connsiteY1-62" fmla="*/ 0 h 4210050"/>
              <a:gd name="connsiteX2-63" fmla="*/ 2028825 w 3571875"/>
              <a:gd name="connsiteY2-64" fmla="*/ 2393157 h 4210050"/>
              <a:gd name="connsiteX3-65" fmla="*/ 3571875 w 3571875"/>
              <a:gd name="connsiteY3-66" fmla="*/ 4210050 h 4210050"/>
              <a:gd name="connsiteX4-67" fmla="*/ 0 w 3571875"/>
              <a:gd name="connsiteY4-68" fmla="*/ 4210050 h 4210050"/>
              <a:gd name="connsiteX0-69" fmla="*/ 0 w 3571875"/>
              <a:gd name="connsiteY0-70" fmla="*/ 4210050 h 4210050"/>
              <a:gd name="connsiteX1-71" fmla="*/ 0 w 3571875"/>
              <a:gd name="connsiteY1-72" fmla="*/ 0 h 4210050"/>
              <a:gd name="connsiteX2-73" fmla="*/ 2076450 w 3571875"/>
              <a:gd name="connsiteY2-74" fmla="*/ 2274094 h 4210050"/>
              <a:gd name="connsiteX3-75" fmla="*/ 3571875 w 3571875"/>
              <a:gd name="connsiteY3-76" fmla="*/ 4210050 h 4210050"/>
              <a:gd name="connsiteX4-77" fmla="*/ 0 w 3571875"/>
              <a:gd name="connsiteY4-78" fmla="*/ 4210050 h 4210050"/>
              <a:gd name="connsiteX0-79" fmla="*/ 0 w 3571875"/>
              <a:gd name="connsiteY0-80" fmla="*/ 4210050 h 4210050"/>
              <a:gd name="connsiteX1-81" fmla="*/ 0 w 3571875"/>
              <a:gd name="connsiteY1-82" fmla="*/ 0 h 4210050"/>
              <a:gd name="connsiteX2-83" fmla="*/ 2245519 w 3571875"/>
              <a:gd name="connsiteY2-84" fmla="*/ 2405063 h 4210050"/>
              <a:gd name="connsiteX3-85" fmla="*/ 3571875 w 3571875"/>
              <a:gd name="connsiteY3-86" fmla="*/ 4210050 h 4210050"/>
              <a:gd name="connsiteX4-87" fmla="*/ 0 w 3571875"/>
              <a:gd name="connsiteY4-88" fmla="*/ 4210050 h 4210050"/>
              <a:gd name="connsiteX0-89" fmla="*/ 0 w 3571875"/>
              <a:gd name="connsiteY0-90" fmla="*/ 4210050 h 4210050"/>
              <a:gd name="connsiteX1-91" fmla="*/ 0 w 3571875"/>
              <a:gd name="connsiteY1-92" fmla="*/ 0 h 4210050"/>
              <a:gd name="connsiteX2-93" fmla="*/ 2038350 w 3571875"/>
              <a:gd name="connsiteY2-94" fmla="*/ 2405063 h 4210050"/>
              <a:gd name="connsiteX3-95" fmla="*/ 3571875 w 3571875"/>
              <a:gd name="connsiteY3-96" fmla="*/ 4210050 h 4210050"/>
              <a:gd name="connsiteX4-97" fmla="*/ 0 w 3571875"/>
              <a:gd name="connsiteY4-98" fmla="*/ 4210050 h 4210050"/>
              <a:gd name="connsiteX0-99" fmla="*/ 0 w 3571875"/>
              <a:gd name="connsiteY0-100" fmla="*/ 2433637 h 2433637"/>
              <a:gd name="connsiteX1-101" fmla="*/ 257175 w 3571875"/>
              <a:gd name="connsiteY1-102" fmla="*/ 0 h 2433637"/>
              <a:gd name="connsiteX2-103" fmla="*/ 2038350 w 3571875"/>
              <a:gd name="connsiteY2-104" fmla="*/ 628650 h 2433637"/>
              <a:gd name="connsiteX3-105" fmla="*/ 3571875 w 3571875"/>
              <a:gd name="connsiteY3-106" fmla="*/ 2433637 h 2433637"/>
              <a:gd name="connsiteX4-107" fmla="*/ 0 w 3571875"/>
              <a:gd name="connsiteY4-108" fmla="*/ 2433637 h 2433637"/>
              <a:gd name="connsiteX0-109" fmla="*/ 2382 w 3574257"/>
              <a:gd name="connsiteY0-110" fmla="*/ 1807368 h 1807368"/>
              <a:gd name="connsiteX1-111" fmla="*/ 0 w 3574257"/>
              <a:gd name="connsiteY1-112" fmla="*/ 0 h 1807368"/>
              <a:gd name="connsiteX2-113" fmla="*/ 2040732 w 3574257"/>
              <a:gd name="connsiteY2-114" fmla="*/ 2381 h 1807368"/>
              <a:gd name="connsiteX3-115" fmla="*/ 3574257 w 3574257"/>
              <a:gd name="connsiteY3-116" fmla="*/ 1807368 h 1807368"/>
              <a:gd name="connsiteX4-117" fmla="*/ 2382 w 3574257"/>
              <a:gd name="connsiteY4-118" fmla="*/ 1807368 h 1807368"/>
              <a:gd name="connsiteX0-119" fmla="*/ 2382 w 3574257"/>
              <a:gd name="connsiteY0-120" fmla="*/ 1807368 h 1807368"/>
              <a:gd name="connsiteX1-121" fmla="*/ 0 w 3574257"/>
              <a:gd name="connsiteY1-122" fmla="*/ 0 h 1807368"/>
              <a:gd name="connsiteX2-123" fmla="*/ 1924051 w 3574257"/>
              <a:gd name="connsiteY2-124" fmla="*/ 307181 h 1807368"/>
              <a:gd name="connsiteX3-125" fmla="*/ 3574257 w 3574257"/>
              <a:gd name="connsiteY3-126" fmla="*/ 1807368 h 1807368"/>
              <a:gd name="connsiteX4-127" fmla="*/ 2382 w 3574257"/>
              <a:gd name="connsiteY4-128" fmla="*/ 1807368 h 1807368"/>
              <a:gd name="connsiteX0-129" fmla="*/ 2382 w 3574257"/>
              <a:gd name="connsiteY0-130" fmla="*/ 1809749 h 1809749"/>
              <a:gd name="connsiteX1-131" fmla="*/ 0 w 3574257"/>
              <a:gd name="connsiteY1-132" fmla="*/ 2381 h 1809749"/>
              <a:gd name="connsiteX2-133" fmla="*/ 2038351 w 3574257"/>
              <a:gd name="connsiteY2-134" fmla="*/ 0 h 1809749"/>
              <a:gd name="connsiteX3-135" fmla="*/ 3574257 w 3574257"/>
              <a:gd name="connsiteY3-136" fmla="*/ 1809749 h 1809749"/>
              <a:gd name="connsiteX4-137" fmla="*/ 2382 w 3574257"/>
              <a:gd name="connsiteY4-138" fmla="*/ 1809749 h 1809749"/>
              <a:gd name="connsiteX0-139" fmla="*/ 2382 w 3574257"/>
              <a:gd name="connsiteY0-140" fmla="*/ 1807368 h 1807368"/>
              <a:gd name="connsiteX1-141" fmla="*/ 0 w 3574257"/>
              <a:gd name="connsiteY1-142" fmla="*/ 0 h 1807368"/>
              <a:gd name="connsiteX2-143" fmla="*/ 1640682 w 3574257"/>
              <a:gd name="connsiteY2-144" fmla="*/ 450057 h 1807368"/>
              <a:gd name="connsiteX3-145" fmla="*/ 3574257 w 3574257"/>
              <a:gd name="connsiteY3-146" fmla="*/ 1807368 h 1807368"/>
              <a:gd name="connsiteX4-147" fmla="*/ 2382 w 3574257"/>
              <a:gd name="connsiteY4-148" fmla="*/ 1807368 h 1807368"/>
              <a:gd name="connsiteX0-149" fmla="*/ 2382 w 3574257"/>
              <a:gd name="connsiteY0-150" fmla="*/ 1809749 h 1809749"/>
              <a:gd name="connsiteX1-151" fmla="*/ 0 w 3574257"/>
              <a:gd name="connsiteY1-152" fmla="*/ 2381 h 1809749"/>
              <a:gd name="connsiteX2-153" fmla="*/ 2038351 w 3574257"/>
              <a:gd name="connsiteY2-154" fmla="*/ 0 h 1809749"/>
              <a:gd name="connsiteX3-155" fmla="*/ 3574257 w 3574257"/>
              <a:gd name="connsiteY3-156" fmla="*/ 1809749 h 1809749"/>
              <a:gd name="connsiteX4-157" fmla="*/ 2382 w 3574257"/>
              <a:gd name="connsiteY4-158" fmla="*/ 1809749 h 1809749"/>
              <a:gd name="connsiteX0-159" fmla="*/ 2382 w 3574257"/>
              <a:gd name="connsiteY0-160" fmla="*/ 1807368 h 1807368"/>
              <a:gd name="connsiteX1-161" fmla="*/ 0 w 3574257"/>
              <a:gd name="connsiteY1-162" fmla="*/ 0 h 1807368"/>
              <a:gd name="connsiteX2-163" fmla="*/ 1657351 w 3574257"/>
              <a:gd name="connsiteY2-164" fmla="*/ 230982 h 1807368"/>
              <a:gd name="connsiteX3-165" fmla="*/ 3574257 w 3574257"/>
              <a:gd name="connsiteY3-166" fmla="*/ 1807368 h 1807368"/>
              <a:gd name="connsiteX4-167" fmla="*/ 2382 w 3574257"/>
              <a:gd name="connsiteY4-168" fmla="*/ 1807368 h 1807368"/>
              <a:gd name="connsiteX0-169" fmla="*/ 2382 w 3574257"/>
              <a:gd name="connsiteY0-170" fmla="*/ 1807368 h 1807368"/>
              <a:gd name="connsiteX1-171" fmla="*/ 0 w 3574257"/>
              <a:gd name="connsiteY1-172" fmla="*/ 0 h 1807368"/>
              <a:gd name="connsiteX2-173" fmla="*/ 2040732 w 3574257"/>
              <a:gd name="connsiteY2-174" fmla="*/ 2382 h 1807368"/>
              <a:gd name="connsiteX3-175" fmla="*/ 3574257 w 3574257"/>
              <a:gd name="connsiteY3-176" fmla="*/ 1807368 h 1807368"/>
              <a:gd name="connsiteX4-177" fmla="*/ 2382 w 3574257"/>
              <a:gd name="connsiteY4-178" fmla="*/ 1807368 h 1807368"/>
              <a:gd name="connsiteX0-179" fmla="*/ 2382 w 3574257"/>
              <a:gd name="connsiteY0-180" fmla="*/ 1807368 h 1807368"/>
              <a:gd name="connsiteX1-181" fmla="*/ 0 w 3574257"/>
              <a:gd name="connsiteY1-182" fmla="*/ 0 h 1807368"/>
              <a:gd name="connsiteX2-183" fmla="*/ 1774032 w 3574257"/>
              <a:gd name="connsiteY2-184" fmla="*/ 161925 h 1807368"/>
              <a:gd name="connsiteX3-185" fmla="*/ 3574257 w 3574257"/>
              <a:gd name="connsiteY3-186" fmla="*/ 1807368 h 1807368"/>
              <a:gd name="connsiteX4-187" fmla="*/ 2382 w 3574257"/>
              <a:gd name="connsiteY4-188" fmla="*/ 1807368 h 1807368"/>
              <a:gd name="connsiteX0-189" fmla="*/ 2382 w 3574257"/>
              <a:gd name="connsiteY0-190" fmla="*/ 1807368 h 1807368"/>
              <a:gd name="connsiteX1-191" fmla="*/ 0 w 3574257"/>
              <a:gd name="connsiteY1-192" fmla="*/ 0 h 1807368"/>
              <a:gd name="connsiteX2-193" fmla="*/ 1969294 w 3574257"/>
              <a:gd name="connsiteY2-194" fmla="*/ 21432 h 1807368"/>
              <a:gd name="connsiteX3-195" fmla="*/ 3574257 w 3574257"/>
              <a:gd name="connsiteY3-196" fmla="*/ 1807368 h 1807368"/>
              <a:gd name="connsiteX4-197" fmla="*/ 2382 w 3574257"/>
              <a:gd name="connsiteY4-198" fmla="*/ 1807368 h 1807368"/>
              <a:gd name="connsiteX0-199" fmla="*/ 2382 w 3574257"/>
              <a:gd name="connsiteY0-200" fmla="*/ 1807368 h 1807368"/>
              <a:gd name="connsiteX1-201" fmla="*/ 0 w 3574257"/>
              <a:gd name="connsiteY1-202" fmla="*/ 0 h 1807368"/>
              <a:gd name="connsiteX2-203" fmla="*/ 1819275 w 3574257"/>
              <a:gd name="connsiteY2-204" fmla="*/ 200026 h 1807368"/>
              <a:gd name="connsiteX3-205" fmla="*/ 3574257 w 3574257"/>
              <a:gd name="connsiteY3-206" fmla="*/ 1807368 h 1807368"/>
              <a:gd name="connsiteX4-207" fmla="*/ 2382 w 3574257"/>
              <a:gd name="connsiteY4-208" fmla="*/ 1807368 h 1807368"/>
              <a:gd name="connsiteX0-209" fmla="*/ 2382 w 3574257"/>
              <a:gd name="connsiteY0-210" fmla="*/ 1807368 h 1807368"/>
              <a:gd name="connsiteX1-211" fmla="*/ 0 w 3574257"/>
              <a:gd name="connsiteY1-212" fmla="*/ 0 h 1807368"/>
              <a:gd name="connsiteX2-213" fmla="*/ 2045494 w 3574257"/>
              <a:gd name="connsiteY2-214" fmla="*/ 1 h 1807368"/>
              <a:gd name="connsiteX3-215" fmla="*/ 3574257 w 3574257"/>
              <a:gd name="connsiteY3-216" fmla="*/ 1807368 h 1807368"/>
              <a:gd name="connsiteX4-217" fmla="*/ 2382 w 3574257"/>
              <a:gd name="connsiteY4-218" fmla="*/ 1807368 h 1807368"/>
            </a:gdLst>
            <a:ahLst/>
            <a:cxnLst>
              <a:cxn ang="0">
                <a:pos x="connsiteX0-1" y="connsiteY0-2"/>
              </a:cxn>
              <a:cxn ang="0">
                <a:pos x="connsiteX1-3" y="connsiteY1-4"/>
              </a:cxn>
              <a:cxn ang="0">
                <a:pos x="connsiteX2-5" y="connsiteY2-6"/>
              </a:cxn>
              <a:cxn ang="0">
                <a:pos x="connsiteX3-7" y="connsiteY3-8"/>
              </a:cxn>
              <a:cxn ang="0">
                <a:pos x="connsiteX4-17" y="connsiteY4-18"/>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1" fmla="*/ 0 w 3112294"/>
              <a:gd name="connsiteY0-2" fmla="*/ 2019301 h 2083594"/>
              <a:gd name="connsiteX1-3" fmla="*/ 2793206 w 3112294"/>
              <a:gd name="connsiteY1-4" fmla="*/ 0 h 2083594"/>
              <a:gd name="connsiteX2-5" fmla="*/ 3112294 w 3112294"/>
              <a:gd name="connsiteY2-6" fmla="*/ 80963 h 2083594"/>
              <a:gd name="connsiteX3-7" fmla="*/ 3112294 w 3112294"/>
              <a:gd name="connsiteY3-8" fmla="*/ 2083594 h 2083594"/>
              <a:gd name="connsiteX4-9" fmla="*/ 0 w 3112294"/>
              <a:gd name="connsiteY4-10" fmla="*/ 2019301 h 2083594"/>
              <a:gd name="connsiteX0-11" fmla="*/ 0 w 3345656"/>
              <a:gd name="connsiteY0-12" fmla="*/ 2097882 h 2097882"/>
              <a:gd name="connsiteX1-13" fmla="*/ 3026568 w 3345656"/>
              <a:gd name="connsiteY1-14" fmla="*/ 0 h 2097882"/>
              <a:gd name="connsiteX2-15" fmla="*/ 3345656 w 3345656"/>
              <a:gd name="connsiteY2-16" fmla="*/ 80963 h 2097882"/>
              <a:gd name="connsiteX3-17" fmla="*/ 3345656 w 3345656"/>
              <a:gd name="connsiteY3-18" fmla="*/ 2083594 h 2097882"/>
              <a:gd name="connsiteX4-19" fmla="*/ 0 w 3345656"/>
              <a:gd name="connsiteY4-20" fmla="*/ 2097882 h 2097882"/>
              <a:gd name="connsiteX0-21" fmla="*/ 0 w 2800350"/>
              <a:gd name="connsiteY0-22" fmla="*/ 1935957 h 2083594"/>
              <a:gd name="connsiteX1-23" fmla="*/ 2481262 w 2800350"/>
              <a:gd name="connsiteY1-24" fmla="*/ 0 h 2083594"/>
              <a:gd name="connsiteX2-25" fmla="*/ 2800350 w 2800350"/>
              <a:gd name="connsiteY2-26" fmla="*/ 80963 h 2083594"/>
              <a:gd name="connsiteX3-27" fmla="*/ 2800350 w 2800350"/>
              <a:gd name="connsiteY3-28" fmla="*/ 2083594 h 2083594"/>
              <a:gd name="connsiteX4-29" fmla="*/ 0 w 2800350"/>
              <a:gd name="connsiteY4-30" fmla="*/ 1935957 h 2083594"/>
              <a:gd name="connsiteX0-31" fmla="*/ 0 w 3352800"/>
              <a:gd name="connsiteY0-32" fmla="*/ 2083594 h 2083594"/>
              <a:gd name="connsiteX1-33" fmla="*/ 3033712 w 3352800"/>
              <a:gd name="connsiteY1-34" fmla="*/ 0 h 2083594"/>
              <a:gd name="connsiteX2-35" fmla="*/ 3352800 w 3352800"/>
              <a:gd name="connsiteY2-36" fmla="*/ 80963 h 2083594"/>
              <a:gd name="connsiteX3-37" fmla="*/ 3352800 w 3352800"/>
              <a:gd name="connsiteY3-38" fmla="*/ 2083594 h 2083594"/>
              <a:gd name="connsiteX4-39" fmla="*/ 0 w 3352800"/>
              <a:gd name="connsiteY4-40" fmla="*/ 2083594 h 2083594"/>
              <a:gd name="connsiteX0-41" fmla="*/ 0 w 3352800"/>
              <a:gd name="connsiteY0-42" fmla="*/ 2002631 h 2002631"/>
              <a:gd name="connsiteX1-43" fmla="*/ 3033712 w 3352800"/>
              <a:gd name="connsiteY1-44" fmla="*/ 157162 h 2002631"/>
              <a:gd name="connsiteX2-45" fmla="*/ 3352800 w 3352800"/>
              <a:gd name="connsiteY2-46" fmla="*/ 0 h 2002631"/>
              <a:gd name="connsiteX3-47" fmla="*/ 3352800 w 3352800"/>
              <a:gd name="connsiteY3-48" fmla="*/ 2002631 h 2002631"/>
              <a:gd name="connsiteX4-49" fmla="*/ 0 w 3352800"/>
              <a:gd name="connsiteY4-50" fmla="*/ 2002631 h 2002631"/>
              <a:gd name="connsiteX0-51" fmla="*/ 0 w 3352800"/>
              <a:gd name="connsiteY0-52" fmla="*/ 2002631 h 2002631"/>
              <a:gd name="connsiteX1-53" fmla="*/ 2988469 w 3352800"/>
              <a:gd name="connsiteY1-54" fmla="*/ 59530 h 2002631"/>
              <a:gd name="connsiteX2-55" fmla="*/ 3352800 w 3352800"/>
              <a:gd name="connsiteY2-56" fmla="*/ 0 h 2002631"/>
              <a:gd name="connsiteX3-57" fmla="*/ 3352800 w 3352800"/>
              <a:gd name="connsiteY3-58" fmla="*/ 2002631 h 2002631"/>
              <a:gd name="connsiteX4-59" fmla="*/ 0 w 3352800"/>
              <a:gd name="connsiteY4-60" fmla="*/ 2002631 h 2002631"/>
              <a:gd name="connsiteX0-61" fmla="*/ 0 w 3352800"/>
              <a:gd name="connsiteY0-62" fmla="*/ 2002631 h 2002631"/>
              <a:gd name="connsiteX1-63" fmla="*/ 2833966 w 3352800"/>
              <a:gd name="connsiteY1-64" fmla="*/ 425 h 2002631"/>
              <a:gd name="connsiteX2-65" fmla="*/ 3352800 w 3352800"/>
              <a:gd name="connsiteY2-66" fmla="*/ 0 h 2002631"/>
              <a:gd name="connsiteX3-67" fmla="*/ 3352800 w 3352800"/>
              <a:gd name="connsiteY3-68" fmla="*/ 2002631 h 2002631"/>
              <a:gd name="connsiteX4-69" fmla="*/ 0 w 3352800"/>
              <a:gd name="connsiteY4-70" fmla="*/ 2002631 h 2002631"/>
              <a:gd name="connsiteX0-71" fmla="*/ 0 w 3352800"/>
              <a:gd name="connsiteY0-72" fmla="*/ 2002631 h 2002631"/>
              <a:gd name="connsiteX1-73" fmla="*/ 2845314 w 3352800"/>
              <a:gd name="connsiteY1-74" fmla="*/ 12246 h 2002631"/>
              <a:gd name="connsiteX2-75" fmla="*/ 3352800 w 3352800"/>
              <a:gd name="connsiteY2-76" fmla="*/ 0 h 2002631"/>
              <a:gd name="connsiteX3-77" fmla="*/ 3352800 w 3352800"/>
              <a:gd name="connsiteY3-78" fmla="*/ 2002631 h 2002631"/>
              <a:gd name="connsiteX4-79" fmla="*/ 0 w 3352800"/>
              <a:gd name="connsiteY4-80" fmla="*/ 2002631 h 2002631"/>
              <a:gd name="connsiteX0-81" fmla="*/ 0 w 3352800"/>
              <a:gd name="connsiteY0-82" fmla="*/ 2002631 h 2002631"/>
              <a:gd name="connsiteX1-83" fmla="*/ 2834839 w 3352800"/>
              <a:gd name="connsiteY1-84" fmla="*/ 425 h 2002631"/>
              <a:gd name="connsiteX2-85" fmla="*/ 3352800 w 3352800"/>
              <a:gd name="connsiteY2-86" fmla="*/ 0 h 2002631"/>
              <a:gd name="connsiteX3-87" fmla="*/ 3352800 w 3352800"/>
              <a:gd name="connsiteY3-88" fmla="*/ 2002631 h 2002631"/>
              <a:gd name="connsiteX4-89" fmla="*/ 0 w 3352800"/>
              <a:gd name="connsiteY4-90" fmla="*/ 2002631 h 2002631"/>
              <a:gd name="connsiteX0-91" fmla="*/ 0 w 3352800"/>
              <a:gd name="connsiteY0-92" fmla="*/ 2002631 h 2002631"/>
              <a:gd name="connsiteX1-93" fmla="*/ 2875865 w 3352800"/>
              <a:gd name="connsiteY1-94" fmla="*/ 81782 h 2002631"/>
              <a:gd name="connsiteX2-95" fmla="*/ 3352800 w 3352800"/>
              <a:gd name="connsiteY2-96" fmla="*/ 0 h 2002631"/>
              <a:gd name="connsiteX3-97" fmla="*/ 3352800 w 3352800"/>
              <a:gd name="connsiteY3-98" fmla="*/ 2002631 h 2002631"/>
              <a:gd name="connsiteX4-99" fmla="*/ 0 w 3352800"/>
              <a:gd name="connsiteY4-100" fmla="*/ 2002631 h 2002631"/>
              <a:gd name="connsiteX0-101" fmla="*/ 0 w 3352800"/>
              <a:gd name="connsiteY0-102" fmla="*/ 2002901 h 2002901"/>
              <a:gd name="connsiteX1-103" fmla="*/ 2836585 w 3352800"/>
              <a:gd name="connsiteY1-104" fmla="*/ 0 h 2002901"/>
              <a:gd name="connsiteX2-105" fmla="*/ 3352800 w 3352800"/>
              <a:gd name="connsiteY2-106" fmla="*/ 270 h 2002901"/>
              <a:gd name="connsiteX3-107" fmla="*/ 3352800 w 3352800"/>
              <a:gd name="connsiteY3-108" fmla="*/ 2002901 h 2002901"/>
              <a:gd name="connsiteX4-109" fmla="*/ 0 w 3352800"/>
              <a:gd name="connsiteY4-110" fmla="*/ 2002901 h 2002901"/>
              <a:gd name="connsiteX0-111" fmla="*/ 0 w 3352800"/>
              <a:gd name="connsiteY0-112" fmla="*/ 2002631 h 2002631"/>
              <a:gd name="connsiteX1-113" fmla="*/ 754045 w 3352800"/>
              <a:gd name="connsiteY1-114" fmla="*/ 1468326 h 2002631"/>
              <a:gd name="connsiteX2-115" fmla="*/ 3352800 w 3352800"/>
              <a:gd name="connsiteY2-116" fmla="*/ 0 h 2002631"/>
              <a:gd name="connsiteX3-117" fmla="*/ 3352800 w 3352800"/>
              <a:gd name="connsiteY3-118" fmla="*/ 2002631 h 2002631"/>
              <a:gd name="connsiteX4-119" fmla="*/ 0 w 3352800"/>
              <a:gd name="connsiteY4-120" fmla="*/ 2002631 h 2002631"/>
              <a:gd name="connsiteX0-121" fmla="*/ 0 w 3352800"/>
              <a:gd name="connsiteY0-122" fmla="*/ 534305 h 534305"/>
              <a:gd name="connsiteX1-123" fmla="*/ 754045 w 3352800"/>
              <a:gd name="connsiteY1-124" fmla="*/ 0 h 534305"/>
              <a:gd name="connsiteX2-125" fmla="*/ 3352800 w 3352800"/>
              <a:gd name="connsiteY2-126" fmla="*/ 7687 h 534305"/>
              <a:gd name="connsiteX3-127" fmla="*/ 3352800 w 3352800"/>
              <a:gd name="connsiteY3-128" fmla="*/ 534305 h 534305"/>
              <a:gd name="connsiteX4-129" fmla="*/ 0 w 3352800"/>
              <a:gd name="connsiteY4-130" fmla="*/ 534305 h 534305"/>
              <a:gd name="connsiteX0-131" fmla="*/ 0 w 3352800"/>
              <a:gd name="connsiteY0-132" fmla="*/ 534305 h 534305"/>
              <a:gd name="connsiteX1-133" fmla="*/ 754045 w 3352800"/>
              <a:gd name="connsiteY1-134" fmla="*/ 0 h 534305"/>
              <a:gd name="connsiteX2-135" fmla="*/ 3352800 w 3352800"/>
              <a:gd name="connsiteY2-136" fmla="*/ 7687 h 534305"/>
              <a:gd name="connsiteX3-137" fmla="*/ 3352800 w 3352800"/>
              <a:gd name="connsiteY3-138" fmla="*/ 534305 h 534305"/>
              <a:gd name="connsiteX4-139" fmla="*/ 0 w 3352800"/>
              <a:gd name="connsiteY4-140" fmla="*/ 534305 h 534305"/>
              <a:gd name="connsiteX0-141" fmla="*/ 0 w 3352800"/>
              <a:gd name="connsiteY0-142" fmla="*/ 526618 h 526618"/>
              <a:gd name="connsiteX1-143" fmla="*/ 980611 w 3352800"/>
              <a:gd name="connsiteY1-144" fmla="*/ 93681 h 526618"/>
              <a:gd name="connsiteX2-145" fmla="*/ 3352800 w 3352800"/>
              <a:gd name="connsiteY2-146" fmla="*/ 0 h 526618"/>
              <a:gd name="connsiteX3-147" fmla="*/ 3352800 w 3352800"/>
              <a:gd name="connsiteY3-148" fmla="*/ 526618 h 526618"/>
              <a:gd name="connsiteX4-149" fmla="*/ 0 w 3352800"/>
              <a:gd name="connsiteY4-150" fmla="*/ 526618 h 526618"/>
              <a:gd name="connsiteX0-151" fmla="*/ 0 w 3352800"/>
              <a:gd name="connsiteY0-152" fmla="*/ 526888 h 526888"/>
              <a:gd name="connsiteX1-153" fmla="*/ 744735 w 3352800"/>
              <a:gd name="connsiteY1-154" fmla="*/ 0 h 526888"/>
              <a:gd name="connsiteX2-155" fmla="*/ 3352800 w 3352800"/>
              <a:gd name="connsiteY2-156" fmla="*/ 270 h 526888"/>
              <a:gd name="connsiteX3-157" fmla="*/ 3352800 w 3352800"/>
              <a:gd name="connsiteY3-158" fmla="*/ 526888 h 526888"/>
              <a:gd name="connsiteX4-159" fmla="*/ 0 w 3352800"/>
              <a:gd name="connsiteY4-160" fmla="*/ 526888 h 526888"/>
              <a:gd name="connsiteX0-161" fmla="*/ 0 w 3352800"/>
              <a:gd name="connsiteY0-162" fmla="*/ 526618 h 526618"/>
              <a:gd name="connsiteX1-163" fmla="*/ 811948 w 3352800"/>
              <a:gd name="connsiteY1-164" fmla="*/ 60921 h 526618"/>
              <a:gd name="connsiteX2-165" fmla="*/ 3352800 w 3352800"/>
              <a:gd name="connsiteY2-166" fmla="*/ 0 h 526618"/>
              <a:gd name="connsiteX3-167" fmla="*/ 3352800 w 3352800"/>
              <a:gd name="connsiteY3-168" fmla="*/ 526618 h 526618"/>
              <a:gd name="connsiteX4-169" fmla="*/ 0 w 3352800"/>
              <a:gd name="connsiteY4-170" fmla="*/ 526618 h 526618"/>
              <a:gd name="connsiteX0-171" fmla="*/ 0 w 3352800"/>
              <a:gd name="connsiteY0-172" fmla="*/ 527584 h 527584"/>
              <a:gd name="connsiteX1-173" fmla="*/ 751718 w 3352800"/>
              <a:gd name="connsiteY1-174" fmla="*/ 0 h 527584"/>
              <a:gd name="connsiteX2-175" fmla="*/ 3352800 w 3352800"/>
              <a:gd name="connsiteY2-176" fmla="*/ 966 h 527584"/>
              <a:gd name="connsiteX3-177" fmla="*/ 3352800 w 3352800"/>
              <a:gd name="connsiteY3-178" fmla="*/ 527584 h 527584"/>
              <a:gd name="connsiteX4-179" fmla="*/ 0 w 3352800"/>
              <a:gd name="connsiteY4-180" fmla="*/ 527584 h 527584"/>
              <a:gd name="connsiteX0-181" fmla="*/ 0 w 3352800"/>
              <a:gd name="connsiteY0-182" fmla="*/ 527584 h 527584"/>
              <a:gd name="connsiteX1-183" fmla="*/ 751718 w 3352800"/>
              <a:gd name="connsiteY1-184" fmla="*/ 0 h 527584"/>
              <a:gd name="connsiteX2-185" fmla="*/ 3241069 w 3352800"/>
              <a:gd name="connsiteY2-186" fmla="*/ 94144 h 527584"/>
              <a:gd name="connsiteX3-187" fmla="*/ 3352800 w 3352800"/>
              <a:gd name="connsiteY3-188" fmla="*/ 527584 h 527584"/>
              <a:gd name="connsiteX4-189" fmla="*/ 0 w 3352800"/>
              <a:gd name="connsiteY4-190" fmla="*/ 527584 h 527584"/>
              <a:gd name="connsiteX0-191" fmla="*/ 0 w 3352800"/>
              <a:gd name="connsiteY0-192" fmla="*/ 527584 h 527584"/>
              <a:gd name="connsiteX1-193" fmla="*/ 751718 w 3352800"/>
              <a:gd name="connsiteY1-194" fmla="*/ 0 h 527584"/>
              <a:gd name="connsiteX2-195" fmla="*/ 3352800 w 3352800"/>
              <a:gd name="connsiteY2-196" fmla="*/ 271 h 527584"/>
              <a:gd name="connsiteX3-197" fmla="*/ 3352800 w 3352800"/>
              <a:gd name="connsiteY3-198" fmla="*/ 527584 h 527584"/>
              <a:gd name="connsiteX4-199" fmla="*/ 0 w 3352800"/>
              <a:gd name="connsiteY4-200" fmla="*/ 527584 h 527584"/>
              <a:gd name="connsiteX0-201" fmla="*/ 0 w 3352800"/>
              <a:gd name="connsiteY0-202" fmla="*/ 527313 h 527313"/>
              <a:gd name="connsiteX1-203" fmla="*/ 900984 w 3352800"/>
              <a:gd name="connsiteY1-204" fmla="*/ 97774 h 527313"/>
              <a:gd name="connsiteX2-205" fmla="*/ 3352800 w 3352800"/>
              <a:gd name="connsiteY2-206" fmla="*/ 0 h 527313"/>
              <a:gd name="connsiteX3-207" fmla="*/ 3352800 w 3352800"/>
              <a:gd name="connsiteY3-208" fmla="*/ 527313 h 527313"/>
              <a:gd name="connsiteX4-209" fmla="*/ 0 w 3352800"/>
              <a:gd name="connsiteY4-210" fmla="*/ 527313 h 527313"/>
              <a:gd name="connsiteX0-211" fmla="*/ 0 w 3352800"/>
              <a:gd name="connsiteY0-212" fmla="*/ 527584 h 527584"/>
              <a:gd name="connsiteX1-213" fmla="*/ 748227 w 3352800"/>
              <a:gd name="connsiteY1-214" fmla="*/ 0 h 527584"/>
              <a:gd name="connsiteX2-215" fmla="*/ 3352800 w 3352800"/>
              <a:gd name="connsiteY2-216" fmla="*/ 271 h 527584"/>
              <a:gd name="connsiteX3-217" fmla="*/ 3352800 w 3352800"/>
              <a:gd name="connsiteY3-218" fmla="*/ 527584 h 527584"/>
              <a:gd name="connsiteX4-219" fmla="*/ 0 w 3352800"/>
              <a:gd name="connsiteY4-220" fmla="*/ 527584 h 52758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true"/>
          </p:cNvSpPr>
          <p:nvPr>
            <p:ph type="title"/>
          </p:nvPr>
        </p:nvSpPr>
        <p:spPr>
          <a:xfrm>
            <a:off x="822960" y="365760"/>
            <a:ext cx="7520940" cy="548640"/>
          </a:xfrm>
          <a:prstGeom prst="rect">
            <a:avLst/>
          </a:prstGeom>
        </p:spPr>
        <p:txBody>
          <a:bodyPr vert="horz" lIns="91440" tIns="45720" rIns="91440" bIns="45720" rtlCol="0" anchor="ctr">
            <a:noAutofit/>
          </a:bodyPr>
          <a:lstStyle/>
          <a:p>
            <a:r>
              <a:rPr lang="zh-CN" altLang="en-US" smtClean="0"/>
              <a:t>单击此处编辑母版标题样式</a:t>
            </a:r>
            <a:endParaRPr lang="en-US" dirty="0"/>
          </a:p>
        </p:txBody>
      </p:sp>
      <p:sp>
        <p:nvSpPr>
          <p:cNvPr id="3" name="Text Placeholder 2"/>
          <p:cNvSpPr>
            <a:spLocks noGrp="true"/>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true"/>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530820CF-B880-4189-942D-D702A7CBA730}" type="datetimeFigureOut">
              <a:rPr lang="zh-CN" altLang="en-US" smtClean="0"/>
            </a:fld>
            <a:endParaRPr lang="zh-CN" altLang="en-US"/>
          </a:p>
        </p:txBody>
      </p:sp>
      <p:sp>
        <p:nvSpPr>
          <p:cNvPr id="5" name="Footer Placeholder 4"/>
          <p:cNvSpPr>
            <a:spLocks noGrp="true"/>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zh-CN" altLang="en-US"/>
          </a:p>
        </p:txBody>
      </p:sp>
      <p:sp>
        <p:nvSpPr>
          <p:cNvPr id="6" name="Slide Number Placeholder 5"/>
          <p:cNvSpPr>
            <a:spLocks noGrp="true"/>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anose="02080604020202020204" pitchFamily="34" charset="0"/>
        <a:buNone/>
        <a:defRPr sz="1600" b="1" kern="1200">
          <a:solidFill>
            <a:schemeClr val="tx1"/>
          </a:solidFill>
          <a:latin typeface="+mn-lt"/>
          <a:ea typeface="+mn-ea"/>
          <a:cs typeface="+mn-cs"/>
        </a:defRPr>
      </a:lvl1pPr>
      <a:lvl2pPr marL="173990" indent="-173990" algn="l" defTabSz="914400" rtl="0" eaLnBrk="1" latinLnBrk="0" hangingPunct="1">
        <a:spcBef>
          <a:spcPts val="300"/>
        </a:spcBef>
        <a:buClr>
          <a:schemeClr val="accent2"/>
        </a:buClr>
        <a:buFont typeface="Wingdings" panose="05000000000000000000" pitchFamily="2" charset="2"/>
        <a:buChar char="§"/>
        <a:defRPr sz="1600" kern="1200">
          <a:solidFill>
            <a:schemeClr val="tx1"/>
          </a:solidFill>
          <a:latin typeface="+mn-lt"/>
          <a:ea typeface="+mn-ea"/>
          <a:cs typeface="+mn-cs"/>
        </a:defRPr>
      </a:lvl2pPr>
      <a:lvl3pPr marL="402590" indent="-164465" algn="l" defTabSz="914400" rtl="0" eaLnBrk="1" latinLnBrk="0" hangingPunct="1">
        <a:spcBef>
          <a:spcPts val="300"/>
        </a:spcBef>
        <a:buClr>
          <a:schemeClr val="accent2"/>
        </a:buClr>
        <a:buFont typeface="Wingdings" panose="05000000000000000000" pitchFamily="2" charset="2"/>
        <a:buChar char="§"/>
        <a:defRPr sz="1600" kern="1200">
          <a:solidFill>
            <a:schemeClr val="tx1"/>
          </a:solidFill>
          <a:latin typeface="+mn-lt"/>
          <a:ea typeface="+mn-ea"/>
          <a:cs typeface="+mn-cs"/>
        </a:defRPr>
      </a:lvl3pPr>
      <a:lvl4pPr marL="631190" indent="-164465" algn="l" defTabSz="914400" rtl="0" eaLnBrk="1" latinLnBrk="0" hangingPunct="1">
        <a:spcBef>
          <a:spcPts val="300"/>
        </a:spcBef>
        <a:buClr>
          <a:schemeClr val="accent2"/>
        </a:buClr>
        <a:buFont typeface="Wingdings" panose="05000000000000000000" pitchFamily="2" charset="2"/>
        <a:buChar char="§"/>
        <a:defRPr sz="1600" kern="1200">
          <a:solidFill>
            <a:schemeClr val="tx1"/>
          </a:solidFill>
          <a:latin typeface="+mn-lt"/>
          <a:ea typeface="+mn-ea"/>
          <a:cs typeface="+mn-cs"/>
        </a:defRPr>
      </a:lvl4pPr>
      <a:lvl5pPr marL="859790" indent="-173990" algn="l" defTabSz="914400" rtl="0" eaLnBrk="1" latinLnBrk="0" hangingPunct="1">
        <a:spcBef>
          <a:spcPts val="300"/>
        </a:spcBef>
        <a:buClr>
          <a:schemeClr val="accent2"/>
        </a:buClr>
        <a:buFont typeface="Wingdings" panose="05000000000000000000" pitchFamily="2" charset="2"/>
        <a:buChar char="§"/>
        <a:defRPr sz="1600" kern="1200">
          <a:solidFill>
            <a:schemeClr val="tx1"/>
          </a:solidFill>
          <a:latin typeface="+mn-lt"/>
          <a:ea typeface="+mn-ea"/>
          <a:cs typeface="+mn-cs"/>
        </a:defRPr>
      </a:lvl5pPr>
      <a:lvl6pPr marL="1097280" indent="-173990" algn="l" defTabSz="914400" rtl="0" eaLnBrk="1" latinLnBrk="0" hangingPunct="1">
        <a:spcBef>
          <a:spcPts val="300"/>
        </a:spcBef>
        <a:buClr>
          <a:schemeClr val="accent2"/>
        </a:buClr>
        <a:buFont typeface="Wingdings" panose="05000000000000000000" pitchFamily="2" charset="2"/>
        <a:buChar char="§"/>
        <a:defRPr sz="1400" kern="1200">
          <a:solidFill>
            <a:schemeClr val="tx1"/>
          </a:solidFill>
          <a:latin typeface="+mn-lt"/>
          <a:ea typeface="+mn-ea"/>
          <a:cs typeface="+mn-cs"/>
        </a:defRPr>
      </a:lvl6pPr>
      <a:lvl7pPr marL="1353185" indent="-164465" algn="l" defTabSz="914400" rtl="0" eaLnBrk="1" latinLnBrk="0" hangingPunct="1">
        <a:spcBef>
          <a:spcPts val="300"/>
        </a:spcBef>
        <a:buClr>
          <a:schemeClr val="accent2"/>
        </a:buClr>
        <a:buFont typeface="Wingdings" panose="05000000000000000000" pitchFamily="2" charset="2"/>
        <a:buChar char="§"/>
        <a:defRPr sz="1400" kern="1200">
          <a:solidFill>
            <a:schemeClr val="tx1"/>
          </a:solidFill>
          <a:latin typeface="+mn-lt"/>
          <a:ea typeface="+mn-ea"/>
          <a:cs typeface="+mn-cs"/>
        </a:defRPr>
      </a:lvl7pPr>
      <a:lvl8pPr marL="1581785" indent="-164465" algn="l" defTabSz="914400" rtl="0" eaLnBrk="1" latinLnBrk="0" hangingPunct="1">
        <a:spcBef>
          <a:spcPts val="300"/>
        </a:spcBef>
        <a:buClr>
          <a:schemeClr val="accent2"/>
        </a:buClr>
        <a:buFont typeface="Wingdings" panose="05000000000000000000" pitchFamily="2" charset="2"/>
        <a:buChar char="§"/>
        <a:defRPr sz="1400" kern="1200">
          <a:solidFill>
            <a:schemeClr val="tx1"/>
          </a:solidFill>
          <a:latin typeface="+mn-lt"/>
          <a:ea typeface="+mn-ea"/>
          <a:cs typeface="+mn-cs"/>
        </a:defRPr>
      </a:lvl8pPr>
      <a:lvl9pPr marL="1791970" indent="-164465" algn="l" defTabSz="914400" rtl="0" eaLnBrk="1" latinLnBrk="0" hangingPunct="1">
        <a:spcBef>
          <a:spcPts val="300"/>
        </a:spcBef>
        <a:buClr>
          <a:schemeClr val="accent2"/>
        </a:buClr>
        <a:buFont typeface="Wingdings" panose="05000000000000000000"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true"/>
          </p:cNvSpPr>
          <p:nvPr>
            <p:ph type="ctrTitle" idx="4294967295"/>
          </p:nvPr>
        </p:nvSpPr>
        <p:spPr>
          <a:xfrm>
            <a:off x="0" y="620713"/>
            <a:ext cx="8208963" cy="2520950"/>
          </a:xfrm>
          <a:noFill/>
        </p:spPr>
        <p:txBody>
          <a:bodyPr>
            <a:normAutofit fontScale="90000"/>
          </a:bodyPr>
          <a:lstStyle/>
          <a:p>
            <a:pPr algn="ctr"/>
            <a:r>
              <a:rPr lang="zh-CN" altLang="en-US" dirty="0" smtClean="0">
                <a:latin typeface="+mj-ea"/>
              </a:rPr>
              <a:t> </a:t>
            </a:r>
            <a:br>
              <a:rPr lang="en-US" altLang="zh-CN" dirty="0" smtClean="0">
                <a:latin typeface="+mj-ea"/>
              </a:rPr>
            </a:br>
            <a:br>
              <a:rPr lang="en-US" altLang="zh-CN" dirty="0">
                <a:latin typeface="+mj-ea"/>
              </a:rPr>
            </a:br>
            <a:br>
              <a:rPr lang="en-US" altLang="zh-CN" dirty="0" smtClean="0">
                <a:latin typeface="+mj-ea"/>
              </a:rPr>
            </a:br>
            <a:r>
              <a:rPr lang="en-US" altLang="zh-CN" dirty="0" smtClean="0">
                <a:latin typeface="+mj-ea"/>
              </a:rPr>
              <a:t>   </a:t>
            </a:r>
            <a:br>
              <a:rPr lang="en-US" altLang="zh-CN" dirty="0" smtClean="0">
                <a:latin typeface="+mj-ea"/>
              </a:rPr>
            </a:br>
            <a:r>
              <a:rPr lang="en-US" altLang="zh-CN" dirty="0" smtClean="0">
                <a:latin typeface="+mj-ea"/>
              </a:rPr>
              <a:t> </a:t>
            </a:r>
            <a:r>
              <a:rPr lang="zh-CN" altLang="en-US" sz="4000" dirty="0" smtClean="0">
                <a:latin typeface="+mj-ea"/>
              </a:rPr>
              <a:t>长治市屯留区农村宅基地使用权及</a:t>
            </a:r>
            <a:br>
              <a:rPr lang="en-US" altLang="zh-CN" sz="4000" dirty="0" smtClean="0">
                <a:latin typeface="+mj-ea"/>
              </a:rPr>
            </a:br>
            <a:r>
              <a:rPr lang="zh-CN" altLang="en-US" sz="4000" dirty="0" smtClean="0">
                <a:latin typeface="+mj-ea"/>
              </a:rPr>
              <a:t>房屋所有权不动产登记若干问题的意见</a:t>
            </a:r>
            <a:br>
              <a:rPr lang="en-US" altLang="zh-CN" sz="4000" dirty="0" smtClean="0">
                <a:latin typeface="+mj-ea"/>
              </a:rPr>
            </a:br>
            <a:br>
              <a:rPr lang="en-US" altLang="zh-CN" sz="4000" dirty="0">
                <a:latin typeface="+mj-ea"/>
              </a:rPr>
            </a:br>
            <a:br>
              <a:rPr lang="en-US" altLang="zh-CN" sz="4000" dirty="0" smtClean="0">
                <a:latin typeface="+mj-ea"/>
              </a:rPr>
            </a:br>
            <a:br>
              <a:rPr lang="en-US" altLang="zh-CN" dirty="0">
                <a:latin typeface="+mj-ea"/>
              </a:rPr>
            </a:br>
            <a:r>
              <a:rPr lang="zh-CN" altLang="en-US" sz="4400" dirty="0" smtClean="0">
                <a:latin typeface="+mj-ea"/>
              </a:rPr>
              <a:t>政策解读</a:t>
            </a:r>
            <a:endParaRPr lang="zh-CN" altLang="en-US" sz="4400" dirty="0">
              <a:latin typeface="+mj-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true"/>
          <p:nvPr/>
        </p:nvSpPr>
        <p:spPr>
          <a:xfrm>
            <a:off x="323528" y="404664"/>
            <a:ext cx="8208912" cy="3693319"/>
          </a:xfrm>
          <a:prstGeom prst="rect">
            <a:avLst/>
          </a:prstGeom>
          <a:noFill/>
        </p:spPr>
        <p:txBody>
          <a:bodyPr wrap="square" rtlCol="0">
            <a:spAutoFit/>
          </a:bodyPr>
          <a:lstStyle/>
          <a:p>
            <a:pPr lvl="0"/>
            <a:r>
              <a:rPr lang="zh-CN" altLang="en-US" dirty="0" smtClean="0">
                <a:latin typeface="+mj-ea"/>
                <a:ea typeface="+mj-ea"/>
              </a:rPr>
              <a:t>七、</a:t>
            </a:r>
            <a:r>
              <a:rPr lang="zh-CN" altLang="zh-CN" dirty="0" smtClean="0">
                <a:latin typeface="+mj-ea"/>
                <a:ea typeface="+mj-ea"/>
              </a:rPr>
              <a:t>其他</a:t>
            </a:r>
            <a:r>
              <a:rPr lang="zh-CN" altLang="zh-CN" dirty="0">
                <a:latin typeface="+mj-ea"/>
                <a:ea typeface="+mj-ea"/>
              </a:rPr>
              <a:t>不予登记的事项</a:t>
            </a:r>
            <a:endParaRPr lang="zh-CN" altLang="zh-CN" dirty="0">
              <a:latin typeface="+mj-ea"/>
              <a:ea typeface="+mj-ea"/>
            </a:endParaRPr>
          </a:p>
          <a:p>
            <a:r>
              <a:rPr lang="en-US" altLang="zh-CN" dirty="0" smtClean="0">
                <a:latin typeface="+mj-ea"/>
                <a:ea typeface="+mj-ea"/>
              </a:rPr>
              <a:t>28</a:t>
            </a:r>
            <a:r>
              <a:rPr lang="zh-CN" altLang="zh-CN" dirty="0" smtClean="0">
                <a:latin typeface="+mj-ea"/>
                <a:ea typeface="+mj-ea"/>
              </a:rPr>
              <a:t>、</a:t>
            </a:r>
            <a:r>
              <a:rPr lang="zh-CN" altLang="zh-CN" dirty="0">
                <a:latin typeface="+mj-ea"/>
                <a:ea typeface="+mj-ea"/>
              </a:rPr>
              <a:t>下列情形的宅基地不予登记：</a:t>
            </a:r>
            <a:endParaRPr lang="zh-CN" altLang="zh-CN" dirty="0">
              <a:latin typeface="+mj-ea"/>
              <a:ea typeface="+mj-ea"/>
            </a:endParaRPr>
          </a:p>
          <a:p>
            <a:r>
              <a:rPr lang="zh-CN" altLang="zh-CN" dirty="0" smtClean="0">
                <a:latin typeface="+mj-ea"/>
                <a:ea typeface="+mj-ea"/>
              </a:rPr>
              <a:t>（</a:t>
            </a:r>
            <a:r>
              <a:rPr lang="en-US" altLang="zh-CN" dirty="0">
                <a:latin typeface="+mj-ea"/>
                <a:ea typeface="+mj-ea"/>
              </a:rPr>
              <a:t>1</a:t>
            </a:r>
            <a:r>
              <a:rPr lang="zh-CN" altLang="zh-CN" dirty="0">
                <a:latin typeface="+mj-ea"/>
                <a:ea typeface="+mj-ea"/>
              </a:rPr>
              <a:t>）违反法律、行政法规的；</a:t>
            </a:r>
            <a:endParaRPr lang="zh-CN" altLang="zh-CN" dirty="0">
              <a:latin typeface="+mj-ea"/>
              <a:ea typeface="+mj-ea"/>
            </a:endParaRPr>
          </a:p>
          <a:p>
            <a:r>
              <a:rPr lang="zh-CN" altLang="zh-CN" dirty="0">
                <a:latin typeface="+mj-ea"/>
                <a:ea typeface="+mj-ea"/>
              </a:rPr>
              <a:t>（</a:t>
            </a:r>
            <a:r>
              <a:rPr lang="en-US" altLang="zh-CN" dirty="0">
                <a:latin typeface="+mj-ea"/>
                <a:ea typeface="+mj-ea"/>
              </a:rPr>
              <a:t>2</a:t>
            </a:r>
            <a:r>
              <a:rPr lang="zh-CN" altLang="zh-CN" dirty="0">
                <a:latin typeface="+mj-ea"/>
                <a:ea typeface="+mj-ea"/>
              </a:rPr>
              <a:t>）村民将原有住房出卖、出租或赠予他人后另行建房的；</a:t>
            </a:r>
            <a:endParaRPr lang="zh-CN" altLang="zh-CN" dirty="0">
              <a:latin typeface="+mj-ea"/>
              <a:ea typeface="+mj-ea"/>
            </a:endParaRPr>
          </a:p>
          <a:p>
            <a:r>
              <a:rPr lang="zh-CN" altLang="zh-CN" dirty="0">
                <a:latin typeface="+mj-ea"/>
                <a:ea typeface="+mj-ea"/>
              </a:rPr>
              <a:t>（</a:t>
            </a:r>
            <a:r>
              <a:rPr lang="en-US" altLang="zh-CN" dirty="0">
                <a:latin typeface="+mj-ea"/>
                <a:ea typeface="+mj-ea"/>
              </a:rPr>
              <a:t>3</a:t>
            </a:r>
            <a:r>
              <a:rPr lang="zh-CN" altLang="zh-CN" dirty="0">
                <a:latin typeface="+mj-ea"/>
                <a:ea typeface="+mj-ea"/>
              </a:rPr>
              <a:t>）坍塌、废弃达两年以上的农村住房；</a:t>
            </a:r>
            <a:r>
              <a:rPr lang="en-US" altLang="zh-CN" dirty="0">
                <a:latin typeface="+mj-ea"/>
                <a:ea typeface="+mj-ea"/>
              </a:rPr>
              <a:t>    </a:t>
            </a:r>
            <a:endParaRPr lang="zh-CN" altLang="zh-CN" dirty="0">
              <a:latin typeface="+mj-ea"/>
              <a:ea typeface="+mj-ea"/>
            </a:endParaRPr>
          </a:p>
          <a:p>
            <a:r>
              <a:rPr lang="zh-CN" altLang="zh-CN" dirty="0">
                <a:latin typeface="+mj-ea"/>
                <a:ea typeface="+mj-ea"/>
              </a:rPr>
              <a:t>（</a:t>
            </a:r>
            <a:r>
              <a:rPr lang="en-US" altLang="zh-CN" dirty="0">
                <a:latin typeface="+mj-ea"/>
                <a:ea typeface="+mj-ea"/>
              </a:rPr>
              <a:t>4</a:t>
            </a:r>
            <a:r>
              <a:rPr lang="zh-CN" altLang="zh-CN" dirty="0">
                <a:latin typeface="+mj-ea"/>
                <a:ea typeface="+mj-ea"/>
              </a:rPr>
              <a:t>）存在尚未解决的权属争议的；</a:t>
            </a:r>
            <a:endParaRPr lang="zh-CN" altLang="zh-CN" dirty="0">
              <a:latin typeface="+mj-ea"/>
              <a:ea typeface="+mj-ea"/>
            </a:endParaRPr>
          </a:p>
          <a:p>
            <a:r>
              <a:rPr lang="zh-CN" altLang="zh-CN" dirty="0">
                <a:latin typeface="+mj-ea"/>
                <a:ea typeface="+mj-ea"/>
              </a:rPr>
              <a:t>（</a:t>
            </a:r>
            <a:r>
              <a:rPr lang="en-US" altLang="zh-CN" dirty="0">
                <a:latin typeface="+mj-ea"/>
                <a:ea typeface="+mj-ea"/>
              </a:rPr>
              <a:t>5</a:t>
            </a:r>
            <a:r>
              <a:rPr lang="zh-CN" altLang="zh-CN" dirty="0" smtClean="0">
                <a:latin typeface="+mj-ea"/>
                <a:ea typeface="+mj-ea"/>
              </a:rPr>
              <a:t>）</a:t>
            </a:r>
            <a:r>
              <a:rPr lang="zh-CN" altLang="en-US" dirty="0" smtClean="0">
                <a:latin typeface="+mj-ea"/>
                <a:ea typeface="+mj-ea"/>
              </a:rPr>
              <a:t>对于农村住房</a:t>
            </a:r>
            <a:r>
              <a:rPr lang="en-US" altLang="zh-CN" dirty="0" smtClean="0">
                <a:latin typeface="+mj-ea"/>
                <a:ea typeface="+mj-ea"/>
              </a:rPr>
              <a:t>(</a:t>
            </a:r>
            <a:r>
              <a:rPr lang="zh-CN" altLang="en-US" dirty="0" smtClean="0">
                <a:latin typeface="+mj-ea"/>
                <a:ea typeface="+mj-ea"/>
              </a:rPr>
              <a:t>不含规划集中安置区）建筑层数超过二层的，超出层数不动产权证书上予以标注。</a:t>
            </a:r>
            <a:endParaRPr lang="en-US" altLang="zh-CN" dirty="0" smtClean="0">
              <a:latin typeface="+mj-ea"/>
              <a:ea typeface="+mj-ea"/>
            </a:endParaRPr>
          </a:p>
          <a:p>
            <a:r>
              <a:rPr lang="zh-CN" altLang="zh-CN" dirty="0" smtClean="0">
                <a:latin typeface="+mj-ea"/>
                <a:ea typeface="+mj-ea"/>
              </a:rPr>
              <a:t>（</a:t>
            </a:r>
            <a:r>
              <a:rPr lang="en-US" altLang="zh-CN" dirty="0">
                <a:latin typeface="+mj-ea"/>
                <a:ea typeface="+mj-ea"/>
              </a:rPr>
              <a:t>6</a:t>
            </a:r>
            <a:r>
              <a:rPr lang="zh-CN" altLang="zh-CN" dirty="0">
                <a:latin typeface="+mj-ea"/>
                <a:ea typeface="+mj-ea"/>
              </a:rPr>
              <a:t>）法律、行政法规规定不予登记的其他情形。《自然资源部关于加快宅基地和集体建设用地使用权确权登记工作的通知》（自然资发〔</a:t>
            </a:r>
            <a:r>
              <a:rPr lang="en-US" altLang="zh-CN" dirty="0">
                <a:latin typeface="+mj-ea"/>
                <a:ea typeface="+mj-ea"/>
              </a:rPr>
              <a:t>2020</a:t>
            </a:r>
            <a:r>
              <a:rPr lang="zh-CN" altLang="zh-CN" dirty="0">
                <a:latin typeface="+mj-ea"/>
                <a:ea typeface="+mj-ea"/>
              </a:rPr>
              <a:t>〕</a:t>
            </a:r>
            <a:r>
              <a:rPr lang="en-US" altLang="zh-CN" dirty="0">
                <a:latin typeface="+mj-ea"/>
                <a:ea typeface="+mj-ea"/>
              </a:rPr>
              <a:t>84</a:t>
            </a:r>
            <a:r>
              <a:rPr lang="zh-CN" altLang="zh-CN" dirty="0">
                <a:latin typeface="+mj-ea"/>
                <a:ea typeface="+mj-ea"/>
              </a:rPr>
              <a:t>号）规定，对乱占耕地建房、违反生态保护红线管控要求建房、城镇居民非法购买宅基地、小产权房等，不得办理登记，不得通过登记将违法用地合法化。</a:t>
            </a:r>
            <a:endParaRPr lang="zh-CN" altLang="zh-CN" dirty="0">
              <a:latin typeface="+mj-ea"/>
              <a:ea typeface="+mj-ea"/>
            </a:endParaRPr>
          </a:p>
          <a:p>
            <a:endParaRPr lang="zh-CN" altLang="en-US" dirty="0">
              <a:latin typeface="+mj-ea"/>
              <a:ea typeface="+mj-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true"/>
          <p:nvPr/>
        </p:nvSpPr>
        <p:spPr>
          <a:xfrm>
            <a:off x="467544" y="332656"/>
            <a:ext cx="8136904" cy="4247317"/>
          </a:xfrm>
          <a:prstGeom prst="rect">
            <a:avLst/>
          </a:prstGeom>
          <a:noFill/>
        </p:spPr>
        <p:txBody>
          <a:bodyPr wrap="square" rtlCol="0">
            <a:spAutoFit/>
          </a:bodyPr>
          <a:lstStyle/>
          <a:p>
            <a:r>
              <a:rPr lang="zh-CN" altLang="zh-CN" dirty="0">
                <a:latin typeface="+mj-ea"/>
                <a:ea typeface="+mj-ea"/>
              </a:rPr>
              <a:t> 八、登记基本流程</a:t>
            </a:r>
            <a:endParaRPr lang="zh-CN" altLang="zh-CN" dirty="0">
              <a:latin typeface="+mj-ea"/>
              <a:ea typeface="+mj-ea"/>
            </a:endParaRPr>
          </a:p>
          <a:p>
            <a:r>
              <a:rPr lang="en-US" altLang="zh-CN" dirty="0">
                <a:latin typeface="+mj-ea"/>
                <a:ea typeface="+mj-ea"/>
              </a:rPr>
              <a:t>    </a:t>
            </a:r>
            <a:r>
              <a:rPr lang="en-US" altLang="zh-CN" dirty="0" smtClean="0">
                <a:latin typeface="+mj-ea"/>
                <a:ea typeface="+mj-ea"/>
              </a:rPr>
              <a:t>29</a:t>
            </a:r>
            <a:r>
              <a:rPr lang="zh-CN" altLang="zh-CN" dirty="0" smtClean="0">
                <a:latin typeface="+mj-ea"/>
                <a:ea typeface="+mj-ea"/>
              </a:rPr>
              <a:t>、</a:t>
            </a:r>
            <a:r>
              <a:rPr lang="zh-CN" altLang="zh-CN" dirty="0">
                <a:latin typeface="+mj-ea"/>
                <a:ea typeface="+mj-ea"/>
              </a:rPr>
              <a:t>办理宅基地使用权及房屋所有权登记，程序如下：</a:t>
            </a:r>
            <a:endParaRPr lang="zh-CN" altLang="zh-CN" dirty="0">
              <a:latin typeface="+mj-ea"/>
              <a:ea typeface="+mj-ea"/>
            </a:endParaRPr>
          </a:p>
          <a:p>
            <a:r>
              <a:rPr lang="zh-CN" altLang="zh-CN" dirty="0">
                <a:latin typeface="+mj-ea"/>
                <a:ea typeface="+mj-ea"/>
              </a:rPr>
              <a:t>（</a:t>
            </a:r>
            <a:r>
              <a:rPr lang="en-US" altLang="zh-CN" dirty="0">
                <a:latin typeface="+mj-ea"/>
                <a:ea typeface="+mj-ea"/>
              </a:rPr>
              <a:t>1</a:t>
            </a:r>
            <a:r>
              <a:rPr lang="zh-CN" altLang="zh-CN" dirty="0">
                <a:latin typeface="+mj-ea"/>
                <a:ea typeface="+mj-ea"/>
              </a:rPr>
              <a:t>）申请受理</a:t>
            </a:r>
            <a:endParaRPr lang="zh-CN" altLang="zh-CN" dirty="0">
              <a:latin typeface="+mj-ea"/>
              <a:ea typeface="+mj-ea"/>
            </a:endParaRPr>
          </a:p>
          <a:p>
            <a:r>
              <a:rPr lang="zh-CN" altLang="zh-CN" dirty="0">
                <a:latin typeface="+mj-ea"/>
                <a:ea typeface="+mj-ea"/>
              </a:rPr>
              <a:t>申请人持相关资料向所在辖区自然资源（中心）所提出宅基地使用权及房屋所有权登记申请，各所负责受理宅基地使用权及房屋所有权登记申请。</a:t>
            </a:r>
            <a:endParaRPr lang="zh-CN" altLang="zh-CN" dirty="0">
              <a:latin typeface="+mj-ea"/>
              <a:ea typeface="+mj-ea"/>
            </a:endParaRPr>
          </a:p>
          <a:p>
            <a:r>
              <a:rPr lang="en-US" altLang="zh-CN" dirty="0">
                <a:latin typeface="+mj-ea"/>
                <a:ea typeface="+mj-ea"/>
              </a:rPr>
              <a:t>(2)</a:t>
            </a:r>
            <a:r>
              <a:rPr lang="zh-CN" altLang="zh-CN" dirty="0">
                <a:latin typeface="+mj-ea"/>
                <a:ea typeface="+mj-ea"/>
              </a:rPr>
              <a:t>审核</a:t>
            </a:r>
            <a:endParaRPr lang="zh-CN" altLang="zh-CN" dirty="0">
              <a:latin typeface="+mj-ea"/>
              <a:ea typeface="+mj-ea"/>
            </a:endParaRPr>
          </a:p>
          <a:p>
            <a:r>
              <a:rPr lang="zh-CN" altLang="zh-CN" dirty="0">
                <a:latin typeface="+mj-ea"/>
                <a:ea typeface="+mj-ea"/>
              </a:rPr>
              <a:t>辖区自然资源（中心）所依法依规对申请资料进行审核，查验权属来源和四至界限等相关内容。</a:t>
            </a:r>
            <a:endParaRPr lang="zh-CN" altLang="zh-CN" dirty="0">
              <a:latin typeface="+mj-ea"/>
              <a:ea typeface="+mj-ea"/>
            </a:endParaRPr>
          </a:p>
          <a:p>
            <a:r>
              <a:rPr lang="en-US" altLang="zh-CN" dirty="0">
                <a:latin typeface="+mj-ea"/>
                <a:ea typeface="+mj-ea"/>
              </a:rPr>
              <a:t>(3)</a:t>
            </a:r>
            <a:r>
              <a:rPr lang="zh-CN" altLang="zh-CN" dirty="0">
                <a:latin typeface="+mj-ea"/>
                <a:ea typeface="+mj-ea"/>
              </a:rPr>
              <a:t>公告</a:t>
            </a:r>
            <a:endParaRPr lang="zh-CN" altLang="zh-CN" dirty="0">
              <a:latin typeface="+mj-ea"/>
              <a:ea typeface="+mj-ea"/>
            </a:endParaRPr>
          </a:p>
          <a:p>
            <a:r>
              <a:rPr lang="zh-CN" altLang="zh-CN" dirty="0">
                <a:latin typeface="+mj-ea"/>
                <a:ea typeface="+mj-ea"/>
              </a:rPr>
              <a:t>经审核，符合登记条件的，将登记结果进行公告，公告期为</a:t>
            </a:r>
            <a:r>
              <a:rPr lang="en-US" altLang="zh-CN" dirty="0">
                <a:latin typeface="+mj-ea"/>
                <a:ea typeface="+mj-ea"/>
              </a:rPr>
              <a:t>15</a:t>
            </a:r>
            <a:r>
              <a:rPr lang="zh-CN" altLang="zh-CN" dirty="0">
                <a:latin typeface="+mj-ea"/>
                <a:ea typeface="+mj-ea"/>
              </a:rPr>
              <a:t>个工作日。</a:t>
            </a:r>
            <a:endParaRPr lang="zh-CN" altLang="zh-CN" dirty="0">
              <a:latin typeface="+mj-ea"/>
              <a:ea typeface="+mj-ea"/>
            </a:endParaRPr>
          </a:p>
          <a:p>
            <a:r>
              <a:rPr lang="en-US" altLang="zh-CN" dirty="0">
                <a:latin typeface="+mj-ea"/>
                <a:ea typeface="+mj-ea"/>
              </a:rPr>
              <a:t>(4)</a:t>
            </a:r>
            <a:r>
              <a:rPr lang="zh-CN" altLang="zh-CN" dirty="0">
                <a:latin typeface="+mj-ea"/>
                <a:ea typeface="+mj-ea"/>
              </a:rPr>
              <a:t>登薄、缮证</a:t>
            </a:r>
            <a:endParaRPr lang="zh-CN" altLang="zh-CN" dirty="0">
              <a:latin typeface="+mj-ea"/>
              <a:ea typeface="+mj-ea"/>
            </a:endParaRPr>
          </a:p>
          <a:p>
            <a:r>
              <a:rPr lang="zh-CN" altLang="zh-CN" dirty="0">
                <a:latin typeface="+mj-ea"/>
                <a:ea typeface="+mj-ea"/>
              </a:rPr>
              <a:t>公告期满无异议的，辖区自然资源（中心）所予以登簿、缮证</a:t>
            </a:r>
            <a:r>
              <a:rPr lang="en-US" altLang="zh-CN" dirty="0">
                <a:latin typeface="+mj-ea"/>
                <a:ea typeface="+mj-ea"/>
              </a:rPr>
              <a:t>;</a:t>
            </a:r>
            <a:r>
              <a:rPr lang="zh-CN" altLang="zh-CN" dirty="0">
                <a:latin typeface="+mj-ea"/>
                <a:ea typeface="+mj-ea"/>
              </a:rPr>
              <a:t>公告期间存在异议的，暂缓登记。</a:t>
            </a:r>
            <a:endParaRPr lang="zh-CN" altLang="zh-CN" dirty="0">
              <a:latin typeface="+mj-ea"/>
              <a:ea typeface="+mj-ea"/>
            </a:endParaRPr>
          </a:p>
          <a:p>
            <a:r>
              <a:rPr lang="en-US" altLang="zh-CN" dirty="0">
                <a:latin typeface="+mj-ea"/>
                <a:ea typeface="+mj-ea"/>
              </a:rPr>
              <a:t>(5)</a:t>
            </a:r>
            <a:r>
              <a:rPr lang="zh-CN" altLang="zh-CN" dirty="0">
                <a:latin typeface="+mj-ea"/>
                <a:ea typeface="+mj-ea"/>
              </a:rPr>
              <a:t>颁证</a:t>
            </a:r>
            <a:endParaRPr lang="zh-CN" altLang="zh-CN" dirty="0">
              <a:latin typeface="+mj-ea"/>
              <a:ea typeface="+mj-ea"/>
            </a:endParaRPr>
          </a:p>
          <a:p>
            <a:r>
              <a:rPr lang="zh-CN" altLang="zh-CN" dirty="0">
                <a:latin typeface="+mj-ea"/>
                <a:ea typeface="+mj-ea"/>
              </a:rPr>
              <a:t>辖区自然资源（中心）所为申请人颁发《不动产权证书》。</a:t>
            </a:r>
            <a:endParaRPr lang="zh-CN" altLang="en-US" dirty="0">
              <a:latin typeface="+mj-ea"/>
              <a:ea typeface="+mj-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true"/>
          <p:nvPr/>
        </p:nvSpPr>
        <p:spPr>
          <a:xfrm>
            <a:off x="611560" y="836712"/>
            <a:ext cx="5040560" cy="923330"/>
          </a:xfrm>
          <a:prstGeom prst="rect">
            <a:avLst/>
          </a:prstGeom>
          <a:noFill/>
        </p:spPr>
        <p:txBody>
          <a:bodyPr wrap="square" rtlCol="0">
            <a:spAutoFit/>
          </a:bodyPr>
          <a:lstStyle/>
          <a:p>
            <a:r>
              <a:rPr lang="zh-CN" altLang="en-US" dirty="0" smtClean="0">
                <a:latin typeface="+mj-ea"/>
                <a:ea typeface="+mj-ea"/>
              </a:rPr>
              <a:t>九、附则</a:t>
            </a:r>
            <a:endParaRPr lang="en-US" altLang="zh-CN" dirty="0" smtClean="0">
              <a:latin typeface="+mj-ea"/>
              <a:ea typeface="+mj-ea"/>
            </a:endParaRPr>
          </a:p>
          <a:p>
            <a:endParaRPr lang="en-US" altLang="zh-CN" dirty="0" smtClean="0">
              <a:latin typeface="+mj-ea"/>
              <a:ea typeface="+mj-ea"/>
            </a:endParaRPr>
          </a:p>
          <a:p>
            <a:r>
              <a:rPr lang="zh-CN" altLang="en-US" dirty="0" smtClean="0">
                <a:latin typeface="+mj-ea"/>
                <a:ea typeface="+mj-ea"/>
              </a:rPr>
              <a:t>本办法自发文</a:t>
            </a:r>
            <a:r>
              <a:rPr lang="zh-CN" altLang="en-US" dirty="0">
                <a:latin typeface="+mj-ea"/>
                <a:ea typeface="+mj-ea"/>
              </a:rPr>
              <a:t>之</a:t>
            </a:r>
            <a:r>
              <a:rPr lang="zh-CN" altLang="en-US" dirty="0" smtClean="0">
                <a:latin typeface="+mj-ea"/>
                <a:ea typeface="+mj-ea"/>
              </a:rPr>
              <a:t>日起执行</a:t>
            </a:r>
            <a:endParaRPr lang="zh-CN" altLang="en-US" dirty="0">
              <a:latin typeface="+mj-ea"/>
              <a:ea typeface="+mj-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true"/>
          <p:nvPr/>
        </p:nvSpPr>
        <p:spPr>
          <a:xfrm>
            <a:off x="2627784" y="483692"/>
            <a:ext cx="2334293" cy="646331"/>
          </a:xfrm>
          <a:prstGeom prst="rect">
            <a:avLst/>
          </a:prstGeom>
          <a:noFill/>
        </p:spPr>
        <p:txBody>
          <a:bodyPr wrap="none" rtlCol="0">
            <a:spAutoFit/>
          </a:bodyPr>
          <a:lstStyle/>
          <a:p>
            <a:r>
              <a:rPr lang="zh-CN" altLang="en-US" sz="3600" dirty="0" smtClean="0">
                <a:latin typeface="+mj-ea"/>
                <a:ea typeface="+mj-ea"/>
              </a:rPr>
              <a:t>目         录</a:t>
            </a:r>
            <a:endParaRPr lang="zh-CN" altLang="en-US" sz="3600" dirty="0">
              <a:latin typeface="+mj-ea"/>
              <a:ea typeface="+mj-ea"/>
            </a:endParaRPr>
          </a:p>
        </p:txBody>
      </p:sp>
      <p:sp>
        <p:nvSpPr>
          <p:cNvPr id="3" name="TextBox 2"/>
          <p:cNvSpPr txBox="true"/>
          <p:nvPr/>
        </p:nvSpPr>
        <p:spPr>
          <a:xfrm>
            <a:off x="1979712" y="1475492"/>
            <a:ext cx="5976664" cy="3139321"/>
          </a:xfrm>
          <a:prstGeom prst="rect">
            <a:avLst/>
          </a:prstGeom>
          <a:noFill/>
        </p:spPr>
        <p:txBody>
          <a:bodyPr wrap="square" rtlCol="0">
            <a:spAutoFit/>
          </a:bodyPr>
          <a:lstStyle/>
          <a:p>
            <a:pPr marL="400050" indent="-400050">
              <a:buFont typeface="+mj-ea"/>
              <a:buAutoNum type="ea1JpnChsDbPeriod"/>
            </a:pPr>
            <a:r>
              <a:rPr lang="zh-CN" altLang="zh-CN" dirty="0">
                <a:latin typeface="+mj-ea"/>
                <a:ea typeface="+mj-ea"/>
              </a:rPr>
              <a:t>历史遗留问题处理</a:t>
            </a:r>
            <a:r>
              <a:rPr lang="zh-CN" altLang="zh-CN" dirty="0" smtClean="0">
                <a:latin typeface="+mj-ea"/>
                <a:ea typeface="+mj-ea"/>
              </a:rPr>
              <a:t>原则</a:t>
            </a:r>
            <a:endParaRPr lang="en-US" altLang="zh-CN" dirty="0" smtClean="0">
              <a:latin typeface="+mj-ea"/>
              <a:ea typeface="+mj-ea"/>
            </a:endParaRPr>
          </a:p>
          <a:p>
            <a:pPr marL="400050" indent="-400050">
              <a:buFont typeface="+mj-ea"/>
              <a:buAutoNum type="ea1JpnChsDbPeriod"/>
            </a:pPr>
            <a:r>
              <a:rPr lang="zh-CN" altLang="zh-CN" dirty="0">
                <a:latin typeface="+mj-ea"/>
                <a:ea typeface="+mj-ea"/>
              </a:rPr>
              <a:t>宅基地超面积问题的处理 </a:t>
            </a:r>
            <a:endParaRPr lang="en-US" altLang="zh-CN" dirty="0" smtClean="0">
              <a:latin typeface="+mj-ea"/>
              <a:ea typeface="+mj-ea"/>
            </a:endParaRPr>
          </a:p>
          <a:p>
            <a:pPr marL="400050" indent="-400050">
              <a:buFont typeface="+mj-ea"/>
              <a:buAutoNum type="ea1JpnChsDbPeriod"/>
            </a:pPr>
            <a:r>
              <a:rPr lang="zh-CN" altLang="zh-CN" dirty="0">
                <a:latin typeface="+mj-ea"/>
                <a:ea typeface="+mj-ea"/>
              </a:rPr>
              <a:t>“一户多宅”问题的处理 </a:t>
            </a:r>
            <a:endParaRPr lang="en-US" altLang="zh-CN" dirty="0" smtClean="0">
              <a:latin typeface="+mj-ea"/>
              <a:ea typeface="+mj-ea"/>
            </a:endParaRPr>
          </a:p>
          <a:p>
            <a:pPr marL="400050" indent="-400050">
              <a:buFont typeface="+mj-ea"/>
              <a:buAutoNum type="ea1JpnChsDbPeriod"/>
            </a:pPr>
            <a:r>
              <a:rPr lang="zh-CN" altLang="zh-CN" dirty="0">
                <a:latin typeface="+mj-ea"/>
                <a:ea typeface="+mj-ea"/>
              </a:rPr>
              <a:t>无权属来源材料宅基地问题的处理 </a:t>
            </a:r>
            <a:endParaRPr lang="zh-CN" altLang="zh-CN" dirty="0">
              <a:latin typeface="+mj-ea"/>
              <a:ea typeface="+mj-ea"/>
            </a:endParaRPr>
          </a:p>
          <a:p>
            <a:pPr marL="400050" lvl="0" indent="-400050">
              <a:buFont typeface="+mj-ea"/>
              <a:buAutoNum type="ea1JpnChsDbPeriod"/>
            </a:pPr>
            <a:r>
              <a:rPr lang="zh-CN" altLang="zh-CN" dirty="0">
                <a:latin typeface="+mj-ea"/>
                <a:ea typeface="+mj-ea"/>
              </a:rPr>
              <a:t>非本农民集体经济组织成员取得宅基地问题的</a:t>
            </a:r>
            <a:r>
              <a:rPr lang="zh-CN" altLang="zh-CN" dirty="0" smtClean="0">
                <a:latin typeface="+mj-ea"/>
                <a:ea typeface="+mj-ea"/>
              </a:rPr>
              <a:t>处理</a:t>
            </a:r>
            <a:endParaRPr lang="en-US" altLang="zh-CN" dirty="0" smtClean="0">
              <a:latin typeface="+mj-ea"/>
              <a:ea typeface="+mj-ea"/>
            </a:endParaRPr>
          </a:p>
          <a:p>
            <a:pPr marL="400050" lvl="0" indent="-400050">
              <a:buFont typeface="+mj-ea"/>
              <a:buAutoNum type="ea1JpnChsDbPeriod"/>
            </a:pPr>
            <a:r>
              <a:rPr lang="zh-CN" altLang="zh-CN" dirty="0">
                <a:latin typeface="+mj-ea"/>
                <a:ea typeface="+mj-ea"/>
              </a:rPr>
              <a:t>宅基地上房屋历史遗留问题的</a:t>
            </a:r>
            <a:r>
              <a:rPr lang="zh-CN" altLang="zh-CN" dirty="0" smtClean="0">
                <a:latin typeface="+mj-ea"/>
                <a:ea typeface="+mj-ea"/>
              </a:rPr>
              <a:t>处理</a:t>
            </a:r>
            <a:endParaRPr lang="en-US" altLang="zh-CN" dirty="0" smtClean="0">
              <a:latin typeface="+mj-ea"/>
              <a:ea typeface="+mj-ea"/>
            </a:endParaRPr>
          </a:p>
          <a:p>
            <a:pPr marL="400050" indent="-400050">
              <a:buFont typeface="+mj-ea"/>
              <a:buAutoNum type="ea1JpnChsDbPeriod"/>
            </a:pPr>
            <a:r>
              <a:rPr lang="zh-CN" altLang="zh-CN" dirty="0">
                <a:latin typeface="+mj-ea"/>
                <a:ea typeface="+mj-ea"/>
              </a:rPr>
              <a:t>其他不予登记的事项</a:t>
            </a:r>
            <a:endParaRPr lang="zh-CN" altLang="zh-CN" dirty="0">
              <a:latin typeface="+mj-ea"/>
              <a:ea typeface="+mj-ea"/>
            </a:endParaRPr>
          </a:p>
          <a:p>
            <a:pPr marL="400050" lvl="0" indent="-400050">
              <a:buFont typeface="+mj-ea"/>
              <a:buAutoNum type="ea1JpnChsDbPeriod"/>
            </a:pPr>
            <a:r>
              <a:rPr lang="zh-CN" altLang="zh-CN" dirty="0">
                <a:latin typeface="+mj-ea"/>
                <a:ea typeface="+mj-ea"/>
              </a:rPr>
              <a:t>登记基本流程</a:t>
            </a:r>
            <a:endParaRPr lang="zh-CN" altLang="zh-CN" dirty="0">
              <a:latin typeface="+mj-ea"/>
              <a:ea typeface="+mj-ea"/>
            </a:endParaRPr>
          </a:p>
          <a:p>
            <a:pPr marL="400050" indent="-400050">
              <a:buFont typeface="+mj-ea"/>
              <a:buAutoNum type="ea1JpnChsDbPeriod"/>
            </a:pPr>
            <a:endParaRPr lang="en-US" altLang="zh-CN" dirty="0" smtClean="0">
              <a:latin typeface="+mj-ea"/>
              <a:ea typeface="+mj-ea"/>
            </a:endParaRPr>
          </a:p>
          <a:p>
            <a:pPr marL="400050" indent="-400050">
              <a:buFont typeface="+mj-ea"/>
              <a:buAutoNum type="ea1JpnChsDbPeriod"/>
            </a:pPr>
            <a:endParaRPr lang="en-US" altLang="zh-CN" dirty="0" smtClean="0">
              <a:latin typeface="黑体" pitchFamily="49" charset="-122"/>
              <a:ea typeface="黑体" pitchFamily="49" charset="-122"/>
            </a:endParaRPr>
          </a:p>
          <a:p>
            <a:pPr marL="400050" indent="-400050">
              <a:buFont typeface="+mj-ea"/>
              <a:buAutoNum type="ea1JpnChsDbPeriod"/>
            </a:pP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true"/>
          <p:nvPr/>
        </p:nvSpPr>
        <p:spPr>
          <a:xfrm>
            <a:off x="0" y="374277"/>
            <a:ext cx="6912768" cy="707886"/>
          </a:xfrm>
          <a:prstGeom prst="rect">
            <a:avLst/>
          </a:prstGeom>
          <a:noFill/>
        </p:spPr>
        <p:txBody>
          <a:bodyPr wrap="square" rtlCol="0">
            <a:spAutoFit/>
          </a:bodyPr>
          <a:lstStyle/>
          <a:p>
            <a:pPr algn="ctr"/>
            <a:r>
              <a:rPr lang="zh-CN" altLang="en-US" sz="4000" dirty="0" smtClean="0"/>
              <a:t>            </a:t>
            </a:r>
            <a:r>
              <a:rPr lang="zh-CN" altLang="en-US" sz="4000" dirty="0" smtClean="0">
                <a:latin typeface="+mj-ea"/>
                <a:ea typeface="+mj-ea"/>
              </a:rPr>
              <a:t>出台</a:t>
            </a:r>
            <a:r>
              <a:rPr lang="zh-CN" altLang="en-US" sz="4000" dirty="0">
                <a:latin typeface="+mj-ea"/>
                <a:ea typeface="+mj-ea"/>
              </a:rPr>
              <a:t>背景</a:t>
            </a:r>
            <a:r>
              <a:rPr lang="zh-CN" altLang="en-US" sz="4000" dirty="0" smtClean="0">
                <a:latin typeface="+mj-ea"/>
                <a:ea typeface="+mj-ea"/>
              </a:rPr>
              <a:t>及依据</a:t>
            </a:r>
            <a:endParaRPr lang="zh-CN" altLang="en-US" sz="4000" dirty="0">
              <a:latin typeface="+mj-ea"/>
              <a:ea typeface="+mj-ea"/>
            </a:endParaRPr>
          </a:p>
        </p:txBody>
      </p:sp>
      <p:sp>
        <p:nvSpPr>
          <p:cNvPr id="6" name="TextBox 5"/>
          <p:cNvSpPr txBox="true"/>
          <p:nvPr/>
        </p:nvSpPr>
        <p:spPr>
          <a:xfrm>
            <a:off x="611560" y="1484784"/>
            <a:ext cx="8064896" cy="2861310"/>
          </a:xfrm>
          <a:prstGeom prst="rect">
            <a:avLst/>
          </a:prstGeom>
          <a:noFill/>
        </p:spPr>
        <p:txBody>
          <a:bodyPr wrap="square" rtlCol="0">
            <a:spAutoFit/>
          </a:bodyPr>
          <a:lstStyle/>
          <a:p>
            <a:r>
              <a:rPr lang="en-US" altLang="zh-CN" dirty="0" smtClean="0">
                <a:latin typeface="+mj-ea"/>
                <a:ea typeface="+mj-ea"/>
              </a:rPr>
              <a:t>     </a:t>
            </a:r>
            <a:r>
              <a:rPr lang="zh-CN" altLang="zh-CN" dirty="0" smtClean="0">
                <a:latin typeface="+mj-ea"/>
                <a:ea typeface="+mj-ea"/>
              </a:rPr>
              <a:t>为</a:t>
            </a:r>
            <a:r>
              <a:rPr lang="zh-CN" altLang="zh-CN" dirty="0">
                <a:latin typeface="+mj-ea"/>
                <a:ea typeface="+mj-ea"/>
              </a:rPr>
              <a:t>妥善解决屯留区农村宅基地及其地上房屋历史遗留问题，进一步夯实农村宅基地权能，充分保障宅基地的用益物权，确保宅基地所有权、资格权和使用权三权分置的规范实施，维护农村居民宅基地权益，规范宅基地使用权及房屋所有权确权登记发证工作，加快农村不动产确权登记颁证工作，推进农村宅基地制度改革试点工作顺利进行，</a:t>
            </a:r>
            <a:r>
              <a:rPr lang="zh-CN" altLang="zh-CN" dirty="0" smtClean="0">
                <a:latin typeface="+mj-ea"/>
                <a:ea typeface="+mj-ea"/>
              </a:rPr>
              <a:t>根据</a:t>
            </a:r>
            <a:r>
              <a:rPr lang="en-US" altLang="zh-CN" dirty="0" smtClean="0">
                <a:latin typeface="+mj-ea"/>
                <a:ea typeface="+mj-ea"/>
              </a:rPr>
              <a:t>《</a:t>
            </a:r>
            <a:r>
              <a:rPr lang="zh-CN" altLang="en-US" dirty="0" smtClean="0">
                <a:latin typeface="+mj-ea"/>
                <a:ea typeface="+mj-ea"/>
              </a:rPr>
              <a:t>中华人民共和国民法典</a:t>
            </a:r>
            <a:r>
              <a:rPr lang="en-US" altLang="zh-CN" dirty="0" smtClean="0">
                <a:latin typeface="+mj-ea"/>
                <a:ea typeface="+mj-ea"/>
              </a:rPr>
              <a:t>》</a:t>
            </a:r>
            <a:r>
              <a:rPr lang="zh-CN" altLang="zh-CN" dirty="0" smtClean="0">
                <a:latin typeface="+mj-ea"/>
                <a:ea typeface="+mj-ea"/>
              </a:rPr>
              <a:t>《中华人民共和国</a:t>
            </a:r>
            <a:r>
              <a:rPr lang="zh-CN" altLang="en-US" dirty="0" smtClean="0">
                <a:latin typeface="+mj-ea"/>
                <a:ea typeface="+mj-ea"/>
              </a:rPr>
              <a:t>土地管理法</a:t>
            </a:r>
            <a:r>
              <a:rPr lang="zh-CN" altLang="zh-CN" dirty="0" smtClean="0">
                <a:latin typeface="+mj-ea"/>
                <a:ea typeface="+mj-ea"/>
              </a:rPr>
              <a:t>》《国土资源部关于进一步加快宅基地和集体建设用地确权登记发证有关问题的通知》《</a:t>
            </a:r>
            <a:r>
              <a:rPr lang="zh-CN" altLang="zh-CN" dirty="0">
                <a:latin typeface="+mj-ea"/>
                <a:ea typeface="+mj-ea"/>
              </a:rPr>
              <a:t>山西省自然资源厅关于转发</a:t>
            </a:r>
            <a:r>
              <a:rPr lang="en-US" altLang="zh-CN" dirty="0">
                <a:latin typeface="+mj-ea"/>
                <a:ea typeface="+mj-ea"/>
              </a:rPr>
              <a:t>&lt;</a:t>
            </a:r>
            <a:r>
              <a:rPr lang="zh-CN" altLang="zh-CN" dirty="0">
                <a:latin typeface="+mj-ea"/>
                <a:ea typeface="+mj-ea"/>
              </a:rPr>
              <a:t>自然资源确权登记局关于进一步做好农村不动产确权登记工作的通知</a:t>
            </a:r>
            <a:r>
              <a:rPr lang="en-US" altLang="zh-CN" dirty="0">
                <a:latin typeface="+mj-ea"/>
                <a:ea typeface="+mj-ea"/>
              </a:rPr>
              <a:t>&gt;</a:t>
            </a:r>
            <a:r>
              <a:rPr lang="zh-CN" altLang="zh-CN" dirty="0">
                <a:latin typeface="+mj-ea"/>
                <a:ea typeface="+mj-ea"/>
              </a:rPr>
              <a:t>的通知</a:t>
            </a:r>
            <a:r>
              <a:rPr lang="zh-CN" altLang="zh-CN" dirty="0" smtClean="0">
                <a:latin typeface="+mj-ea"/>
                <a:ea typeface="+mj-ea"/>
              </a:rPr>
              <a:t>》</a:t>
            </a:r>
            <a:r>
              <a:rPr lang="zh-CN" altLang="en-US" dirty="0" smtClean="0">
                <a:latin typeface="+mj-ea"/>
                <a:ea typeface="+mj-ea"/>
              </a:rPr>
              <a:t>及</a:t>
            </a:r>
            <a:r>
              <a:rPr lang="en-US" altLang="zh-CN" dirty="0" smtClean="0">
                <a:latin typeface="+mj-ea"/>
                <a:ea typeface="+mj-ea"/>
              </a:rPr>
              <a:t>《</a:t>
            </a:r>
            <a:r>
              <a:rPr lang="zh-CN" altLang="en-US" dirty="0" smtClean="0">
                <a:latin typeface="+mj-ea"/>
                <a:ea typeface="+mj-ea"/>
              </a:rPr>
              <a:t>长治市屯留区农村自建房建设管理办法的通知</a:t>
            </a:r>
            <a:r>
              <a:rPr lang="en-US" altLang="zh-CN" dirty="0" smtClean="0">
                <a:latin typeface="+mj-ea"/>
                <a:ea typeface="+mj-ea"/>
              </a:rPr>
              <a:t>》</a:t>
            </a:r>
            <a:r>
              <a:rPr lang="zh-CN" altLang="en-US" dirty="0" smtClean="0">
                <a:latin typeface="+mj-ea"/>
                <a:ea typeface="+mj-ea"/>
              </a:rPr>
              <a:t>等文件精神</a:t>
            </a:r>
            <a:r>
              <a:rPr lang="zh-CN" altLang="zh-CN" dirty="0" smtClean="0">
                <a:latin typeface="+mj-ea"/>
                <a:ea typeface="+mj-ea"/>
              </a:rPr>
              <a:t>，</a:t>
            </a:r>
            <a:r>
              <a:rPr lang="zh-CN" altLang="zh-CN" dirty="0">
                <a:latin typeface="+mj-ea"/>
                <a:ea typeface="+mj-ea"/>
              </a:rPr>
              <a:t>结合本区实际，制定以下意见。</a:t>
            </a:r>
            <a:endParaRPr lang="zh-CN" altLang="zh-CN" dirty="0">
              <a:latin typeface="+mj-ea"/>
              <a:ea typeface="+mj-ea"/>
            </a:endParaRPr>
          </a:p>
          <a:p>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true"/>
          <p:nvPr/>
        </p:nvSpPr>
        <p:spPr>
          <a:xfrm>
            <a:off x="755576" y="692696"/>
            <a:ext cx="7776864" cy="3139321"/>
          </a:xfrm>
          <a:prstGeom prst="rect">
            <a:avLst/>
          </a:prstGeom>
          <a:noFill/>
        </p:spPr>
        <p:txBody>
          <a:bodyPr wrap="square" rtlCol="0">
            <a:spAutoFit/>
          </a:bodyPr>
          <a:lstStyle/>
          <a:p>
            <a:r>
              <a:rPr lang="zh-CN" altLang="zh-CN" dirty="0">
                <a:latin typeface="+mj-ea"/>
                <a:ea typeface="+mj-ea"/>
              </a:rPr>
              <a:t>一、历史遗留问题处理原则</a:t>
            </a:r>
            <a:endParaRPr lang="zh-CN" altLang="zh-CN" dirty="0">
              <a:latin typeface="+mj-ea"/>
              <a:ea typeface="+mj-ea"/>
            </a:endParaRPr>
          </a:p>
          <a:p>
            <a:r>
              <a:rPr lang="en-US" altLang="zh-CN" dirty="0">
                <a:latin typeface="+mj-ea"/>
                <a:ea typeface="+mj-ea"/>
              </a:rPr>
              <a:t>1</a:t>
            </a:r>
            <a:r>
              <a:rPr lang="zh-CN" altLang="zh-CN" dirty="0">
                <a:latin typeface="+mj-ea"/>
                <a:ea typeface="+mj-ea"/>
              </a:rPr>
              <a:t>、依法依规，尊重历史。既要严肃规范有章可循，又要注意把握不同历史时期的制度和政策，避免简单化。</a:t>
            </a:r>
            <a:endParaRPr lang="zh-CN" altLang="zh-CN" dirty="0">
              <a:latin typeface="+mj-ea"/>
              <a:ea typeface="+mj-ea"/>
            </a:endParaRPr>
          </a:p>
          <a:p>
            <a:r>
              <a:rPr lang="en-US" altLang="zh-CN" dirty="0">
                <a:latin typeface="+mj-ea"/>
                <a:ea typeface="+mj-ea"/>
              </a:rPr>
              <a:t>2</a:t>
            </a:r>
            <a:r>
              <a:rPr lang="zh-CN" altLang="zh-CN" dirty="0">
                <a:latin typeface="+mj-ea"/>
                <a:ea typeface="+mj-ea"/>
              </a:rPr>
              <a:t>、规划管控，用途管制。农村宅基地及其地上房屋历史遗留问题的处理应当与土地利用总体规划、村庄规划等管理规定相衔接。不得借机将小产权房等违法建设、违法用地合法化。</a:t>
            </a:r>
            <a:endParaRPr lang="zh-CN" altLang="zh-CN" dirty="0">
              <a:latin typeface="+mj-ea"/>
              <a:ea typeface="+mj-ea"/>
            </a:endParaRPr>
          </a:p>
          <a:p>
            <a:r>
              <a:rPr lang="en-US" altLang="zh-CN" dirty="0">
                <a:latin typeface="+mj-ea"/>
                <a:ea typeface="+mj-ea"/>
              </a:rPr>
              <a:t>3</a:t>
            </a:r>
            <a:r>
              <a:rPr lang="zh-CN" altLang="zh-CN" dirty="0">
                <a:latin typeface="+mj-ea"/>
                <a:ea typeface="+mj-ea"/>
              </a:rPr>
              <a:t>、因地制宜，合理可行。综合考虑各地自然条件、人均占地、民族习俗和经济水平，统筹主客观因素，兼顾国家、集体和个人利益。坚持公平公正，充分尊重群众意愿，使群众有更多的获得感。</a:t>
            </a:r>
            <a:endParaRPr lang="zh-CN" altLang="zh-CN" dirty="0">
              <a:latin typeface="+mj-ea"/>
              <a:ea typeface="+mj-ea"/>
            </a:endParaRPr>
          </a:p>
          <a:p>
            <a:r>
              <a:rPr lang="en-US" altLang="zh-CN" dirty="0">
                <a:latin typeface="+mj-ea"/>
                <a:ea typeface="+mj-ea"/>
              </a:rPr>
              <a:t>4</a:t>
            </a:r>
            <a:r>
              <a:rPr lang="zh-CN" altLang="zh-CN" dirty="0">
                <a:latin typeface="+mj-ea"/>
                <a:ea typeface="+mj-ea"/>
              </a:rPr>
              <a:t>、多措并举，标本兼治。将历史遗留问题处理与宅基地有偿使用、退出等相结合，既有效遏制违法行为，又有利于长效管理。</a:t>
            </a:r>
            <a:endParaRPr lang="zh-CN" altLang="zh-CN" dirty="0">
              <a:latin typeface="+mj-ea"/>
              <a:ea typeface="+mj-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true"/>
          <p:nvPr/>
        </p:nvSpPr>
        <p:spPr>
          <a:xfrm>
            <a:off x="395536" y="188640"/>
            <a:ext cx="8496944" cy="5631180"/>
          </a:xfrm>
          <a:prstGeom prst="rect">
            <a:avLst/>
          </a:prstGeom>
          <a:noFill/>
        </p:spPr>
        <p:txBody>
          <a:bodyPr wrap="square" rtlCol="0">
            <a:spAutoFit/>
          </a:bodyPr>
          <a:lstStyle/>
          <a:p>
            <a:r>
              <a:rPr lang="zh-CN" altLang="zh-CN" dirty="0">
                <a:latin typeface="+mj-ea"/>
                <a:ea typeface="+mj-ea"/>
              </a:rPr>
              <a:t>二、宅基地超面积问题的处理 </a:t>
            </a:r>
            <a:endParaRPr lang="zh-CN" altLang="zh-CN" dirty="0">
              <a:latin typeface="+mj-ea"/>
              <a:ea typeface="+mj-ea"/>
            </a:endParaRPr>
          </a:p>
          <a:p>
            <a:r>
              <a:rPr lang="en-US" altLang="zh-CN" dirty="0" smtClean="0">
                <a:latin typeface="+mj-ea"/>
                <a:ea typeface="+mj-ea"/>
              </a:rPr>
              <a:t>5</a:t>
            </a:r>
            <a:r>
              <a:rPr lang="zh-CN" altLang="zh-CN" dirty="0" smtClean="0">
                <a:latin typeface="+mj-ea"/>
                <a:ea typeface="+mj-ea"/>
              </a:rPr>
              <a:t>、</a:t>
            </a:r>
            <a:r>
              <a:rPr lang="en-US" altLang="zh-CN" dirty="0">
                <a:latin typeface="+mj-ea"/>
                <a:ea typeface="+mj-ea"/>
              </a:rPr>
              <a:t>1982</a:t>
            </a:r>
            <a:r>
              <a:rPr lang="zh-CN" altLang="zh-CN" dirty="0">
                <a:latin typeface="+mj-ea"/>
                <a:ea typeface="+mj-ea"/>
              </a:rPr>
              <a:t>年《村镇建房用地管理条例》实施前，农民集体经济组织成员建房占用的宅基地，范围在《村镇建房用地管理条例》实施后至今未扩大的，无论是否超过其后当地规定面积标准，均按实际使用面积予以确权登记。</a:t>
            </a:r>
            <a:endParaRPr lang="zh-CN" altLang="zh-CN" dirty="0">
              <a:latin typeface="+mj-ea"/>
              <a:ea typeface="+mj-ea"/>
            </a:endParaRPr>
          </a:p>
          <a:p>
            <a:r>
              <a:rPr lang="en-US" altLang="zh-CN" dirty="0" smtClean="0">
                <a:latin typeface="+mj-ea"/>
                <a:ea typeface="+mj-ea"/>
              </a:rPr>
              <a:t>6</a:t>
            </a:r>
            <a:r>
              <a:rPr lang="zh-CN" altLang="zh-CN" dirty="0" smtClean="0">
                <a:latin typeface="+mj-ea"/>
                <a:ea typeface="+mj-ea"/>
              </a:rPr>
              <a:t>、</a:t>
            </a:r>
            <a:r>
              <a:rPr lang="en-US" altLang="zh-CN" dirty="0">
                <a:latin typeface="+mj-ea"/>
                <a:ea typeface="+mj-ea"/>
              </a:rPr>
              <a:t>1982</a:t>
            </a:r>
            <a:r>
              <a:rPr lang="zh-CN" altLang="zh-CN" dirty="0">
                <a:latin typeface="+mj-ea"/>
                <a:ea typeface="+mj-ea"/>
              </a:rPr>
              <a:t>年《村镇建房用地管理条例》实施起至</a:t>
            </a:r>
            <a:r>
              <a:rPr lang="en-US" altLang="zh-CN" dirty="0">
                <a:latin typeface="+mj-ea"/>
                <a:ea typeface="+mj-ea"/>
              </a:rPr>
              <a:t>1987</a:t>
            </a:r>
            <a:r>
              <a:rPr lang="zh-CN" altLang="zh-CN" dirty="0">
                <a:latin typeface="+mj-ea"/>
                <a:ea typeface="+mj-ea"/>
              </a:rPr>
              <a:t>年《中华人民共和国土地管理法》实施时止，农民集体经济组织成员建房占用的宅基地，超过当地规定面积标准的，超过面积在补办相关用地手续后予以确权登记。</a:t>
            </a:r>
            <a:endParaRPr lang="zh-CN" altLang="zh-CN" dirty="0">
              <a:latin typeface="+mj-ea"/>
              <a:ea typeface="+mj-ea"/>
            </a:endParaRPr>
          </a:p>
          <a:p>
            <a:r>
              <a:rPr lang="en-US" altLang="zh-CN" dirty="0" smtClean="0">
                <a:latin typeface="+mj-ea"/>
                <a:ea typeface="+mj-ea"/>
              </a:rPr>
              <a:t>7</a:t>
            </a:r>
            <a:r>
              <a:rPr lang="zh-CN" altLang="zh-CN" dirty="0" smtClean="0">
                <a:latin typeface="+mj-ea"/>
                <a:ea typeface="+mj-ea"/>
              </a:rPr>
              <a:t>、</a:t>
            </a:r>
            <a:r>
              <a:rPr lang="en-US" altLang="zh-CN" dirty="0">
                <a:latin typeface="+mj-ea"/>
                <a:ea typeface="+mj-ea"/>
              </a:rPr>
              <a:t>1987</a:t>
            </a:r>
            <a:r>
              <a:rPr lang="zh-CN" altLang="zh-CN" dirty="0">
                <a:latin typeface="+mj-ea"/>
                <a:ea typeface="+mj-ea"/>
              </a:rPr>
              <a:t>年</a:t>
            </a:r>
            <a:r>
              <a:rPr lang="en-US" altLang="zh-CN" dirty="0">
                <a:latin typeface="+mj-ea"/>
                <a:ea typeface="+mj-ea"/>
              </a:rPr>
              <a:t>1</a:t>
            </a:r>
            <a:r>
              <a:rPr lang="zh-CN" altLang="zh-CN" dirty="0">
                <a:latin typeface="+mj-ea"/>
                <a:ea typeface="+mj-ea"/>
              </a:rPr>
              <a:t>月</a:t>
            </a:r>
            <a:r>
              <a:rPr lang="en-US" altLang="zh-CN" dirty="0">
                <a:latin typeface="+mj-ea"/>
                <a:ea typeface="+mj-ea"/>
              </a:rPr>
              <a:t>1</a:t>
            </a:r>
            <a:r>
              <a:rPr lang="zh-CN" altLang="zh-CN" dirty="0">
                <a:latin typeface="+mj-ea"/>
                <a:ea typeface="+mj-ea"/>
              </a:rPr>
              <a:t>日至</a:t>
            </a:r>
            <a:r>
              <a:rPr lang="en-US" altLang="zh-CN" dirty="0">
                <a:latin typeface="+mj-ea"/>
                <a:ea typeface="+mj-ea"/>
              </a:rPr>
              <a:t>2016</a:t>
            </a:r>
            <a:r>
              <a:rPr lang="zh-CN" altLang="zh-CN" dirty="0">
                <a:latin typeface="+mj-ea"/>
                <a:ea typeface="+mj-ea"/>
              </a:rPr>
              <a:t>年</a:t>
            </a:r>
            <a:r>
              <a:rPr lang="en-US" altLang="zh-CN" dirty="0">
                <a:latin typeface="+mj-ea"/>
                <a:ea typeface="+mj-ea"/>
              </a:rPr>
              <a:t>12</a:t>
            </a:r>
            <a:r>
              <a:rPr lang="zh-CN" altLang="zh-CN" dirty="0">
                <a:latin typeface="+mj-ea"/>
                <a:ea typeface="+mj-ea"/>
              </a:rPr>
              <a:t>月</a:t>
            </a:r>
            <a:r>
              <a:rPr lang="en-US" altLang="zh-CN" dirty="0">
                <a:latin typeface="+mj-ea"/>
                <a:ea typeface="+mj-ea"/>
              </a:rPr>
              <a:t>31</a:t>
            </a:r>
            <a:r>
              <a:rPr lang="zh-CN" altLang="zh-CN" dirty="0">
                <a:latin typeface="+mj-ea"/>
                <a:ea typeface="+mj-ea"/>
              </a:rPr>
              <a:t>日屯留区“两权”调查结束前已占用，至今未扩大用地面积且无土地权属纠纷的宅基地，经依法处理补办用地手续后，只登记批准面积，超占面积在登记簿和证书中注记。</a:t>
            </a:r>
            <a:endParaRPr lang="zh-CN" altLang="zh-CN" dirty="0">
              <a:latin typeface="+mj-ea"/>
              <a:ea typeface="+mj-ea"/>
            </a:endParaRPr>
          </a:p>
          <a:p>
            <a:r>
              <a:rPr lang="en-US" altLang="zh-CN" dirty="0" smtClean="0">
                <a:latin typeface="+mj-ea"/>
                <a:ea typeface="+mj-ea"/>
              </a:rPr>
              <a:t>8</a:t>
            </a:r>
            <a:r>
              <a:rPr lang="zh-CN" altLang="zh-CN" dirty="0" smtClean="0">
                <a:latin typeface="+mj-ea"/>
                <a:ea typeface="+mj-ea"/>
              </a:rPr>
              <a:t>、</a:t>
            </a:r>
            <a:r>
              <a:rPr lang="zh-CN" altLang="zh-CN" dirty="0">
                <a:latin typeface="+mj-ea"/>
                <a:ea typeface="+mj-ea"/>
              </a:rPr>
              <a:t>宅基地现有实际使用面积大于批准面积在</a:t>
            </a:r>
            <a:r>
              <a:rPr lang="en-US" altLang="zh-CN" dirty="0">
                <a:latin typeface="+mj-ea"/>
                <a:ea typeface="+mj-ea"/>
              </a:rPr>
              <a:t>5</a:t>
            </a:r>
            <a:r>
              <a:rPr lang="zh-CN" altLang="zh-CN" dirty="0">
                <a:latin typeface="+mj-ea"/>
                <a:ea typeface="+mj-ea"/>
              </a:rPr>
              <a:t>（含</a:t>
            </a:r>
            <a:r>
              <a:rPr lang="en-US" altLang="zh-CN" dirty="0">
                <a:latin typeface="+mj-ea"/>
                <a:ea typeface="+mj-ea"/>
              </a:rPr>
              <a:t>5</a:t>
            </a:r>
            <a:r>
              <a:rPr lang="zh-CN" altLang="zh-CN" dirty="0">
                <a:latin typeface="+mj-ea"/>
                <a:ea typeface="+mj-ea"/>
              </a:rPr>
              <a:t>）平方米以内，或小于批准面积的，可以按照实际使用面积进行确权登记；实际使用面积大于批准面积超过</a:t>
            </a:r>
            <a:r>
              <a:rPr lang="en-US" altLang="zh-CN" dirty="0">
                <a:latin typeface="+mj-ea"/>
                <a:ea typeface="+mj-ea"/>
              </a:rPr>
              <a:t>5</a:t>
            </a:r>
            <a:r>
              <a:rPr lang="zh-CN" altLang="zh-CN" dirty="0">
                <a:latin typeface="+mj-ea"/>
                <a:ea typeface="+mj-ea"/>
              </a:rPr>
              <a:t>平方米的，超过部分按超占面积处理。</a:t>
            </a:r>
            <a:endParaRPr lang="zh-CN" altLang="zh-CN" dirty="0">
              <a:latin typeface="+mj-ea"/>
              <a:ea typeface="+mj-ea"/>
            </a:endParaRPr>
          </a:p>
          <a:p>
            <a:r>
              <a:rPr lang="en-US" altLang="zh-CN" dirty="0" smtClean="0">
                <a:latin typeface="+mj-ea"/>
                <a:ea typeface="+mj-ea"/>
              </a:rPr>
              <a:t>9</a:t>
            </a:r>
            <a:r>
              <a:rPr lang="zh-CN" altLang="zh-CN" dirty="0" smtClean="0">
                <a:latin typeface="+mj-ea"/>
                <a:ea typeface="+mj-ea"/>
              </a:rPr>
              <a:t>、</a:t>
            </a:r>
            <a:r>
              <a:rPr lang="zh-CN" altLang="zh-CN" dirty="0">
                <a:latin typeface="+mj-ea"/>
                <a:ea typeface="+mj-ea"/>
              </a:rPr>
              <a:t>经批准的集体经营性建设用地，如实际用途是宅基地且属“一户一宅”的，按规定办理用途变更审批手续后，可按宅基地面积标准进行确权登记发证；超出面积标准的，参照</a:t>
            </a:r>
            <a:r>
              <a:rPr lang="zh-CN" altLang="zh-CN" dirty="0" smtClean="0">
                <a:latin typeface="+mj-ea"/>
                <a:ea typeface="+mj-ea"/>
              </a:rPr>
              <a:t>第</a:t>
            </a:r>
            <a:r>
              <a:rPr lang="en-US" altLang="zh-CN" dirty="0" smtClean="0">
                <a:latin typeface="+mj-ea"/>
                <a:ea typeface="+mj-ea"/>
              </a:rPr>
              <a:t>7</a:t>
            </a:r>
            <a:r>
              <a:rPr lang="zh-CN" altLang="zh-CN" dirty="0" smtClean="0">
                <a:latin typeface="+mj-ea"/>
                <a:ea typeface="+mj-ea"/>
              </a:rPr>
              <a:t>条</a:t>
            </a:r>
            <a:r>
              <a:rPr lang="zh-CN" altLang="zh-CN" dirty="0">
                <a:latin typeface="+mj-ea"/>
                <a:ea typeface="+mj-ea"/>
              </a:rPr>
              <a:t>执行。 </a:t>
            </a:r>
            <a:endParaRPr lang="zh-CN" altLang="zh-CN" dirty="0">
              <a:latin typeface="+mj-ea"/>
              <a:ea typeface="+mj-ea"/>
            </a:endParaRPr>
          </a:p>
          <a:p>
            <a:r>
              <a:rPr lang="en-US" altLang="zh-CN" dirty="0" smtClean="0">
                <a:latin typeface="+mj-ea"/>
                <a:ea typeface="+mj-ea"/>
              </a:rPr>
              <a:t>10</a:t>
            </a:r>
            <a:r>
              <a:rPr lang="zh-CN" altLang="zh-CN" dirty="0" smtClean="0">
                <a:latin typeface="+mj-ea"/>
                <a:ea typeface="+mj-ea"/>
              </a:rPr>
              <a:t>、</a:t>
            </a:r>
            <a:r>
              <a:rPr lang="zh-CN" altLang="zh-CN" dirty="0">
                <a:latin typeface="+mj-ea"/>
                <a:ea typeface="+mj-ea"/>
              </a:rPr>
              <a:t>历史上接受转让、赠与房屋占用的宅基地超过当地规定面积标准的，按照转让、赠与行为发生时对宅基地超面积标准的政策规定，予以确权登记。</a:t>
            </a:r>
            <a:endParaRPr lang="zh-CN" altLang="zh-CN" dirty="0">
              <a:latin typeface="+mj-ea"/>
              <a:ea typeface="+mj-ea"/>
            </a:endParaRPr>
          </a:p>
          <a:p>
            <a:r>
              <a:rPr lang="en-US" altLang="zh-CN" dirty="0" smtClean="0">
                <a:latin typeface="+mj-ea"/>
                <a:ea typeface="+mj-ea"/>
              </a:rPr>
              <a:t>11</a:t>
            </a:r>
            <a:r>
              <a:rPr lang="zh-CN" altLang="zh-CN" dirty="0" smtClean="0">
                <a:latin typeface="+mj-ea"/>
                <a:ea typeface="+mj-ea"/>
              </a:rPr>
              <a:t>、</a:t>
            </a:r>
            <a:r>
              <a:rPr lang="zh-CN" altLang="zh-CN" dirty="0">
                <a:latin typeface="+mj-ea"/>
                <a:ea typeface="+mj-ea"/>
              </a:rPr>
              <a:t>农民进城落户后，其原全法取得的宅基地予以确权登记。</a:t>
            </a:r>
            <a:endParaRPr lang="zh-CN" altLang="zh-CN" dirty="0">
              <a:latin typeface="+mj-ea"/>
              <a:ea typeface="+mj-ea"/>
            </a:endParaRPr>
          </a:p>
          <a:p>
            <a:endParaRPr lang="zh-CN" altLang="en-US" dirty="0">
              <a:latin typeface="+mj-ea"/>
              <a:ea typeface="+mj-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true"/>
          <p:nvPr/>
        </p:nvSpPr>
        <p:spPr>
          <a:xfrm>
            <a:off x="467544" y="332656"/>
            <a:ext cx="7920880" cy="3139321"/>
          </a:xfrm>
          <a:prstGeom prst="rect">
            <a:avLst/>
          </a:prstGeom>
          <a:noFill/>
        </p:spPr>
        <p:txBody>
          <a:bodyPr wrap="square" rtlCol="0">
            <a:spAutoFit/>
          </a:bodyPr>
          <a:lstStyle/>
          <a:p>
            <a:r>
              <a:rPr lang="zh-CN" altLang="zh-CN" dirty="0">
                <a:latin typeface="+mj-ea"/>
                <a:ea typeface="+mj-ea"/>
              </a:rPr>
              <a:t>三、“一户多宅”问题的处理 </a:t>
            </a:r>
            <a:endParaRPr lang="zh-CN" altLang="zh-CN" dirty="0">
              <a:latin typeface="+mj-ea"/>
              <a:ea typeface="+mj-ea"/>
            </a:endParaRPr>
          </a:p>
          <a:p>
            <a:r>
              <a:rPr lang="en-US" altLang="zh-CN" dirty="0" smtClean="0">
                <a:latin typeface="+mj-ea"/>
                <a:ea typeface="+mj-ea"/>
              </a:rPr>
              <a:t>12</a:t>
            </a:r>
            <a:r>
              <a:rPr lang="zh-CN" altLang="zh-CN" dirty="0" smtClean="0">
                <a:latin typeface="+mj-ea"/>
                <a:ea typeface="+mj-ea"/>
              </a:rPr>
              <a:t>、</a:t>
            </a:r>
            <a:r>
              <a:rPr lang="zh-CN" altLang="zh-CN" dirty="0">
                <a:latin typeface="+mj-ea"/>
                <a:ea typeface="+mj-ea"/>
              </a:rPr>
              <a:t>农村居民一户占用两处或两处以上宅基地且总面积超过面积标准的，认定为一户多宅。总面积不超过面积标准的，不认定为一户多宅。</a:t>
            </a:r>
            <a:endParaRPr lang="zh-CN" altLang="zh-CN" dirty="0">
              <a:latin typeface="+mj-ea"/>
              <a:ea typeface="+mj-ea"/>
            </a:endParaRPr>
          </a:p>
          <a:p>
            <a:r>
              <a:rPr lang="en-US" altLang="zh-CN" dirty="0" smtClean="0">
                <a:latin typeface="+mj-ea"/>
                <a:ea typeface="+mj-ea"/>
              </a:rPr>
              <a:t>13</a:t>
            </a:r>
            <a:r>
              <a:rPr lang="zh-CN" altLang="zh-CN" dirty="0" smtClean="0">
                <a:latin typeface="+mj-ea"/>
                <a:ea typeface="+mj-ea"/>
              </a:rPr>
              <a:t>、</a:t>
            </a:r>
            <a:r>
              <a:rPr lang="zh-CN" altLang="zh-CN" dirty="0">
                <a:latin typeface="+mj-ea"/>
                <a:ea typeface="+mj-ea"/>
              </a:rPr>
              <a:t>符合当地分户建房条件未分户，但未经批准另行建房分开居住的，其新建房屋占用的宅基地符合相关规划，经本农民集体经济组织或村民委员会同意并公告无异议或异议不成立的，可按规定补办有关用地手续后，依法予以确权登记；未分开居住的，其实际使用的宅基地没有超过分户后建房用地合计面积标准的，依法按照实际使用面积予以确权登记。</a:t>
            </a:r>
            <a:r>
              <a:rPr lang="en-US" altLang="zh-CN" dirty="0">
                <a:latin typeface="+mj-ea"/>
                <a:ea typeface="+mj-ea"/>
              </a:rPr>
              <a:t>     </a:t>
            </a:r>
            <a:endParaRPr lang="zh-CN" altLang="zh-CN" dirty="0">
              <a:latin typeface="+mj-ea"/>
              <a:ea typeface="+mj-ea"/>
            </a:endParaRPr>
          </a:p>
          <a:p>
            <a:r>
              <a:rPr lang="en-US" altLang="zh-CN" dirty="0" smtClean="0">
                <a:latin typeface="+mj-ea"/>
                <a:ea typeface="+mj-ea"/>
              </a:rPr>
              <a:t>14</a:t>
            </a:r>
            <a:r>
              <a:rPr lang="zh-CN" altLang="zh-CN" dirty="0" smtClean="0">
                <a:latin typeface="+mj-ea"/>
                <a:ea typeface="+mj-ea"/>
              </a:rPr>
              <a:t>、</a:t>
            </a:r>
            <a:r>
              <a:rPr lang="zh-CN" altLang="zh-CN" dirty="0">
                <a:latin typeface="+mj-ea"/>
                <a:ea typeface="+mj-ea"/>
              </a:rPr>
              <a:t>因买卖房屋而形成“一户多宅”的，不予登记发证；因继承、分家析产形成“一户多宅”的，可按规定确权登记，并在不动产登记簿和证书附记栏进行注记。</a:t>
            </a:r>
            <a:endParaRPr lang="zh-CN" altLang="en-US" dirty="0">
              <a:latin typeface="+mj-ea"/>
              <a:ea typeface="+mj-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true"/>
          <p:nvPr/>
        </p:nvSpPr>
        <p:spPr>
          <a:xfrm>
            <a:off x="251520" y="260648"/>
            <a:ext cx="8208912" cy="3693319"/>
          </a:xfrm>
          <a:prstGeom prst="rect">
            <a:avLst/>
          </a:prstGeom>
          <a:noFill/>
        </p:spPr>
        <p:txBody>
          <a:bodyPr wrap="square" rtlCol="0">
            <a:spAutoFit/>
          </a:bodyPr>
          <a:lstStyle/>
          <a:p>
            <a:r>
              <a:rPr lang="zh-CN" altLang="zh-CN" dirty="0">
                <a:latin typeface="+mj-ea"/>
                <a:ea typeface="+mj-ea"/>
              </a:rPr>
              <a:t>四、</a:t>
            </a:r>
            <a:r>
              <a:rPr lang="zh-CN" altLang="zh-CN" sz="2000" dirty="0">
                <a:latin typeface="+mj-ea"/>
                <a:ea typeface="+mj-ea"/>
              </a:rPr>
              <a:t>无权属来源材料宅基地问题的处理 </a:t>
            </a:r>
            <a:endParaRPr lang="zh-CN" altLang="zh-CN" sz="2000" dirty="0">
              <a:latin typeface="+mj-ea"/>
              <a:ea typeface="+mj-ea"/>
            </a:endParaRPr>
          </a:p>
          <a:p>
            <a:r>
              <a:rPr lang="en-US" altLang="zh-CN" dirty="0" smtClean="0">
                <a:latin typeface="+mj-ea"/>
                <a:ea typeface="+mj-ea"/>
              </a:rPr>
              <a:t>15</a:t>
            </a:r>
            <a:r>
              <a:rPr lang="zh-CN" altLang="zh-CN" dirty="0" smtClean="0">
                <a:latin typeface="+mj-ea"/>
                <a:ea typeface="+mj-ea"/>
              </a:rPr>
              <a:t>、</a:t>
            </a:r>
            <a:r>
              <a:rPr lang="en-US" altLang="zh-CN" dirty="0">
                <a:latin typeface="+mj-ea"/>
                <a:ea typeface="+mj-ea"/>
              </a:rPr>
              <a:t>1982</a:t>
            </a:r>
            <a:r>
              <a:rPr lang="zh-CN" altLang="zh-CN" dirty="0">
                <a:latin typeface="+mj-ea"/>
                <a:ea typeface="+mj-ea"/>
              </a:rPr>
              <a:t>年《村镇建房用地管理条例》实施前，本农民集体经济组织成员建房占用的宅基地，范围在《村镇建房用地管理条例》实施后至今未扩大的，经村委公告</a:t>
            </a:r>
            <a:r>
              <a:rPr lang="en-US" altLang="zh-CN" dirty="0">
                <a:latin typeface="+mj-ea"/>
                <a:ea typeface="+mj-ea"/>
              </a:rPr>
              <a:t>15</a:t>
            </a:r>
            <a:r>
              <a:rPr lang="zh-CN" altLang="zh-CN" dirty="0">
                <a:latin typeface="+mj-ea"/>
                <a:ea typeface="+mj-ea"/>
              </a:rPr>
              <a:t>天无异议后，直接予以确权登记发证。 </a:t>
            </a:r>
            <a:endParaRPr lang="zh-CN" altLang="zh-CN" dirty="0">
              <a:latin typeface="+mj-ea"/>
              <a:ea typeface="+mj-ea"/>
            </a:endParaRPr>
          </a:p>
          <a:p>
            <a:r>
              <a:rPr lang="en-US" altLang="zh-CN" dirty="0" smtClean="0">
                <a:latin typeface="+mj-ea"/>
                <a:ea typeface="+mj-ea"/>
              </a:rPr>
              <a:t>16</a:t>
            </a:r>
            <a:r>
              <a:rPr lang="zh-CN" altLang="zh-CN" dirty="0" smtClean="0">
                <a:latin typeface="+mj-ea"/>
                <a:ea typeface="+mj-ea"/>
              </a:rPr>
              <a:t>、</a:t>
            </a:r>
            <a:r>
              <a:rPr lang="en-US" altLang="zh-CN" dirty="0">
                <a:latin typeface="+mj-ea"/>
                <a:ea typeface="+mj-ea"/>
              </a:rPr>
              <a:t>1982</a:t>
            </a:r>
            <a:r>
              <a:rPr lang="zh-CN" altLang="zh-CN" dirty="0">
                <a:latin typeface="+mj-ea"/>
                <a:ea typeface="+mj-ea"/>
              </a:rPr>
              <a:t>年《村镇建房用地管理条例》实施起至</a:t>
            </a:r>
            <a:r>
              <a:rPr lang="en-US" altLang="zh-CN" dirty="0">
                <a:latin typeface="+mj-ea"/>
                <a:ea typeface="+mj-ea"/>
              </a:rPr>
              <a:t>1987</a:t>
            </a:r>
            <a:r>
              <a:rPr lang="zh-CN" altLang="zh-CN" dirty="0">
                <a:latin typeface="+mj-ea"/>
                <a:ea typeface="+mj-ea"/>
              </a:rPr>
              <a:t>年《中华人民共和国土地管理法》实施时止，本农民集体经济组织成员建房占用的宅基地，范围在《中华人民共和国土地管理法》实施后至今未扩大的，经村委公告</a:t>
            </a:r>
            <a:r>
              <a:rPr lang="en-US" altLang="zh-CN" dirty="0">
                <a:latin typeface="+mj-ea"/>
                <a:ea typeface="+mj-ea"/>
              </a:rPr>
              <a:t>15</a:t>
            </a:r>
            <a:r>
              <a:rPr lang="zh-CN" altLang="zh-CN" dirty="0">
                <a:latin typeface="+mj-ea"/>
                <a:ea typeface="+mj-ea"/>
              </a:rPr>
              <a:t>天无异议，报乡镇人民政府审核批准后，按现有实际使用面积直接进行确权登记发证。</a:t>
            </a:r>
            <a:endParaRPr lang="zh-CN" altLang="zh-CN" dirty="0">
              <a:latin typeface="+mj-ea"/>
              <a:ea typeface="+mj-ea"/>
            </a:endParaRPr>
          </a:p>
          <a:p>
            <a:r>
              <a:rPr lang="en-US" altLang="zh-CN" dirty="0" smtClean="0">
                <a:latin typeface="+mj-ea"/>
                <a:ea typeface="+mj-ea"/>
              </a:rPr>
              <a:t>17</a:t>
            </a:r>
            <a:r>
              <a:rPr lang="zh-CN" altLang="zh-CN" dirty="0" smtClean="0">
                <a:latin typeface="+mj-ea"/>
                <a:ea typeface="+mj-ea"/>
              </a:rPr>
              <a:t>、</a:t>
            </a:r>
            <a:r>
              <a:rPr lang="en-US" altLang="zh-CN" dirty="0">
                <a:latin typeface="+mj-ea"/>
                <a:ea typeface="+mj-ea"/>
              </a:rPr>
              <a:t>1987</a:t>
            </a:r>
            <a:r>
              <a:rPr lang="zh-CN" altLang="zh-CN" dirty="0">
                <a:latin typeface="+mj-ea"/>
                <a:ea typeface="+mj-ea"/>
              </a:rPr>
              <a:t>年《中华人民共和国土地管理法》实施后至</a:t>
            </a:r>
            <a:r>
              <a:rPr lang="en-US" altLang="zh-CN" dirty="0">
                <a:latin typeface="+mj-ea"/>
                <a:ea typeface="+mj-ea"/>
              </a:rPr>
              <a:t>2016</a:t>
            </a:r>
            <a:r>
              <a:rPr lang="zh-CN" altLang="zh-CN" dirty="0">
                <a:latin typeface="+mj-ea"/>
                <a:ea typeface="+mj-ea"/>
              </a:rPr>
              <a:t>年</a:t>
            </a:r>
            <a:r>
              <a:rPr lang="en-US" altLang="zh-CN" dirty="0">
                <a:latin typeface="+mj-ea"/>
                <a:ea typeface="+mj-ea"/>
              </a:rPr>
              <a:t>12</a:t>
            </a:r>
            <a:r>
              <a:rPr lang="zh-CN" altLang="zh-CN" dirty="0">
                <a:latin typeface="+mj-ea"/>
                <a:ea typeface="+mj-ea"/>
              </a:rPr>
              <a:t>月</a:t>
            </a:r>
            <a:r>
              <a:rPr lang="en-US" altLang="zh-CN" dirty="0">
                <a:latin typeface="+mj-ea"/>
                <a:ea typeface="+mj-ea"/>
              </a:rPr>
              <a:t>31</a:t>
            </a:r>
            <a:r>
              <a:rPr lang="zh-CN" altLang="zh-CN" dirty="0">
                <a:latin typeface="+mj-ea"/>
                <a:ea typeface="+mj-ea"/>
              </a:rPr>
              <a:t>日止，本农民集体经济组织成员建房占用的宅基地，无土地权属纠纷，符合“一户一宅”和相关规划，经村委会同意，报乡（镇）人民政府审核批准后，按宅基地面积标准进行确权登记发证，超标准面积在登记簿及证书记事栏内记载。</a:t>
            </a:r>
            <a:endParaRPr lang="zh-CN" altLang="zh-CN" dirty="0">
              <a:latin typeface="+mj-ea"/>
              <a:ea typeface="+mj-ea"/>
            </a:endParaRPr>
          </a:p>
          <a:p>
            <a:endParaRPr lang="zh-CN" altLang="en-US" dirty="0">
              <a:latin typeface="+mj-ea"/>
              <a:ea typeface="+mj-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true"/>
          <p:nvPr/>
        </p:nvSpPr>
        <p:spPr>
          <a:xfrm>
            <a:off x="395536" y="188640"/>
            <a:ext cx="8208912" cy="4278094"/>
          </a:xfrm>
          <a:prstGeom prst="rect">
            <a:avLst/>
          </a:prstGeom>
          <a:noFill/>
        </p:spPr>
        <p:txBody>
          <a:bodyPr wrap="square" rtlCol="0">
            <a:spAutoFit/>
          </a:bodyPr>
          <a:lstStyle/>
          <a:p>
            <a:pPr lvl="0"/>
            <a:r>
              <a:rPr lang="zh-CN" altLang="en-US" sz="2000" dirty="0" smtClean="0">
                <a:latin typeface="+mj-ea"/>
                <a:ea typeface="+mj-ea"/>
              </a:rPr>
              <a:t>五、</a:t>
            </a:r>
            <a:r>
              <a:rPr lang="zh-CN" altLang="zh-CN" sz="2000" dirty="0" smtClean="0">
                <a:latin typeface="+mj-ea"/>
                <a:ea typeface="+mj-ea"/>
              </a:rPr>
              <a:t>非</a:t>
            </a:r>
            <a:r>
              <a:rPr lang="zh-CN" altLang="zh-CN" sz="2000" dirty="0">
                <a:latin typeface="+mj-ea"/>
                <a:ea typeface="+mj-ea"/>
              </a:rPr>
              <a:t>本农民集体经济组织成员取得宅基地问题的处理 </a:t>
            </a:r>
            <a:endParaRPr lang="zh-CN" altLang="zh-CN" sz="2000" dirty="0">
              <a:latin typeface="+mj-ea"/>
              <a:ea typeface="+mj-ea"/>
            </a:endParaRPr>
          </a:p>
          <a:p>
            <a:r>
              <a:rPr lang="en-US" altLang="zh-CN" dirty="0">
                <a:latin typeface="+mj-ea"/>
                <a:ea typeface="+mj-ea"/>
              </a:rPr>
              <a:t> </a:t>
            </a:r>
            <a:r>
              <a:rPr lang="en-US" altLang="zh-CN" dirty="0" smtClean="0">
                <a:latin typeface="+mj-ea"/>
                <a:ea typeface="+mj-ea"/>
              </a:rPr>
              <a:t>18</a:t>
            </a:r>
            <a:r>
              <a:rPr lang="zh-CN" altLang="zh-CN" dirty="0" smtClean="0">
                <a:latin typeface="+mj-ea"/>
                <a:ea typeface="+mj-ea"/>
              </a:rPr>
              <a:t>、</a:t>
            </a:r>
            <a:r>
              <a:rPr lang="zh-CN" altLang="zh-CN" dirty="0">
                <a:latin typeface="+mj-ea"/>
                <a:ea typeface="+mj-ea"/>
              </a:rPr>
              <a:t>非本农民集体经济组织成员，因易地扶贫搬迁、地质灾害防治、新农村建设、移民安置等按照政府统一规划和批准使用宅基地的，在退出原宅基地并注销登记后，依法确定新建房屋占用的宅基地使用权，并办理不动产登记</a:t>
            </a:r>
            <a:r>
              <a:rPr lang="zh-CN" altLang="zh-CN" dirty="0" smtClean="0">
                <a:latin typeface="+mj-ea"/>
                <a:ea typeface="+mj-ea"/>
              </a:rPr>
              <a:t>。</a:t>
            </a:r>
            <a:endParaRPr lang="en-US" altLang="zh-CN" dirty="0" smtClean="0">
              <a:latin typeface="+mj-ea"/>
              <a:ea typeface="+mj-ea"/>
            </a:endParaRPr>
          </a:p>
          <a:p>
            <a:r>
              <a:rPr lang="en-US" altLang="zh-CN" dirty="0" smtClean="0">
                <a:latin typeface="+mj-ea"/>
                <a:ea typeface="+mj-ea"/>
              </a:rPr>
              <a:t>19</a:t>
            </a:r>
            <a:r>
              <a:rPr lang="zh-CN" altLang="zh-CN" dirty="0" smtClean="0">
                <a:latin typeface="+mj-ea"/>
                <a:ea typeface="+mj-ea"/>
              </a:rPr>
              <a:t>、</a:t>
            </a:r>
            <a:r>
              <a:rPr lang="zh-CN" altLang="zh-CN" dirty="0">
                <a:latin typeface="+mj-ea"/>
                <a:ea typeface="+mj-ea"/>
              </a:rPr>
              <a:t>非本农民集体经济组织成员（含城镇居民），因继承、分家析产房屋占用宅基地的，可按规定确权登记，在不动产登记簿及证书附记栏注记“该权利人为本农民集体经济组织原成员住宅的合法继承人”</a:t>
            </a:r>
            <a:r>
              <a:rPr lang="zh-CN" altLang="zh-CN" dirty="0" smtClean="0">
                <a:latin typeface="+mj-ea"/>
                <a:ea typeface="+mj-ea"/>
              </a:rPr>
              <a:t>。</a:t>
            </a:r>
            <a:endParaRPr lang="en-US" altLang="zh-CN" dirty="0" smtClean="0">
              <a:latin typeface="+mj-ea"/>
              <a:ea typeface="+mj-ea"/>
            </a:endParaRPr>
          </a:p>
          <a:p>
            <a:r>
              <a:rPr lang="en-US" altLang="zh-CN" dirty="0" smtClean="0">
                <a:latin typeface="+mj-ea"/>
                <a:ea typeface="+mj-ea"/>
              </a:rPr>
              <a:t>20</a:t>
            </a:r>
            <a:r>
              <a:rPr lang="zh-CN" altLang="zh-CN" dirty="0" smtClean="0">
                <a:latin typeface="+mj-ea"/>
                <a:ea typeface="+mj-ea"/>
              </a:rPr>
              <a:t>、</a:t>
            </a:r>
            <a:r>
              <a:rPr lang="en-US" altLang="zh-CN" dirty="0">
                <a:latin typeface="+mj-ea"/>
                <a:ea typeface="+mj-ea"/>
              </a:rPr>
              <a:t>1999</a:t>
            </a:r>
            <a:r>
              <a:rPr lang="zh-CN" altLang="zh-CN" dirty="0">
                <a:latin typeface="+mj-ea"/>
                <a:ea typeface="+mj-ea"/>
              </a:rPr>
              <a:t>年</a:t>
            </a:r>
            <a:r>
              <a:rPr lang="zh-CN" altLang="zh-CN" dirty="0" smtClean="0">
                <a:latin typeface="+mj-ea"/>
                <a:ea typeface="+mj-ea"/>
              </a:rPr>
              <a:t>《国务院办公厅关于加强土地转让管理严禁炒卖土地的通知》</a:t>
            </a:r>
            <a:endParaRPr lang="en-US" altLang="zh-CN" dirty="0" smtClean="0">
              <a:latin typeface="+mj-ea"/>
              <a:ea typeface="+mj-ea"/>
            </a:endParaRPr>
          </a:p>
          <a:p>
            <a:r>
              <a:rPr lang="zh-CN" altLang="zh-CN" dirty="0" smtClean="0">
                <a:latin typeface="+mj-ea"/>
                <a:ea typeface="+mj-ea"/>
              </a:rPr>
              <a:t>（</a:t>
            </a:r>
            <a:r>
              <a:rPr lang="zh-CN" altLang="zh-CN" dirty="0">
                <a:latin typeface="+mj-ea"/>
                <a:ea typeface="+mj-ea"/>
              </a:rPr>
              <a:t>国办发〔</a:t>
            </a:r>
            <a:r>
              <a:rPr lang="en-US" altLang="zh-CN" dirty="0">
                <a:latin typeface="+mj-ea"/>
                <a:ea typeface="+mj-ea"/>
              </a:rPr>
              <a:t>1999</a:t>
            </a:r>
            <a:r>
              <a:rPr lang="zh-CN" altLang="zh-CN" dirty="0">
                <a:latin typeface="+mj-ea"/>
                <a:ea typeface="+mj-ea"/>
              </a:rPr>
              <a:t>〕</a:t>
            </a:r>
            <a:r>
              <a:rPr lang="en-US" altLang="zh-CN" dirty="0">
                <a:latin typeface="+mj-ea"/>
                <a:ea typeface="+mj-ea"/>
              </a:rPr>
              <a:t>39</a:t>
            </a:r>
            <a:r>
              <a:rPr lang="zh-CN" altLang="zh-CN" dirty="0">
                <a:latin typeface="+mj-ea"/>
                <a:ea typeface="+mj-ea"/>
              </a:rPr>
              <a:t>号）印发前，回原籍村庄、集镇落户的职工、退伍军人、离（退）休干部以及回乡定居的华侨、港澳台同胞等，原在农村合法取得的宅基地，或因合法取得房屋而占用宅基地的，经公告无异议或异议不成立的，由该农民集体经济组织出具证明</a:t>
            </a:r>
            <a:r>
              <a:rPr lang="en-US" altLang="zh-CN" dirty="0">
                <a:latin typeface="+mj-ea"/>
                <a:ea typeface="+mj-ea"/>
              </a:rPr>
              <a:t>,</a:t>
            </a:r>
            <a:r>
              <a:rPr lang="zh-CN" altLang="zh-CN" dirty="0">
                <a:latin typeface="+mj-ea"/>
                <a:ea typeface="+mj-ea"/>
              </a:rPr>
              <a:t>可依法确权登记，在不动产登记簿及证书附记栏注记“该权利人为非本农民集体经济组织成员”。“国办发〔</a:t>
            </a:r>
            <a:r>
              <a:rPr lang="en-US" altLang="zh-CN" dirty="0">
                <a:latin typeface="+mj-ea"/>
                <a:ea typeface="+mj-ea"/>
              </a:rPr>
              <a:t>1999</a:t>
            </a:r>
            <a:r>
              <a:rPr lang="zh-CN" altLang="zh-CN" dirty="0">
                <a:latin typeface="+mj-ea"/>
                <a:ea typeface="+mj-ea"/>
              </a:rPr>
              <a:t>〕</a:t>
            </a:r>
            <a:r>
              <a:rPr lang="en-US" altLang="zh-CN" dirty="0">
                <a:latin typeface="+mj-ea"/>
                <a:ea typeface="+mj-ea"/>
              </a:rPr>
              <a:t>39</a:t>
            </a:r>
            <a:r>
              <a:rPr lang="zh-CN" altLang="zh-CN" dirty="0">
                <a:latin typeface="+mj-ea"/>
                <a:ea typeface="+mj-ea"/>
              </a:rPr>
              <a:t>号”文件印发后，城市居民违法占用宅基地建造房屋、购买农房的，不予登记。</a:t>
            </a:r>
            <a:endParaRPr lang="zh-CN" altLang="zh-CN" dirty="0">
              <a:latin typeface="+mj-ea"/>
              <a:ea typeface="+mj-ea"/>
            </a:endParaRPr>
          </a:p>
          <a:p>
            <a:endParaRPr lang="zh-CN" altLang="en-US" dirty="0">
              <a:latin typeface="+mj-ea"/>
              <a:ea typeface="+mj-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true"/>
          <p:nvPr/>
        </p:nvSpPr>
        <p:spPr>
          <a:xfrm>
            <a:off x="467544" y="332656"/>
            <a:ext cx="7992888" cy="3970318"/>
          </a:xfrm>
          <a:prstGeom prst="rect">
            <a:avLst/>
          </a:prstGeom>
          <a:noFill/>
        </p:spPr>
        <p:txBody>
          <a:bodyPr wrap="square" rtlCol="0">
            <a:spAutoFit/>
          </a:bodyPr>
          <a:lstStyle/>
          <a:p>
            <a:r>
              <a:rPr lang="zh-CN" altLang="zh-CN" dirty="0">
                <a:latin typeface="+mj-ea"/>
                <a:ea typeface="+mj-ea"/>
              </a:rPr>
              <a:t>六、宅基地上房屋历史遗留问题的处理 </a:t>
            </a:r>
            <a:endParaRPr lang="zh-CN" altLang="zh-CN" dirty="0">
              <a:latin typeface="+mj-ea"/>
              <a:ea typeface="+mj-ea"/>
            </a:endParaRPr>
          </a:p>
          <a:p>
            <a:r>
              <a:rPr lang="en-US" altLang="zh-CN" dirty="0" smtClean="0">
                <a:latin typeface="+mj-ea"/>
                <a:ea typeface="+mj-ea"/>
              </a:rPr>
              <a:t>21</a:t>
            </a:r>
            <a:r>
              <a:rPr lang="zh-CN" altLang="zh-CN" dirty="0" smtClean="0">
                <a:latin typeface="+mj-ea"/>
                <a:ea typeface="+mj-ea"/>
              </a:rPr>
              <a:t>、</a:t>
            </a:r>
            <a:r>
              <a:rPr lang="zh-CN" altLang="zh-CN" dirty="0">
                <a:latin typeface="+mj-ea"/>
                <a:ea typeface="+mj-ea"/>
              </a:rPr>
              <a:t>属于《城乡规划法》实施前建设的房屋，办理登记时可不提供房屋符合规划或建设的材料。</a:t>
            </a:r>
            <a:endParaRPr lang="zh-CN" altLang="zh-CN" dirty="0">
              <a:latin typeface="+mj-ea"/>
              <a:ea typeface="+mj-ea"/>
            </a:endParaRPr>
          </a:p>
          <a:p>
            <a:r>
              <a:rPr lang="en-US" altLang="zh-CN" dirty="0" smtClean="0">
                <a:latin typeface="+mj-ea"/>
                <a:ea typeface="+mj-ea"/>
              </a:rPr>
              <a:t>22</a:t>
            </a:r>
            <a:r>
              <a:rPr lang="zh-CN" altLang="zh-CN" dirty="0" smtClean="0">
                <a:latin typeface="+mj-ea"/>
                <a:ea typeface="+mj-ea"/>
              </a:rPr>
              <a:t>、</a:t>
            </a:r>
            <a:r>
              <a:rPr lang="zh-CN" altLang="zh-CN" dirty="0">
                <a:latin typeface="+mj-ea"/>
                <a:ea typeface="+mj-ea"/>
              </a:rPr>
              <a:t>在未实施城乡规划或村村镇规划的地方，无需提供符合规划的材料。</a:t>
            </a:r>
            <a:endParaRPr lang="zh-CN" altLang="zh-CN" dirty="0">
              <a:latin typeface="+mj-ea"/>
              <a:ea typeface="+mj-ea"/>
            </a:endParaRPr>
          </a:p>
          <a:p>
            <a:r>
              <a:rPr lang="en-US" altLang="zh-CN" dirty="0" smtClean="0">
                <a:latin typeface="+mj-ea"/>
                <a:ea typeface="+mj-ea"/>
              </a:rPr>
              <a:t>23</a:t>
            </a:r>
            <a:r>
              <a:rPr lang="zh-CN" altLang="zh-CN" dirty="0" smtClean="0">
                <a:latin typeface="+mj-ea"/>
                <a:ea typeface="+mj-ea"/>
              </a:rPr>
              <a:t>、</a:t>
            </a:r>
            <a:r>
              <a:rPr lang="zh-CN" altLang="zh-CN" dirty="0">
                <a:latin typeface="+mj-ea"/>
                <a:ea typeface="+mj-ea"/>
              </a:rPr>
              <a:t>属于《城乡规划法》实施后建设的房屋，经村委会公告</a:t>
            </a:r>
            <a:r>
              <a:rPr lang="en-US" altLang="zh-CN" dirty="0">
                <a:latin typeface="+mj-ea"/>
                <a:ea typeface="+mj-ea"/>
              </a:rPr>
              <a:t>15</a:t>
            </a:r>
            <a:r>
              <a:rPr lang="zh-CN" altLang="zh-CN" dirty="0">
                <a:latin typeface="+mj-ea"/>
                <a:ea typeface="+mj-ea"/>
              </a:rPr>
              <a:t>天无异议的，办理登记时可不提供房屋符合规划或建设的材料。</a:t>
            </a:r>
            <a:endParaRPr lang="zh-CN" altLang="zh-CN" dirty="0">
              <a:latin typeface="+mj-ea"/>
              <a:ea typeface="+mj-ea"/>
            </a:endParaRPr>
          </a:p>
          <a:p>
            <a:r>
              <a:rPr lang="en-US" altLang="zh-CN" dirty="0" smtClean="0">
                <a:latin typeface="+mj-ea"/>
                <a:ea typeface="+mj-ea"/>
              </a:rPr>
              <a:t>24</a:t>
            </a:r>
            <a:r>
              <a:rPr lang="zh-CN" altLang="zh-CN" dirty="0" smtClean="0">
                <a:latin typeface="+mj-ea"/>
                <a:ea typeface="+mj-ea"/>
              </a:rPr>
              <a:t>、</a:t>
            </a:r>
            <a:r>
              <a:rPr lang="zh-CN" altLang="zh-CN" dirty="0">
                <a:latin typeface="+mj-ea"/>
                <a:ea typeface="+mj-ea"/>
              </a:rPr>
              <a:t>农民自建房，无法提供房屋质量验收材料的，可不要求提供。</a:t>
            </a:r>
            <a:endParaRPr lang="zh-CN" altLang="zh-CN" dirty="0">
              <a:latin typeface="+mj-ea"/>
              <a:ea typeface="+mj-ea"/>
            </a:endParaRPr>
          </a:p>
          <a:p>
            <a:r>
              <a:rPr lang="en-US" altLang="zh-CN" dirty="0" smtClean="0">
                <a:latin typeface="+mj-ea"/>
                <a:ea typeface="+mj-ea"/>
              </a:rPr>
              <a:t>25</a:t>
            </a:r>
            <a:r>
              <a:rPr lang="zh-CN" altLang="zh-CN" dirty="0" smtClean="0">
                <a:latin typeface="+mj-ea"/>
                <a:ea typeface="+mj-ea"/>
              </a:rPr>
              <a:t>、</a:t>
            </a:r>
            <a:r>
              <a:rPr lang="zh-CN" altLang="zh-CN" dirty="0">
                <a:latin typeface="+mj-ea"/>
                <a:ea typeface="+mj-ea"/>
              </a:rPr>
              <a:t>本集体经济组织成员之间因购买房屋而取得宅基地的，经房屋所在地村委会和乡镇人民政府审核同意后，办理不动产登记。</a:t>
            </a:r>
            <a:endParaRPr lang="zh-CN" altLang="zh-CN" dirty="0">
              <a:latin typeface="+mj-ea"/>
              <a:ea typeface="+mj-ea"/>
            </a:endParaRPr>
          </a:p>
          <a:p>
            <a:r>
              <a:rPr lang="en-US" altLang="zh-CN" dirty="0" smtClean="0">
                <a:latin typeface="+mj-ea"/>
                <a:ea typeface="+mj-ea"/>
              </a:rPr>
              <a:t>26</a:t>
            </a:r>
            <a:r>
              <a:rPr lang="zh-CN" altLang="zh-CN" dirty="0" smtClean="0">
                <a:latin typeface="+mj-ea"/>
                <a:ea typeface="+mj-ea"/>
              </a:rPr>
              <a:t>、</a:t>
            </a:r>
            <a:r>
              <a:rPr lang="en-US" altLang="zh-CN" dirty="0">
                <a:latin typeface="+mj-ea"/>
                <a:ea typeface="+mj-ea"/>
              </a:rPr>
              <a:t>2017 </a:t>
            </a:r>
            <a:r>
              <a:rPr lang="zh-CN" altLang="zh-CN" dirty="0">
                <a:latin typeface="+mj-ea"/>
                <a:ea typeface="+mj-ea"/>
              </a:rPr>
              <a:t>年</a:t>
            </a:r>
            <a:r>
              <a:rPr lang="en-US" altLang="zh-CN" dirty="0">
                <a:latin typeface="+mj-ea"/>
                <a:ea typeface="+mj-ea"/>
              </a:rPr>
              <a:t> 1</a:t>
            </a:r>
            <a:r>
              <a:rPr lang="zh-CN" altLang="zh-CN" dirty="0">
                <a:latin typeface="+mj-ea"/>
                <a:ea typeface="+mj-ea"/>
              </a:rPr>
              <a:t>月</a:t>
            </a:r>
            <a:r>
              <a:rPr lang="en-US" altLang="zh-CN" dirty="0">
                <a:latin typeface="+mj-ea"/>
                <a:ea typeface="+mj-ea"/>
              </a:rPr>
              <a:t>1 </a:t>
            </a:r>
            <a:r>
              <a:rPr lang="zh-CN" altLang="zh-CN" dirty="0">
                <a:latin typeface="+mj-ea"/>
                <a:ea typeface="+mj-ea"/>
              </a:rPr>
              <a:t>日以后未取得建房手续违法建设的房屋，不予受理其房屋确权登记申请。 </a:t>
            </a:r>
            <a:endParaRPr lang="zh-CN" altLang="zh-CN" dirty="0">
              <a:latin typeface="+mj-ea"/>
              <a:ea typeface="+mj-ea"/>
            </a:endParaRPr>
          </a:p>
          <a:p>
            <a:r>
              <a:rPr lang="en-US" altLang="zh-CN" dirty="0" smtClean="0">
                <a:latin typeface="+mj-ea"/>
                <a:ea typeface="+mj-ea"/>
              </a:rPr>
              <a:t>27</a:t>
            </a:r>
            <a:r>
              <a:rPr lang="zh-CN" altLang="zh-CN" dirty="0" smtClean="0">
                <a:latin typeface="+mj-ea"/>
                <a:ea typeface="+mj-ea"/>
              </a:rPr>
              <a:t>、</a:t>
            </a:r>
            <a:r>
              <a:rPr lang="en-US" altLang="zh-CN" dirty="0" smtClean="0">
                <a:latin typeface="+mj-ea"/>
                <a:ea typeface="+mj-ea"/>
              </a:rPr>
              <a:t>《</a:t>
            </a:r>
            <a:r>
              <a:rPr lang="zh-CN" altLang="en-US" dirty="0">
                <a:latin typeface="+mj-ea"/>
                <a:ea typeface="+mj-ea"/>
              </a:rPr>
              <a:t>长治</a:t>
            </a:r>
            <a:r>
              <a:rPr lang="zh-CN" altLang="en-US" dirty="0" smtClean="0">
                <a:latin typeface="+mj-ea"/>
                <a:ea typeface="+mj-ea"/>
              </a:rPr>
              <a:t>市屯留区农村自建房建设管理办法的通知</a:t>
            </a:r>
            <a:r>
              <a:rPr lang="en-US" altLang="zh-CN" dirty="0" smtClean="0">
                <a:latin typeface="+mj-ea"/>
                <a:ea typeface="+mj-ea"/>
              </a:rPr>
              <a:t>》</a:t>
            </a:r>
            <a:r>
              <a:rPr lang="zh-CN" altLang="en-US" dirty="0" smtClean="0">
                <a:latin typeface="+mj-ea"/>
                <a:ea typeface="+mj-ea"/>
              </a:rPr>
              <a:t>下发前已确权登记的宅基地改建、翻建后，符合村镇规划，无权属纠结的，经村委会，乡（镇）人</a:t>
            </a:r>
            <a:endParaRPr lang="en-US" altLang="zh-CN" dirty="0" smtClean="0">
              <a:latin typeface="+mj-ea"/>
              <a:ea typeface="+mj-ea"/>
            </a:endParaRPr>
          </a:p>
          <a:p>
            <a:r>
              <a:rPr lang="zh-CN" altLang="en-US" dirty="0" smtClean="0">
                <a:latin typeface="+mj-ea"/>
                <a:ea typeface="+mj-ea"/>
              </a:rPr>
              <a:t>民政府出具认定意见后，重新予以登记。</a:t>
            </a:r>
            <a:endParaRPr lang="zh-CN" altLang="en-US" dirty="0">
              <a:latin typeface="+mj-ea"/>
              <a:ea typeface="+mj-ea"/>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角度">
  <a:themeElements>
    <a:clrScheme name="角度">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角度">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角度">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true">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true">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3468</Words>
  <Application>WPS 演示</Application>
  <PresentationFormat>全屏显示(4:3)</PresentationFormat>
  <Paragraphs>92</Paragraphs>
  <Slides>12</Slides>
  <Notes>1</Notes>
  <HiddenSlides>0</HiddenSlides>
  <MMClips>0</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12</vt:i4>
      </vt:variant>
    </vt:vector>
  </HeadingPairs>
  <TitlesOfParts>
    <vt:vector size="32" baseType="lpstr">
      <vt:lpstr>Arial</vt:lpstr>
      <vt:lpstr>宋体</vt:lpstr>
      <vt:lpstr>Wingdings</vt:lpstr>
      <vt:lpstr>Times New Roman</vt:lpstr>
      <vt:lpstr>Tunga</vt:lpstr>
      <vt:lpstr>文泉驿微米黑</vt:lpstr>
      <vt:lpstr>黑体</vt:lpstr>
      <vt:lpstr>Franklin Gothic Book</vt:lpstr>
      <vt:lpstr>微软雅黑</vt:lpstr>
      <vt:lpstr>方正黑体_GBK</vt:lpstr>
      <vt:lpstr>微软雅黑</vt:lpstr>
      <vt:lpstr>宋体</vt:lpstr>
      <vt:lpstr>Arial Unicode MS</vt:lpstr>
      <vt:lpstr>Franklin Gothic Medium</vt:lpstr>
      <vt:lpstr>隶书</vt:lpstr>
      <vt:lpstr>方正隶书_GBK</vt:lpstr>
      <vt:lpstr>Calibri</vt:lpstr>
      <vt:lpstr>DejaVu Sans</vt:lpstr>
      <vt:lpstr>方正书宋_GBK</vt:lpstr>
      <vt:lpstr>角度</vt:lpstr>
      <vt:lpstr>         长治市屯留区农村宅基地使用权及 房屋所有权不动产登记若干问题的意见    政策解读</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长治市屯留区农村宅基地使用权及 房屋所有权不动产登记若干问题的意见    政策解读</dc:title>
  <dc:creator>admin</dc:creator>
  <cp:lastModifiedBy>user</cp:lastModifiedBy>
  <cp:revision>13</cp:revision>
  <dcterms:created xsi:type="dcterms:W3CDTF">2024-11-19T01:12:45Z</dcterms:created>
  <dcterms:modified xsi:type="dcterms:W3CDTF">2024-11-19T01:12:45Z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2052-11.8.2.9695</vt:lpwstr>
  </property>
</Properties>
</file>