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Lst>
  <p:notesMasterIdLst>
    <p:notesMasterId r:id="rId5"/>
  </p:notesMasterIdLst>
  <p:handoutMasterIdLst>
    <p:handoutMasterId r:id="rId16"/>
  </p:handoutMasterIdLst>
  <p:sldIdLst>
    <p:sldId id="257" r:id="rId4"/>
    <p:sldId id="305" r:id="rId6"/>
    <p:sldId id="258" r:id="rId7"/>
    <p:sldId id="259" r:id="rId8"/>
    <p:sldId id="260" r:id="rId9"/>
    <p:sldId id="306" r:id="rId10"/>
    <p:sldId id="261" r:id="rId11"/>
    <p:sldId id="307" r:id="rId12"/>
    <p:sldId id="308" r:id="rId13"/>
    <p:sldId id="309" r:id="rId14"/>
    <p:sldId id="300"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7A9"/>
    <a:srgbClr val="DF3E4E"/>
    <a:srgbClr val="D1A562"/>
    <a:srgbClr val="9F8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10"/>
    <p:restoredTop sz="94682"/>
  </p:normalViewPr>
  <p:slideViewPr>
    <p:cSldViewPr snapToGrid="0" snapToObjects="1">
      <p:cViewPr varScale="1">
        <p:scale>
          <a:sx n="54" d="100"/>
          <a:sy n="54" d="100"/>
        </p:scale>
        <p:origin x="109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37.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id</a:t>
            </a:r>
          </a:p>
          <a:p>
            <a:r>
              <a:t>minititle</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2206A8D-8DFC-45FC-9A2F-3823B4C39FF5}"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2206A8D-8DFC-45FC-9A2F-3823B4C39FF5}"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2206A8D-8DFC-45FC-9A2F-3823B4C39FF5}"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2206A8D-8DFC-45FC-9A2F-3823B4C39FF5}"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2206A8D-8DFC-45FC-9A2F-3823B4C39FF5}"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2206A8D-8DFC-45FC-9A2F-3823B4C39FF5}"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2206A8D-8DFC-45FC-9A2F-3823B4C39FF5}"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a:t>单击此处编辑母版文本样式</a:t>
            </a:r>
            <a:endParaRPr lang="zh-CN" altLang="en-US" b="1"/>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a:t>单击此处编辑母版文本样式</a:t>
            </a:r>
            <a:endParaRPr lang="zh-CN" altLang="en-US" b="1"/>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2206A8D-8DFC-45FC-9A2F-3823B4C39FF5}" type="datetimeFigureOut">
              <a:rPr lang="zh-CN" altLang="en-US"/>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2206A8D-8DFC-45FC-9A2F-3823B4C39FF5}" type="datetimeFigureOut">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206A8D-8DFC-45FC-9A2F-3823B4C39FF5}" type="datetimeFigureOut">
              <a:rPr lang="zh-CN" altLang="en-US"/>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2206A8D-8DFC-45FC-9A2F-3823B4C39FF5}"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2206A8D-8DFC-45FC-9A2F-3823B4C39FF5}"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2206A8D-8DFC-45FC-9A2F-3823B4C39FF5}"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2206A8D-8DFC-45FC-9A2F-3823B4C39FF5}"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2206A8D-8DFC-45FC-9A2F-3823B4C39FF5}"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2206A8D-8DFC-45FC-9A2F-3823B4C39FF5}"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2206A8D-8DFC-45FC-9A2F-3823B4C39FF5}"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a:t>单击此处编辑母版文本样式</a:t>
            </a:r>
            <a:endParaRPr lang="zh-CN" altLang="en-US" b="1"/>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a:t>单击此处编辑母版文本样式</a:t>
            </a:r>
            <a:endParaRPr lang="zh-CN" altLang="en-US" b="1"/>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2206A8D-8DFC-45FC-9A2F-3823B4C39FF5}" type="datetimeFigureOut">
              <a:rPr lang="zh-CN" altLang="en-US"/>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2206A8D-8DFC-45FC-9A2F-3823B4C39FF5}" type="datetimeFigureOut">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206A8D-8DFC-45FC-9A2F-3823B4C39FF5}" type="datetimeFigureOut">
              <a:rPr lang="zh-CN" altLang="en-US"/>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2206A8D-8DFC-45FC-9A2F-3823B4C39FF5}"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2206A8D-8DFC-45FC-9A2F-3823B4C39FF5}"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664E32-2360-4E44-8DC3-9872A5EF6C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fld id="{D2206A8D-8DFC-45FC-9A2F-3823B4C39FF5}"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fld id="{3B664E32-2360-4E44-8DC3-9872A5EF6C4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fld id="{D2206A8D-8DFC-45FC-9A2F-3823B4C39FF5}"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fld id="{3B664E32-2360-4E44-8DC3-9872A5EF6C4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9" Type="http://schemas.openxmlformats.org/officeDocument/2006/relationships/slideLayout" Target="../slideLayouts/slideLayout12.xml"/><Relationship Id="rId18" Type="http://schemas.openxmlformats.org/officeDocument/2006/relationships/image" Target="../media/image8.jpeg"/><Relationship Id="rId17" Type="http://schemas.openxmlformats.org/officeDocument/2006/relationships/image" Target="../media/image7.png"/><Relationship Id="rId16" Type="http://schemas.openxmlformats.org/officeDocument/2006/relationships/image" Target="../media/image1.png"/><Relationship Id="rId15" Type="http://schemas.openxmlformats.org/officeDocument/2006/relationships/tags" Target="../tags/tag36.xml"/><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9" Type="http://schemas.openxmlformats.org/officeDocument/2006/relationships/slideLayout" Target="../slideLayouts/slideLayout1.xml"/><Relationship Id="rId18" Type="http://schemas.openxmlformats.org/officeDocument/2006/relationships/tags" Target="../tags/tag21.xml"/><Relationship Id="rId17" Type="http://schemas.openxmlformats.org/officeDocument/2006/relationships/tags" Target="../tags/tag20.xml"/><Relationship Id="rId16" Type="http://schemas.openxmlformats.org/officeDocument/2006/relationships/image" Target="../media/image1.png"/><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jpe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9588" y="542926"/>
            <a:ext cx="11172825" cy="5772150"/>
            <a:chOff x="0" y="0"/>
            <a:chExt cx="22345650" cy="11544300"/>
          </a:xfrm>
        </p:grpSpPr>
        <p:sp>
          <p:nvSpPr>
            <p:cNvPr id="47" name="Freeform 3"/>
            <p:cNvSpPr/>
            <p:nvPr/>
          </p:nvSpPr>
          <p:spPr>
            <a:xfrm>
              <a:off x="12700" y="12700"/>
              <a:ext cx="22320250" cy="11518900"/>
            </a:xfrm>
            <a:custGeom>
              <a:avLst/>
              <a:gdLst/>
              <a:ahLst/>
              <a:cxnLst/>
              <a:rect l="l" t="t" r="r" b="b"/>
              <a:pathLst>
                <a:path w="22320250" h="11518900">
                  <a:moveTo>
                    <a:pt x="0" y="517779"/>
                  </a:moveTo>
                  <a:cubicBezTo>
                    <a:pt x="0" y="231775"/>
                    <a:pt x="232029" y="0"/>
                    <a:pt x="518287" y="0"/>
                  </a:cubicBezTo>
                  <a:lnTo>
                    <a:pt x="21801962" y="0"/>
                  </a:lnTo>
                  <a:cubicBezTo>
                    <a:pt x="22088221" y="0"/>
                    <a:pt x="22320250" y="231775"/>
                    <a:pt x="22320250" y="517779"/>
                  </a:cubicBezTo>
                  <a:lnTo>
                    <a:pt x="22320250" y="11001121"/>
                  </a:lnTo>
                  <a:cubicBezTo>
                    <a:pt x="22320250" y="11287125"/>
                    <a:pt x="22088221" y="11518900"/>
                    <a:pt x="21801962" y="11518900"/>
                  </a:cubicBezTo>
                  <a:lnTo>
                    <a:pt x="518287" y="11518900"/>
                  </a:lnTo>
                  <a:cubicBezTo>
                    <a:pt x="232029" y="11518900"/>
                    <a:pt x="0" y="11287125"/>
                    <a:pt x="0" y="11001121"/>
                  </a:cubicBezTo>
                  <a:close/>
                </a:path>
              </a:pathLst>
            </a:custGeom>
            <a:solidFill>
              <a:srgbClr val="FFFFFF">
                <a:alpha val="92941"/>
              </a:srgbClr>
            </a:solidFill>
          </p:spPr>
          <p:txBody>
            <a:bodyPr/>
            <a:lstStyle/>
            <a:p/>
          </p:txBody>
        </p:sp>
        <p:sp>
          <p:nvSpPr>
            <p:cNvPr id="48" name="Freeform 4"/>
            <p:cNvSpPr/>
            <p:nvPr/>
          </p:nvSpPr>
          <p:spPr>
            <a:xfrm>
              <a:off x="0" y="0"/>
              <a:ext cx="22345650" cy="11544300"/>
            </a:xfrm>
            <a:custGeom>
              <a:avLst/>
              <a:gdLst/>
              <a:ahLst/>
              <a:cxnLst/>
              <a:rect l="l" t="t" r="r" b="b"/>
              <a:pathLst>
                <a:path w="22345650" h="11544300">
                  <a:moveTo>
                    <a:pt x="0" y="530479"/>
                  </a:moveTo>
                  <a:cubicBezTo>
                    <a:pt x="0" y="237490"/>
                    <a:pt x="237744" y="0"/>
                    <a:pt x="530987" y="0"/>
                  </a:cubicBezTo>
                  <a:lnTo>
                    <a:pt x="21814662" y="0"/>
                  </a:lnTo>
                  <a:lnTo>
                    <a:pt x="21814662" y="12700"/>
                  </a:lnTo>
                  <a:lnTo>
                    <a:pt x="21814662" y="0"/>
                  </a:lnTo>
                  <a:cubicBezTo>
                    <a:pt x="22107905" y="0"/>
                    <a:pt x="22345650" y="237490"/>
                    <a:pt x="22345650" y="530479"/>
                  </a:cubicBezTo>
                  <a:lnTo>
                    <a:pt x="22332950" y="530479"/>
                  </a:lnTo>
                  <a:lnTo>
                    <a:pt x="22345650" y="530479"/>
                  </a:lnTo>
                  <a:lnTo>
                    <a:pt x="22345650" y="11013821"/>
                  </a:lnTo>
                  <a:lnTo>
                    <a:pt x="22332950" y="11013821"/>
                  </a:lnTo>
                  <a:lnTo>
                    <a:pt x="22345650" y="11013821"/>
                  </a:lnTo>
                  <a:cubicBezTo>
                    <a:pt x="22345650" y="11306810"/>
                    <a:pt x="22107905" y="11544300"/>
                    <a:pt x="21814662" y="11544300"/>
                  </a:cubicBezTo>
                  <a:lnTo>
                    <a:pt x="21814662" y="11531600"/>
                  </a:lnTo>
                  <a:lnTo>
                    <a:pt x="21814662" y="11544300"/>
                  </a:lnTo>
                  <a:lnTo>
                    <a:pt x="530987" y="11544300"/>
                  </a:lnTo>
                  <a:lnTo>
                    <a:pt x="530987" y="11531600"/>
                  </a:lnTo>
                  <a:lnTo>
                    <a:pt x="530987" y="11544300"/>
                  </a:lnTo>
                  <a:cubicBezTo>
                    <a:pt x="237744" y="11544300"/>
                    <a:pt x="0" y="11306810"/>
                    <a:pt x="0" y="11013821"/>
                  </a:cubicBezTo>
                  <a:lnTo>
                    <a:pt x="0" y="530479"/>
                  </a:lnTo>
                  <a:lnTo>
                    <a:pt x="12700" y="530479"/>
                  </a:lnTo>
                  <a:lnTo>
                    <a:pt x="0" y="530479"/>
                  </a:lnTo>
                  <a:moveTo>
                    <a:pt x="25400" y="530479"/>
                  </a:moveTo>
                  <a:lnTo>
                    <a:pt x="25400" y="11013821"/>
                  </a:lnTo>
                  <a:lnTo>
                    <a:pt x="12700" y="11013821"/>
                  </a:lnTo>
                  <a:lnTo>
                    <a:pt x="25400" y="11013821"/>
                  </a:lnTo>
                  <a:cubicBezTo>
                    <a:pt x="25400" y="11292713"/>
                    <a:pt x="251714" y="11518900"/>
                    <a:pt x="530987" y="11518900"/>
                  </a:cubicBezTo>
                  <a:lnTo>
                    <a:pt x="21814662" y="11518900"/>
                  </a:lnTo>
                  <a:cubicBezTo>
                    <a:pt x="22093935" y="11518900"/>
                    <a:pt x="22320250" y="11292713"/>
                    <a:pt x="22320250" y="11013821"/>
                  </a:cubicBezTo>
                  <a:lnTo>
                    <a:pt x="22320250" y="530479"/>
                  </a:lnTo>
                  <a:cubicBezTo>
                    <a:pt x="22320250" y="251587"/>
                    <a:pt x="22093935" y="25400"/>
                    <a:pt x="21814662" y="25400"/>
                  </a:cubicBezTo>
                  <a:lnTo>
                    <a:pt x="530987" y="25400"/>
                  </a:lnTo>
                  <a:lnTo>
                    <a:pt x="530987" y="12700"/>
                  </a:lnTo>
                  <a:lnTo>
                    <a:pt x="530987" y="25400"/>
                  </a:lnTo>
                  <a:cubicBezTo>
                    <a:pt x="251714" y="25400"/>
                    <a:pt x="25400" y="251587"/>
                    <a:pt x="25400" y="530479"/>
                  </a:cubicBezTo>
                  <a:close/>
                </a:path>
              </a:pathLst>
            </a:custGeom>
            <a:solidFill>
              <a:srgbClr val="539EFF"/>
            </a:solidFill>
          </p:spPr>
          <p:txBody>
            <a:bodyPr/>
            <a:lstStyle/>
            <a:p/>
          </p:txBody>
        </p:sp>
      </p:grpSp>
      <p:grpSp>
        <p:nvGrpSpPr>
          <p:cNvPr id="5" name="Group 5"/>
          <p:cNvGrpSpPr/>
          <p:nvPr/>
        </p:nvGrpSpPr>
        <p:grpSpPr>
          <a:xfrm>
            <a:off x="900856" y="873284"/>
            <a:ext cx="609825" cy="145374"/>
            <a:chOff x="0" y="0"/>
            <a:chExt cx="1219649" cy="290748"/>
          </a:xfrm>
        </p:grpSpPr>
        <p:grpSp>
          <p:nvGrpSpPr>
            <p:cNvPr id="6" name="Group 6"/>
            <p:cNvGrpSpPr/>
            <p:nvPr/>
          </p:nvGrpSpPr>
          <p:grpSpPr>
            <a:xfrm>
              <a:off x="0" y="0"/>
              <a:ext cx="290748" cy="290748"/>
              <a:chOff x="0" y="0"/>
              <a:chExt cx="290748" cy="290748"/>
            </a:xfrm>
          </p:grpSpPr>
          <p:sp>
            <p:nvSpPr>
              <p:cNvPr id="49" name="Freeform 7"/>
              <p:cNvSpPr/>
              <p:nvPr/>
            </p:nvSpPr>
            <p:spPr>
              <a:xfrm>
                <a:off x="8763" y="8763"/>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087"/>
                      <a:pt x="0" y="136652"/>
                    </a:cubicBezTo>
                    <a:cubicBezTo>
                      <a:pt x="0" y="212217"/>
                      <a:pt x="61087" y="273304"/>
                      <a:pt x="136652" y="273304"/>
                    </a:cubicBezTo>
                    <a:close/>
                  </a:path>
                </a:pathLst>
              </a:custGeom>
              <a:solidFill>
                <a:srgbClr val="65A8FF"/>
              </a:solidFill>
            </p:spPr>
            <p:txBody>
              <a:bodyPr/>
              <a:lstStyle/>
              <a:p/>
            </p:txBody>
          </p:sp>
          <p:sp>
            <p:nvSpPr>
              <p:cNvPr id="50" name="Freeform 8"/>
              <p:cNvSpPr/>
              <p:nvPr/>
            </p:nvSpPr>
            <p:spPr>
              <a:xfrm>
                <a:off x="0" y="0"/>
                <a:ext cx="290703" cy="290703"/>
              </a:xfrm>
              <a:custGeom>
                <a:avLst/>
                <a:gdLst/>
                <a:ahLst/>
                <a:cxnLst/>
                <a:rect l="l" t="t" r="r" b="b"/>
                <a:pathLst>
                  <a:path w="290703" h="290703">
                    <a:moveTo>
                      <a:pt x="145415" y="273304"/>
                    </a:moveTo>
                    <a:cubicBezTo>
                      <a:pt x="216027" y="273304"/>
                      <a:pt x="273304" y="216027"/>
                      <a:pt x="273304" y="145415"/>
                    </a:cubicBezTo>
                    <a:lnTo>
                      <a:pt x="282067" y="145415"/>
                    </a:lnTo>
                    <a:lnTo>
                      <a:pt x="273304" y="145415"/>
                    </a:lnTo>
                    <a:cubicBezTo>
                      <a:pt x="273304" y="74803"/>
                      <a:pt x="216027" y="17526"/>
                      <a:pt x="145415" y="17526"/>
                    </a:cubicBezTo>
                    <a:lnTo>
                      <a:pt x="145415" y="8763"/>
                    </a:lnTo>
                    <a:lnTo>
                      <a:pt x="145415" y="17526"/>
                    </a:lnTo>
                    <a:cubicBezTo>
                      <a:pt x="74676" y="17399"/>
                      <a:pt x="17399" y="74676"/>
                      <a:pt x="17399" y="145415"/>
                    </a:cubicBezTo>
                    <a:lnTo>
                      <a:pt x="8763" y="145415"/>
                    </a:lnTo>
                    <a:lnTo>
                      <a:pt x="17526" y="145415"/>
                    </a:lnTo>
                    <a:cubicBezTo>
                      <a:pt x="17526" y="216027"/>
                      <a:pt x="74803" y="273304"/>
                      <a:pt x="145415" y="273304"/>
                    </a:cubicBezTo>
                    <a:lnTo>
                      <a:pt x="145415" y="282067"/>
                    </a:lnTo>
                    <a:lnTo>
                      <a:pt x="145415" y="273304"/>
                    </a:lnTo>
                    <a:moveTo>
                      <a:pt x="145415" y="290703"/>
                    </a:moveTo>
                    <a:cubicBezTo>
                      <a:pt x="65024" y="290703"/>
                      <a:pt x="0" y="225679"/>
                      <a:pt x="0" y="145415"/>
                    </a:cubicBezTo>
                    <a:cubicBezTo>
                      <a:pt x="0" y="65151"/>
                      <a:pt x="65024" y="0"/>
                      <a:pt x="145415" y="0"/>
                    </a:cubicBezTo>
                    <a:cubicBezTo>
                      <a:pt x="225806" y="0"/>
                      <a:pt x="290703" y="65024"/>
                      <a:pt x="290703" y="145415"/>
                    </a:cubicBezTo>
                    <a:cubicBezTo>
                      <a:pt x="290703" y="225806"/>
                      <a:pt x="225679" y="290703"/>
                      <a:pt x="145415" y="290703"/>
                    </a:cubicBezTo>
                    <a:close/>
                  </a:path>
                </a:pathLst>
              </a:custGeom>
              <a:solidFill>
                <a:srgbClr val="151B23"/>
              </a:solidFill>
            </p:spPr>
            <p:txBody>
              <a:bodyPr/>
              <a:lstStyle/>
              <a:p/>
            </p:txBody>
          </p:sp>
        </p:grpSp>
        <p:grpSp>
          <p:nvGrpSpPr>
            <p:cNvPr id="9" name="Group 9"/>
            <p:cNvGrpSpPr/>
            <p:nvPr/>
          </p:nvGrpSpPr>
          <p:grpSpPr>
            <a:xfrm>
              <a:off x="469593" y="697"/>
              <a:ext cx="289354" cy="289354"/>
              <a:chOff x="0" y="0"/>
              <a:chExt cx="289354" cy="289354"/>
            </a:xfrm>
          </p:grpSpPr>
          <p:sp>
            <p:nvSpPr>
              <p:cNvPr id="51" name="Freeform 10"/>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E80EB"/>
              </a:solidFill>
            </p:spPr>
            <p:txBody>
              <a:bodyPr/>
              <a:lstStyle/>
              <a:p/>
            </p:txBody>
          </p:sp>
          <p:sp>
            <p:nvSpPr>
              <p:cNvPr id="52" name="Freeform 11"/>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nvGrpSpPr>
            <p:cNvPr id="12" name="Group 12"/>
            <p:cNvGrpSpPr/>
            <p:nvPr/>
          </p:nvGrpSpPr>
          <p:grpSpPr>
            <a:xfrm>
              <a:off x="930295" y="697"/>
              <a:ext cx="289354" cy="289354"/>
              <a:chOff x="0" y="0"/>
              <a:chExt cx="289354" cy="289354"/>
            </a:xfrm>
          </p:grpSpPr>
          <p:sp>
            <p:nvSpPr>
              <p:cNvPr id="53" name="Freeform 13"/>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983F8"/>
              </a:solidFill>
            </p:spPr>
            <p:txBody>
              <a:bodyPr/>
              <a:lstStyle/>
              <a:p/>
            </p:txBody>
          </p:sp>
          <p:sp>
            <p:nvSpPr>
              <p:cNvPr id="54" name="Freeform 14"/>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sp>
        <p:nvSpPr>
          <p:cNvPr id="3" name="Freeform 4"/>
          <p:cNvSpPr/>
          <p:nvPr/>
        </p:nvSpPr>
        <p:spPr>
          <a:xfrm>
            <a:off x="-320715" y="-729773"/>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9804"/>
            </a:srgbClr>
          </a:solidFill>
        </p:spPr>
        <p:txBody>
          <a:bodyPr/>
          <a:lstStyle/>
          <a:p/>
        </p:txBody>
      </p:sp>
      <p:sp>
        <p:nvSpPr>
          <p:cNvPr id="7" name="TextBox 5"/>
          <p:cNvSpPr txBox="1"/>
          <p:nvPr/>
        </p:nvSpPr>
        <p:spPr>
          <a:xfrm>
            <a:off x="-143582" y="-661893"/>
            <a:ext cx="1572564" cy="1681914"/>
          </a:xfrm>
          <a:prstGeom prst="rect">
            <a:avLst/>
          </a:prstGeom>
        </p:spPr>
        <p:txBody>
          <a:bodyPr lIns="50800" tIns="50800" rIns="50800" bIns="50800" rtlCol="0" anchor="ctr"/>
          <a:lstStyle/>
          <a:p/>
        </p:txBody>
      </p:sp>
      <p:sp>
        <p:nvSpPr>
          <p:cNvPr id="4" name="Freeform 7"/>
          <p:cNvSpPr/>
          <p:nvPr/>
        </p:nvSpPr>
        <p:spPr>
          <a:xfrm>
            <a:off x="-1036261" y="3593556"/>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p/>
        </p:txBody>
      </p:sp>
      <p:sp>
        <p:nvSpPr>
          <p:cNvPr id="10" name="TextBox 8"/>
          <p:cNvSpPr txBox="1"/>
          <p:nvPr/>
        </p:nvSpPr>
        <p:spPr>
          <a:xfrm>
            <a:off x="-859128" y="3661436"/>
            <a:ext cx="1572564" cy="1681914"/>
          </a:xfrm>
          <a:prstGeom prst="rect">
            <a:avLst/>
          </a:prstGeom>
        </p:spPr>
        <p:txBody>
          <a:bodyPr lIns="50800" tIns="50800" rIns="50800" bIns="50800" rtlCol="0" anchor="ctr"/>
          <a:lstStyle/>
          <a:p/>
        </p:txBody>
      </p:sp>
      <p:sp>
        <p:nvSpPr>
          <p:cNvPr id="8" name="Freeform 10"/>
          <p:cNvSpPr/>
          <p:nvPr/>
        </p:nvSpPr>
        <p:spPr>
          <a:xfrm>
            <a:off x="7703523" y="139927"/>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p/>
        </p:txBody>
      </p:sp>
      <p:sp>
        <p:nvSpPr>
          <p:cNvPr id="13" name="TextBox 11"/>
          <p:cNvSpPr txBox="1"/>
          <p:nvPr/>
        </p:nvSpPr>
        <p:spPr>
          <a:xfrm>
            <a:off x="7880656" y="207807"/>
            <a:ext cx="1572564" cy="1681914"/>
          </a:xfrm>
          <a:prstGeom prst="rect">
            <a:avLst/>
          </a:prstGeom>
        </p:spPr>
        <p:txBody>
          <a:bodyPr lIns="50800" tIns="50800" rIns="50800" bIns="50800" rtlCol="0" anchor="ctr"/>
          <a:lstStyle/>
          <a:p/>
        </p:txBody>
      </p:sp>
      <p:sp>
        <p:nvSpPr>
          <p:cNvPr id="21" name="Freeform 19"/>
          <p:cNvSpPr/>
          <p:nvPr/>
        </p:nvSpPr>
        <p:spPr>
          <a:xfrm>
            <a:off x="8333165" y="3729380"/>
            <a:ext cx="5406956" cy="541812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F78AF">
              <a:alpha val="69804"/>
            </a:srgbClr>
          </a:solidFill>
        </p:spPr>
        <p:txBody>
          <a:bodyPr/>
          <a:lstStyle/>
          <a:p/>
        </p:txBody>
      </p:sp>
      <p:sp>
        <p:nvSpPr>
          <p:cNvPr id="22" name="TextBox 20"/>
          <p:cNvSpPr txBox="1"/>
          <p:nvPr/>
        </p:nvSpPr>
        <p:spPr>
          <a:xfrm>
            <a:off x="8830224" y="3919861"/>
            <a:ext cx="4412844" cy="4719695"/>
          </a:xfrm>
          <a:prstGeom prst="rect">
            <a:avLst/>
          </a:prstGeom>
        </p:spPr>
        <p:txBody>
          <a:bodyPr lIns="50800" tIns="50800" rIns="50800" bIns="50800" rtlCol="0" anchor="ctr"/>
          <a:lstStyle/>
          <a:p/>
        </p:txBody>
      </p:sp>
      <p:sp>
        <p:nvSpPr>
          <p:cNvPr id="38" name="任意多边形: 形状 37"/>
          <p:cNvSpPr/>
          <p:nvPr/>
        </p:nvSpPr>
        <p:spPr>
          <a:xfrm rot="5400000">
            <a:off x="6320323" y="5221978"/>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p/>
        </p:txBody>
      </p:sp>
      <p:sp>
        <p:nvSpPr>
          <p:cNvPr id="39" name="任意多边形: 形状 38"/>
          <p:cNvSpPr/>
          <p:nvPr/>
        </p:nvSpPr>
        <p:spPr>
          <a:xfrm rot="5400000">
            <a:off x="6431891" y="5473433"/>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p/>
        </p:txBody>
      </p:sp>
      <p:sp>
        <p:nvSpPr>
          <p:cNvPr id="40" name="任意多边形: 形状 39"/>
          <p:cNvSpPr/>
          <p:nvPr/>
        </p:nvSpPr>
        <p:spPr>
          <a:xfrm rot="5400000">
            <a:off x="6616628" y="4950701"/>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p/>
        </p:txBody>
      </p:sp>
      <p:sp>
        <p:nvSpPr>
          <p:cNvPr id="41" name="任意多边形: 形状 40"/>
          <p:cNvSpPr/>
          <p:nvPr/>
        </p:nvSpPr>
        <p:spPr>
          <a:xfrm rot="5400000">
            <a:off x="7015809" y="5654554"/>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p/>
        </p:txBody>
      </p:sp>
      <p:sp>
        <p:nvSpPr>
          <p:cNvPr id="42" name="任意多边形: 形状 41"/>
          <p:cNvSpPr/>
          <p:nvPr/>
        </p:nvSpPr>
        <p:spPr>
          <a:xfrm rot="5400000">
            <a:off x="7446768" y="5541959"/>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p/>
        </p:txBody>
      </p:sp>
      <p:sp>
        <p:nvSpPr>
          <p:cNvPr id="43" name="任意多边形: 形状 42"/>
          <p:cNvSpPr/>
          <p:nvPr/>
        </p:nvSpPr>
        <p:spPr>
          <a:xfrm rot="5400000">
            <a:off x="7235949" y="5360450"/>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p/>
        </p:txBody>
      </p:sp>
      <p:sp>
        <p:nvSpPr>
          <p:cNvPr id="46" name="任意多边形: 形状 45"/>
          <p:cNvSpPr/>
          <p:nvPr/>
        </p:nvSpPr>
        <p:spPr>
          <a:xfrm rot="5400000">
            <a:off x="6857874" y="5243716"/>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p/>
        </p:txBody>
      </p:sp>
      <p:sp>
        <p:nvSpPr>
          <p:cNvPr id="27" name="任意多边形: 形状 26"/>
          <p:cNvSpPr/>
          <p:nvPr/>
        </p:nvSpPr>
        <p:spPr>
          <a:xfrm rot="5400000">
            <a:off x="563096" y="5902639"/>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p/>
        </p:txBody>
      </p:sp>
      <p:sp>
        <p:nvSpPr>
          <p:cNvPr id="28" name="任意多边形: 形状 27"/>
          <p:cNvSpPr/>
          <p:nvPr/>
        </p:nvSpPr>
        <p:spPr>
          <a:xfrm rot="5400000">
            <a:off x="674664" y="6154094"/>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p/>
        </p:txBody>
      </p:sp>
      <p:sp>
        <p:nvSpPr>
          <p:cNvPr id="29" name="任意多边形: 形状 28"/>
          <p:cNvSpPr/>
          <p:nvPr/>
        </p:nvSpPr>
        <p:spPr>
          <a:xfrm rot="5400000">
            <a:off x="859401" y="5631362"/>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p/>
        </p:txBody>
      </p:sp>
      <p:sp>
        <p:nvSpPr>
          <p:cNvPr id="30" name="任意多边形: 形状 29"/>
          <p:cNvSpPr/>
          <p:nvPr/>
        </p:nvSpPr>
        <p:spPr>
          <a:xfrm rot="5400000">
            <a:off x="1258582" y="6335215"/>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p/>
        </p:txBody>
      </p:sp>
      <p:sp>
        <p:nvSpPr>
          <p:cNvPr id="31" name="任意多边形: 形状 30"/>
          <p:cNvSpPr/>
          <p:nvPr/>
        </p:nvSpPr>
        <p:spPr>
          <a:xfrm rot="5400000">
            <a:off x="1689541" y="6222620"/>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p/>
        </p:txBody>
      </p:sp>
      <p:sp>
        <p:nvSpPr>
          <p:cNvPr id="32" name="任意多边形: 形状 31"/>
          <p:cNvSpPr/>
          <p:nvPr/>
        </p:nvSpPr>
        <p:spPr>
          <a:xfrm rot="5400000">
            <a:off x="1478722" y="6041111"/>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p/>
        </p:txBody>
      </p:sp>
      <p:sp>
        <p:nvSpPr>
          <p:cNvPr id="33" name="任意多边形: 形状 32"/>
          <p:cNvSpPr/>
          <p:nvPr/>
        </p:nvSpPr>
        <p:spPr>
          <a:xfrm rot="5400000">
            <a:off x="595603" y="5745929"/>
            <a:ext cx="92018" cy="115722"/>
          </a:xfrm>
          <a:custGeom>
            <a:avLst/>
            <a:gdLst>
              <a:gd name="connsiteX0" fmla="*/ 46018 w 92018"/>
              <a:gd name="connsiteY0" fmla="*/ 115723 h 115722"/>
              <a:gd name="connsiteX1" fmla="*/ 46001 w 92018"/>
              <a:gd name="connsiteY1" fmla="*/ 115723 h 115722"/>
              <a:gd name="connsiteX2" fmla="*/ 0 w 92018"/>
              <a:gd name="connsiteY2" fmla="*/ 69544 h 115722"/>
              <a:gd name="connsiteX3" fmla="*/ 0 w 92018"/>
              <a:gd name="connsiteY3" fmla="*/ 46175 h 115722"/>
              <a:gd name="connsiteX4" fmla="*/ 46001 w 92018"/>
              <a:gd name="connsiteY4" fmla="*/ 0 h 115722"/>
              <a:gd name="connsiteX5" fmla="*/ 46018 w 92018"/>
              <a:gd name="connsiteY5" fmla="*/ 0 h 115722"/>
              <a:gd name="connsiteX6" fmla="*/ 92018 w 92018"/>
              <a:gd name="connsiteY6" fmla="*/ 46175 h 115722"/>
              <a:gd name="connsiteX7" fmla="*/ 92018 w 92018"/>
              <a:gd name="connsiteY7" fmla="*/ 69544 h 115722"/>
              <a:gd name="connsiteX8" fmla="*/ 46018 w 92018"/>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8" h="115722">
                <a:moveTo>
                  <a:pt x="46018" y="115723"/>
                </a:moveTo>
                <a:lnTo>
                  <a:pt x="46001" y="115723"/>
                </a:lnTo>
                <a:cubicBezTo>
                  <a:pt x="20595" y="115723"/>
                  <a:pt x="0" y="95048"/>
                  <a:pt x="0" y="69544"/>
                </a:cubicBezTo>
                <a:lnTo>
                  <a:pt x="0" y="46175"/>
                </a:lnTo>
                <a:cubicBezTo>
                  <a:pt x="0" y="20671"/>
                  <a:pt x="20595" y="0"/>
                  <a:pt x="46001" y="0"/>
                </a:cubicBezTo>
                <a:lnTo>
                  <a:pt x="46018" y="0"/>
                </a:lnTo>
                <a:cubicBezTo>
                  <a:pt x="71423" y="0"/>
                  <a:pt x="92018" y="20671"/>
                  <a:pt x="92018" y="46175"/>
                </a:cubicBezTo>
                <a:lnTo>
                  <a:pt x="92018" y="69544"/>
                </a:lnTo>
                <a:cubicBezTo>
                  <a:pt x="92018" y="95048"/>
                  <a:pt x="71423"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p/>
        </p:txBody>
      </p:sp>
      <p:sp>
        <p:nvSpPr>
          <p:cNvPr id="34" name="任意多边形: 形状 33"/>
          <p:cNvSpPr/>
          <p:nvPr/>
        </p:nvSpPr>
        <p:spPr>
          <a:xfrm rot="5400000">
            <a:off x="573868" y="6744229"/>
            <a:ext cx="92017" cy="115722"/>
          </a:xfrm>
          <a:custGeom>
            <a:avLst/>
            <a:gdLst>
              <a:gd name="connsiteX0" fmla="*/ 46018 w 92017"/>
              <a:gd name="connsiteY0" fmla="*/ 115723 h 115722"/>
              <a:gd name="connsiteX1" fmla="*/ 45999 w 92017"/>
              <a:gd name="connsiteY1" fmla="*/ 115723 h 115722"/>
              <a:gd name="connsiteX2" fmla="*/ 0 w 92017"/>
              <a:gd name="connsiteY2" fmla="*/ 69544 h 115722"/>
              <a:gd name="connsiteX3" fmla="*/ 0 w 92017"/>
              <a:gd name="connsiteY3" fmla="*/ 46175 h 115722"/>
              <a:gd name="connsiteX4" fmla="*/ 45999 w 92017"/>
              <a:gd name="connsiteY4" fmla="*/ 0 h 115722"/>
              <a:gd name="connsiteX5" fmla="*/ 46018 w 92017"/>
              <a:gd name="connsiteY5" fmla="*/ 0 h 115722"/>
              <a:gd name="connsiteX6" fmla="*/ 92017 w 92017"/>
              <a:gd name="connsiteY6" fmla="*/ 46175 h 115722"/>
              <a:gd name="connsiteX7" fmla="*/ 92017 w 92017"/>
              <a:gd name="connsiteY7" fmla="*/ 69544 h 115722"/>
              <a:gd name="connsiteX8" fmla="*/ 46018 w 92017"/>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15722">
                <a:moveTo>
                  <a:pt x="46018" y="115723"/>
                </a:moveTo>
                <a:lnTo>
                  <a:pt x="45999" y="115723"/>
                </a:lnTo>
                <a:cubicBezTo>
                  <a:pt x="20597" y="115723"/>
                  <a:pt x="0" y="95048"/>
                  <a:pt x="0" y="69544"/>
                </a:cubicBezTo>
                <a:lnTo>
                  <a:pt x="0" y="46175"/>
                </a:lnTo>
                <a:cubicBezTo>
                  <a:pt x="0" y="20671"/>
                  <a:pt x="20597" y="0"/>
                  <a:pt x="45999" y="0"/>
                </a:cubicBezTo>
                <a:lnTo>
                  <a:pt x="46018" y="0"/>
                </a:lnTo>
                <a:cubicBezTo>
                  <a:pt x="71424" y="0"/>
                  <a:pt x="92017" y="20671"/>
                  <a:pt x="92017" y="46175"/>
                </a:cubicBezTo>
                <a:lnTo>
                  <a:pt x="92017" y="69544"/>
                </a:lnTo>
                <a:cubicBezTo>
                  <a:pt x="92017" y="95048"/>
                  <a:pt x="71424"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p/>
        </p:txBody>
      </p:sp>
      <p:sp>
        <p:nvSpPr>
          <p:cNvPr id="35" name="任意多边形: 形状 34"/>
          <p:cNvSpPr/>
          <p:nvPr/>
        </p:nvSpPr>
        <p:spPr>
          <a:xfrm rot="5400000">
            <a:off x="1100647" y="5924377"/>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p/>
        </p:txBody>
      </p:sp>
      <p:pic>
        <p:nvPicPr>
          <p:cNvPr id="25" name="Picture 23"/>
          <p:cNvPicPr>
            <a:picLocks noChangeAspect="1"/>
          </p:cNvPicPr>
          <p:nvPr/>
        </p:nvPicPr>
        <p:blipFill>
          <a:blip r:embed="rId1"/>
          <a:stretch>
            <a:fillRect/>
          </a:stretch>
        </p:blipFill>
        <p:spPr>
          <a:xfrm>
            <a:off x="11715868" y="139927"/>
            <a:ext cx="215345" cy="859308"/>
          </a:xfrm>
          <a:prstGeom prst="rect">
            <a:avLst/>
          </a:prstGeom>
          <a:ln>
            <a:noFill/>
          </a:ln>
        </p:spPr>
      </p:pic>
      <p:sp>
        <p:nvSpPr>
          <p:cNvPr id="55" name="New shape"/>
          <p:cNvSpPr/>
          <p:nvPr/>
        </p:nvSpPr>
        <p:spPr>
          <a:xfrm>
            <a:off x="828040" y="926465"/>
            <a:ext cx="10668000" cy="5334000"/>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t>长治市屯留区石油天然气长输</a:t>
            </a:r>
          </a:p>
          <a:p>
            <a:r>
              <a:t>管道建设和保护（突发）事故应急预案</a:t>
            </a:r>
          </a:p>
        </p:txBody>
      </p:sp>
      <p:sp>
        <p:nvSpPr>
          <p:cNvPr id="57" name="New shape"/>
          <p:cNvSpPr/>
          <p:nvPr/>
        </p:nvSpPr>
        <p:spPr>
          <a:xfrm>
            <a:off x="1911350" y="2943860"/>
            <a:ext cx="8128000" cy="584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35000"/>
          </a:bodyPr>
          <a:lstStyle/>
          <a:p>
            <a:pPr indent="0" algn="ctr">
              <a:lnSpc>
                <a:spcPct val="120000"/>
              </a:lnSpc>
            </a:pPr>
            <a:r>
              <a:rPr sz="4000" b="1">
                <a:solidFill>
                  <a:srgbClr val="000000"/>
                </a:solidFill>
                <a:latin typeface="宋体" panose="02010600030101010101" pitchFamily="2" charset="-122"/>
              </a:rPr>
              <a:t>长治市屯留区人民政府办公室</a:t>
            </a:r>
            <a:endParaRPr sz="4000" b="1">
              <a:solidFill>
                <a:srgbClr val="000000"/>
              </a:solidFill>
              <a:latin typeface="宋体" panose="02010600030101010101" pitchFamily="2" charset="-122"/>
            </a:endParaRPr>
          </a:p>
          <a:p>
            <a:pPr indent="0" algn="ctr">
              <a:lnSpc>
                <a:spcPct val="120000"/>
              </a:lnSpc>
            </a:pPr>
            <a:r>
              <a:rPr sz="4000" b="1">
                <a:solidFill>
                  <a:srgbClr val="000000"/>
                </a:solidFill>
                <a:latin typeface="宋体" panose="02010600030101010101" pitchFamily="2" charset="-122"/>
              </a:rPr>
              <a:t>关于印发长治市屯留区石油天然气长输管道建设和保护（突发）事故应急预案的通知</a:t>
            </a:r>
            <a:endParaRPr sz="4000" b="1">
              <a:solidFill>
                <a:srgbClr val="000000"/>
              </a:solidFill>
              <a:latin typeface="宋体" panose="02010600030101010101" pitchFamily="2" charset="-122"/>
            </a:endParaRPr>
          </a:p>
        </p:txBody>
      </p:sp>
      <p:sp>
        <p:nvSpPr>
          <p:cNvPr id="58" name="New shape"/>
          <p:cNvSpPr/>
          <p:nvPr/>
        </p:nvSpPr>
        <p:spPr>
          <a:xfrm>
            <a:off x="2006600" y="3999230"/>
            <a:ext cx="8128000" cy="1238885"/>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lstStyle/>
          <a:p>
            <a:pPr indent="0" algn="l" fontAlgn="auto">
              <a:lnSpc>
                <a:spcPct val="150000"/>
              </a:lnSpc>
            </a:pPr>
            <a:r>
              <a:rPr sz="1600">
                <a:solidFill>
                  <a:srgbClr val="000000"/>
                </a:solidFill>
                <a:latin typeface="黑体" panose="02010609060101010101" charset="-122"/>
                <a:ea typeface="黑体" panose="02010609060101010101" charset="-122"/>
              </a:rPr>
              <a:t>各乡镇人民政府、综合服务中心，街道办事处，区直各有关单位：</a:t>
            </a:r>
            <a:endParaRPr sz="1600">
              <a:solidFill>
                <a:srgbClr val="000000"/>
              </a:solidFill>
              <a:latin typeface="黑体" panose="02010609060101010101" charset="-122"/>
              <a:ea typeface="黑体" panose="02010609060101010101" charset="-122"/>
            </a:endParaRPr>
          </a:p>
          <a:p>
            <a:pPr indent="406400" algn="l" fontAlgn="auto">
              <a:lnSpc>
                <a:spcPct val="150000"/>
              </a:lnSpc>
              <a:extLst>
                <a:ext uri="{35155182-B16C-46BC-9424-99874614C6A1}">
                  <wpsdc:indentchars xmlns:wpsdc="http://www.wps.cn/officeDocument/2017/drawingmlCustomData" val="200" checksum="1740828767"/>
                </a:ext>
              </a:extLst>
            </a:pPr>
            <a:r>
              <a:rPr sz="1600">
                <a:solidFill>
                  <a:srgbClr val="000000"/>
                </a:solidFill>
                <a:latin typeface="黑体" panose="02010609060101010101" charset="-122"/>
                <a:ea typeface="黑体" panose="02010609060101010101" charset="-122"/>
              </a:rPr>
              <a:t>《长治市屯留区石油天然气长输管道建设和保护（突发）事故应急预案》已经区人民政府同意，现印发给你们，请认真遵照执行。</a:t>
            </a:r>
            <a:endParaRPr sz="1600">
              <a:solidFill>
                <a:srgbClr val="000000"/>
              </a:solidFill>
              <a:latin typeface="黑体" panose="02010609060101010101" charset="-122"/>
              <a:ea typeface="黑体" panose="02010609060101010101" charset="-122"/>
            </a:endParaRPr>
          </a:p>
        </p:txBody>
      </p:sp>
      <p:sp>
        <p:nvSpPr>
          <p:cNvPr id="11" name="文本框 10"/>
          <p:cNvSpPr txBox="1"/>
          <p:nvPr/>
        </p:nvSpPr>
        <p:spPr>
          <a:xfrm>
            <a:off x="1816100" y="1366520"/>
            <a:ext cx="8318500" cy="1076325"/>
          </a:xfrm>
          <a:prstGeom prst="rect">
            <a:avLst/>
          </a:prstGeom>
          <a:noFill/>
        </p:spPr>
        <p:txBody>
          <a:bodyPr wrap="square" rtlCol="0">
            <a:spAutoFit/>
          </a:bodyPr>
          <a:p>
            <a:pPr algn="ctr"/>
            <a:r>
              <a:rPr lang="zh-CN" altLang="en-US" sz="3200" b="1">
                <a:solidFill>
                  <a:schemeClr val="accent1">
                    <a:lumMod val="60000"/>
                    <a:lumOff val="40000"/>
                  </a:schemeClr>
                </a:solidFill>
                <a:latin typeface="微软雅黑" panose="020B0503020204020204" pitchFamily="34" charset="-122"/>
                <a:ea typeface="微软雅黑" panose="020B0503020204020204" pitchFamily="34" charset="-122"/>
              </a:rPr>
              <a:t>长治市屯留区石油天然气长输管道建设和保护（突发）事故应急预案</a:t>
            </a:r>
            <a:endParaRPr lang="zh-CN" altLang="en-US" sz="3200" b="1">
              <a:solidFill>
                <a:schemeClr val="accent1">
                  <a:lumMod val="60000"/>
                  <a:lumOff val="4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timing>
    <p:tnLst>
      <p:par>
        <p:cTn id="1" dur="indefinite" restart="never" nodeType="tmRoot"/>
      </p:par>
    </p:tnLst>
    <p:bldLst>
      <p:bldP spid="55" grpId="0" bldLvl="0" animBg="1"/>
      <p:bldP spid="57" grpId="2" bldLvl="0" animBg="1"/>
      <p:bldP spid="58" grpId="3"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9588" y="542926"/>
            <a:ext cx="11172825" cy="5772150"/>
            <a:chOff x="0" y="0"/>
            <a:chExt cx="22345650" cy="11544300"/>
          </a:xfrm>
        </p:grpSpPr>
        <p:sp>
          <p:nvSpPr>
            <p:cNvPr id="41" name="Freeform 3"/>
            <p:cNvSpPr/>
            <p:nvPr/>
          </p:nvSpPr>
          <p:spPr>
            <a:xfrm>
              <a:off x="12700" y="12700"/>
              <a:ext cx="22320250" cy="11518900"/>
            </a:xfrm>
            <a:custGeom>
              <a:avLst/>
              <a:gdLst/>
              <a:ahLst/>
              <a:cxnLst/>
              <a:rect l="l" t="t" r="r" b="b"/>
              <a:pathLst>
                <a:path w="22320250" h="11518900">
                  <a:moveTo>
                    <a:pt x="0" y="517779"/>
                  </a:moveTo>
                  <a:cubicBezTo>
                    <a:pt x="0" y="231775"/>
                    <a:pt x="232029" y="0"/>
                    <a:pt x="518287" y="0"/>
                  </a:cubicBezTo>
                  <a:lnTo>
                    <a:pt x="21801962" y="0"/>
                  </a:lnTo>
                  <a:cubicBezTo>
                    <a:pt x="22088221" y="0"/>
                    <a:pt x="22320250" y="231775"/>
                    <a:pt x="22320250" y="517779"/>
                  </a:cubicBezTo>
                  <a:lnTo>
                    <a:pt x="22320250" y="11001121"/>
                  </a:lnTo>
                  <a:cubicBezTo>
                    <a:pt x="22320250" y="11287125"/>
                    <a:pt x="22088221" y="11518900"/>
                    <a:pt x="21801962" y="11518900"/>
                  </a:cubicBezTo>
                  <a:lnTo>
                    <a:pt x="518287" y="11518900"/>
                  </a:lnTo>
                  <a:cubicBezTo>
                    <a:pt x="232029" y="11518900"/>
                    <a:pt x="0" y="11287125"/>
                    <a:pt x="0" y="11001121"/>
                  </a:cubicBezTo>
                  <a:close/>
                </a:path>
              </a:pathLst>
            </a:custGeom>
            <a:solidFill>
              <a:srgbClr val="FFFFFF">
                <a:alpha val="92941"/>
              </a:srgbClr>
            </a:solidFill>
          </p:spPr>
          <p:txBody>
            <a:bodyPr/>
            <a:lstStyle/>
            <a:p/>
          </p:txBody>
        </p:sp>
        <p:sp>
          <p:nvSpPr>
            <p:cNvPr id="42" name="Freeform 4"/>
            <p:cNvSpPr/>
            <p:nvPr/>
          </p:nvSpPr>
          <p:spPr>
            <a:xfrm>
              <a:off x="0" y="0"/>
              <a:ext cx="22345650" cy="11544300"/>
            </a:xfrm>
            <a:custGeom>
              <a:avLst/>
              <a:gdLst/>
              <a:ahLst/>
              <a:cxnLst/>
              <a:rect l="l" t="t" r="r" b="b"/>
              <a:pathLst>
                <a:path w="22345650" h="11544300">
                  <a:moveTo>
                    <a:pt x="0" y="530479"/>
                  </a:moveTo>
                  <a:cubicBezTo>
                    <a:pt x="0" y="237490"/>
                    <a:pt x="237744" y="0"/>
                    <a:pt x="530987" y="0"/>
                  </a:cubicBezTo>
                  <a:lnTo>
                    <a:pt x="21814662" y="0"/>
                  </a:lnTo>
                  <a:lnTo>
                    <a:pt x="21814662" y="12700"/>
                  </a:lnTo>
                  <a:lnTo>
                    <a:pt x="21814662" y="0"/>
                  </a:lnTo>
                  <a:cubicBezTo>
                    <a:pt x="22107905" y="0"/>
                    <a:pt x="22345650" y="237490"/>
                    <a:pt x="22345650" y="530479"/>
                  </a:cubicBezTo>
                  <a:lnTo>
                    <a:pt x="22332950" y="530479"/>
                  </a:lnTo>
                  <a:lnTo>
                    <a:pt x="22345650" y="530479"/>
                  </a:lnTo>
                  <a:lnTo>
                    <a:pt x="22345650" y="11013821"/>
                  </a:lnTo>
                  <a:lnTo>
                    <a:pt x="22332950" y="11013821"/>
                  </a:lnTo>
                  <a:lnTo>
                    <a:pt x="22345650" y="11013821"/>
                  </a:lnTo>
                  <a:cubicBezTo>
                    <a:pt x="22345650" y="11306810"/>
                    <a:pt x="22107905" y="11544300"/>
                    <a:pt x="21814662" y="11544300"/>
                  </a:cubicBezTo>
                  <a:lnTo>
                    <a:pt x="21814662" y="11531600"/>
                  </a:lnTo>
                  <a:lnTo>
                    <a:pt x="21814662" y="11544300"/>
                  </a:lnTo>
                  <a:lnTo>
                    <a:pt x="530987" y="11544300"/>
                  </a:lnTo>
                  <a:lnTo>
                    <a:pt x="530987" y="11531600"/>
                  </a:lnTo>
                  <a:lnTo>
                    <a:pt x="530987" y="11544300"/>
                  </a:lnTo>
                  <a:cubicBezTo>
                    <a:pt x="237744" y="11544300"/>
                    <a:pt x="0" y="11306810"/>
                    <a:pt x="0" y="11013821"/>
                  </a:cubicBezTo>
                  <a:lnTo>
                    <a:pt x="0" y="530479"/>
                  </a:lnTo>
                  <a:lnTo>
                    <a:pt x="12700" y="530479"/>
                  </a:lnTo>
                  <a:lnTo>
                    <a:pt x="0" y="530479"/>
                  </a:lnTo>
                  <a:moveTo>
                    <a:pt x="25400" y="530479"/>
                  </a:moveTo>
                  <a:lnTo>
                    <a:pt x="25400" y="11013821"/>
                  </a:lnTo>
                  <a:lnTo>
                    <a:pt x="12700" y="11013821"/>
                  </a:lnTo>
                  <a:lnTo>
                    <a:pt x="25400" y="11013821"/>
                  </a:lnTo>
                  <a:cubicBezTo>
                    <a:pt x="25400" y="11292713"/>
                    <a:pt x="251714" y="11518900"/>
                    <a:pt x="530987" y="11518900"/>
                  </a:cubicBezTo>
                  <a:lnTo>
                    <a:pt x="21814662" y="11518900"/>
                  </a:lnTo>
                  <a:cubicBezTo>
                    <a:pt x="22093935" y="11518900"/>
                    <a:pt x="22320250" y="11292713"/>
                    <a:pt x="22320250" y="11013821"/>
                  </a:cubicBezTo>
                  <a:lnTo>
                    <a:pt x="22320250" y="530479"/>
                  </a:lnTo>
                  <a:cubicBezTo>
                    <a:pt x="22320250" y="251587"/>
                    <a:pt x="22093935" y="25400"/>
                    <a:pt x="21814662" y="25400"/>
                  </a:cubicBezTo>
                  <a:lnTo>
                    <a:pt x="530987" y="25400"/>
                  </a:lnTo>
                  <a:lnTo>
                    <a:pt x="530987" y="12700"/>
                  </a:lnTo>
                  <a:lnTo>
                    <a:pt x="530987" y="25400"/>
                  </a:lnTo>
                  <a:cubicBezTo>
                    <a:pt x="251714" y="25400"/>
                    <a:pt x="25400" y="251587"/>
                    <a:pt x="25400" y="530479"/>
                  </a:cubicBezTo>
                  <a:close/>
                </a:path>
              </a:pathLst>
            </a:custGeom>
            <a:solidFill>
              <a:srgbClr val="539EFF"/>
            </a:solidFill>
          </p:spPr>
          <p:txBody>
            <a:bodyPr/>
            <a:lstStyle/>
            <a:p/>
          </p:txBody>
        </p:sp>
      </p:grpSp>
      <p:grpSp>
        <p:nvGrpSpPr>
          <p:cNvPr id="5" name="Group 5"/>
          <p:cNvGrpSpPr/>
          <p:nvPr/>
        </p:nvGrpSpPr>
        <p:grpSpPr>
          <a:xfrm>
            <a:off x="900856" y="873284"/>
            <a:ext cx="609825" cy="145374"/>
            <a:chOff x="0" y="0"/>
            <a:chExt cx="1219649" cy="290748"/>
          </a:xfrm>
        </p:grpSpPr>
        <p:grpSp>
          <p:nvGrpSpPr>
            <p:cNvPr id="6" name="Group 6"/>
            <p:cNvGrpSpPr/>
            <p:nvPr/>
          </p:nvGrpSpPr>
          <p:grpSpPr>
            <a:xfrm>
              <a:off x="0" y="0"/>
              <a:ext cx="290748" cy="290748"/>
              <a:chOff x="0" y="0"/>
              <a:chExt cx="290748" cy="290748"/>
            </a:xfrm>
          </p:grpSpPr>
          <p:sp>
            <p:nvSpPr>
              <p:cNvPr id="43" name="Freeform 7"/>
              <p:cNvSpPr/>
              <p:nvPr/>
            </p:nvSpPr>
            <p:spPr>
              <a:xfrm>
                <a:off x="8763" y="8763"/>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087"/>
                      <a:pt x="0" y="136652"/>
                    </a:cubicBezTo>
                    <a:cubicBezTo>
                      <a:pt x="0" y="212217"/>
                      <a:pt x="61087" y="273304"/>
                      <a:pt x="136652" y="273304"/>
                    </a:cubicBezTo>
                    <a:close/>
                  </a:path>
                </a:pathLst>
              </a:custGeom>
              <a:solidFill>
                <a:srgbClr val="65A8FF"/>
              </a:solidFill>
            </p:spPr>
            <p:txBody>
              <a:bodyPr/>
              <a:lstStyle/>
              <a:p/>
            </p:txBody>
          </p:sp>
          <p:sp>
            <p:nvSpPr>
              <p:cNvPr id="44" name="Freeform 8"/>
              <p:cNvSpPr/>
              <p:nvPr/>
            </p:nvSpPr>
            <p:spPr>
              <a:xfrm>
                <a:off x="0" y="0"/>
                <a:ext cx="290703" cy="290703"/>
              </a:xfrm>
              <a:custGeom>
                <a:avLst/>
                <a:gdLst/>
                <a:ahLst/>
                <a:cxnLst/>
                <a:rect l="l" t="t" r="r" b="b"/>
                <a:pathLst>
                  <a:path w="290703" h="290703">
                    <a:moveTo>
                      <a:pt x="145415" y="273304"/>
                    </a:moveTo>
                    <a:cubicBezTo>
                      <a:pt x="216027" y="273304"/>
                      <a:pt x="273304" y="216027"/>
                      <a:pt x="273304" y="145415"/>
                    </a:cubicBezTo>
                    <a:lnTo>
                      <a:pt x="282067" y="145415"/>
                    </a:lnTo>
                    <a:lnTo>
                      <a:pt x="273304" y="145415"/>
                    </a:lnTo>
                    <a:cubicBezTo>
                      <a:pt x="273304" y="74803"/>
                      <a:pt x="216027" y="17526"/>
                      <a:pt x="145415" y="17526"/>
                    </a:cubicBezTo>
                    <a:lnTo>
                      <a:pt x="145415" y="8763"/>
                    </a:lnTo>
                    <a:lnTo>
                      <a:pt x="145415" y="17526"/>
                    </a:lnTo>
                    <a:cubicBezTo>
                      <a:pt x="74676" y="17399"/>
                      <a:pt x="17399" y="74676"/>
                      <a:pt x="17399" y="145415"/>
                    </a:cubicBezTo>
                    <a:lnTo>
                      <a:pt x="8763" y="145415"/>
                    </a:lnTo>
                    <a:lnTo>
                      <a:pt x="17526" y="145415"/>
                    </a:lnTo>
                    <a:cubicBezTo>
                      <a:pt x="17526" y="216027"/>
                      <a:pt x="74803" y="273304"/>
                      <a:pt x="145415" y="273304"/>
                    </a:cubicBezTo>
                    <a:lnTo>
                      <a:pt x="145415" y="282067"/>
                    </a:lnTo>
                    <a:lnTo>
                      <a:pt x="145415" y="273304"/>
                    </a:lnTo>
                    <a:moveTo>
                      <a:pt x="145415" y="290703"/>
                    </a:moveTo>
                    <a:cubicBezTo>
                      <a:pt x="65024" y="290703"/>
                      <a:pt x="0" y="225679"/>
                      <a:pt x="0" y="145415"/>
                    </a:cubicBezTo>
                    <a:cubicBezTo>
                      <a:pt x="0" y="65151"/>
                      <a:pt x="65024" y="0"/>
                      <a:pt x="145415" y="0"/>
                    </a:cubicBezTo>
                    <a:cubicBezTo>
                      <a:pt x="225806" y="0"/>
                      <a:pt x="290703" y="65024"/>
                      <a:pt x="290703" y="145415"/>
                    </a:cubicBezTo>
                    <a:cubicBezTo>
                      <a:pt x="290703" y="225806"/>
                      <a:pt x="225679" y="290703"/>
                      <a:pt x="145415" y="290703"/>
                    </a:cubicBezTo>
                    <a:close/>
                  </a:path>
                </a:pathLst>
              </a:custGeom>
              <a:solidFill>
                <a:srgbClr val="151B23"/>
              </a:solidFill>
            </p:spPr>
            <p:txBody>
              <a:bodyPr/>
              <a:lstStyle/>
              <a:p/>
            </p:txBody>
          </p:sp>
        </p:grpSp>
        <p:grpSp>
          <p:nvGrpSpPr>
            <p:cNvPr id="9" name="Group 9"/>
            <p:cNvGrpSpPr/>
            <p:nvPr/>
          </p:nvGrpSpPr>
          <p:grpSpPr>
            <a:xfrm>
              <a:off x="469593" y="697"/>
              <a:ext cx="289354" cy="289354"/>
              <a:chOff x="0" y="0"/>
              <a:chExt cx="289354" cy="289354"/>
            </a:xfrm>
          </p:grpSpPr>
          <p:sp>
            <p:nvSpPr>
              <p:cNvPr id="45" name="Freeform 10"/>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E80EB"/>
              </a:solidFill>
            </p:spPr>
            <p:txBody>
              <a:bodyPr/>
              <a:lstStyle/>
              <a:p/>
            </p:txBody>
          </p:sp>
          <p:sp>
            <p:nvSpPr>
              <p:cNvPr id="46" name="Freeform 11"/>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nvGrpSpPr>
            <p:cNvPr id="12" name="Group 12"/>
            <p:cNvGrpSpPr/>
            <p:nvPr/>
          </p:nvGrpSpPr>
          <p:grpSpPr>
            <a:xfrm>
              <a:off x="930295" y="697"/>
              <a:ext cx="289354" cy="289354"/>
              <a:chOff x="0" y="0"/>
              <a:chExt cx="289354" cy="289354"/>
            </a:xfrm>
          </p:grpSpPr>
          <p:sp>
            <p:nvSpPr>
              <p:cNvPr id="47" name="Freeform 13"/>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983F8"/>
              </a:solidFill>
            </p:spPr>
            <p:txBody>
              <a:bodyPr/>
              <a:lstStyle/>
              <a:p/>
            </p:txBody>
          </p:sp>
          <p:sp>
            <p:nvSpPr>
              <p:cNvPr id="48" name="Freeform 14"/>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sp>
        <p:nvSpPr>
          <p:cNvPr id="49" name="Freeform 4"/>
          <p:cNvSpPr/>
          <p:nvPr/>
        </p:nvSpPr>
        <p:spPr>
          <a:xfrm>
            <a:off x="-320715" y="-729773"/>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9804"/>
            </a:srgbClr>
          </a:solidFill>
        </p:spPr>
        <p:txBody>
          <a:bodyPr/>
          <a:lstStyle/>
          <a:p/>
        </p:txBody>
      </p:sp>
      <p:sp>
        <p:nvSpPr>
          <p:cNvPr id="50" name="TextBox 5"/>
          <p:cNvSpPr txBox="1"/>
          <p:nvPr/>
        </p:nvSpPr>
        <p:spPr>
          <a:xfrm>
            <a:off x="-143582" y="-661893"/>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1" name="Freeform 7"/>
          <p:cNvSpPr/>
          <p:nvPr/>
        </p:nvSpPr>
        <p:spPr>
          <a:xfrm>
            <a:off x="-1036261" y="3593556"/>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p/>
        </p:txBody>
      </p:sp>
      <p:sp>
        <p:nvSpPr>
          <p:cNvPr id="52" name="TextBox 8"/>
          <p:cNvSpPr txBox="1"/>
          <p:nvPr/>
        </p:nvSpPr>
        <p:spPr>
          <a:xfrm>
            <a:off x="-859128" y="3661436"/>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3" name="Freeform 10"/>
          <p:cNvSpPr/>
          <p:nvPr/>
        </p:nvSpPr>
        <p:spPr>
          <a:xfrm>
            <a:off x="7703523" y="139927"/>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4" name="TextBox 11"/>
          <p:cNvSpPr txBox="1"/>
          <p:nvPr/>
        </p:nvSpPr>
        <p:spPr>
          <a:xfrm>
            <a:off x="7880656" y="207807"/>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5" name="Freeform 19"/>
          <p:cNvSpPr/>
          <p:nvPr/>
        </p:nvSpPr>
        <p:spPr>
          <a:xfrm>
            <a:off x="8333165" y="3729380"/>
            <a:ext cx="5406956" cy="541812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F78AF">
              <a:alpha val="69804"/>
            </a:srgbClr>
          </a:solidFill>
        </p:spPr>
        <p:txBody>
          <a:bodyPr/>
          <a:lstStyle/>
          <a:p/>
        </p:txBody>
      </p:sp>
      <p:sp>
        <p:nvSpPr>
          <p:cNvPr id="56" name="TextBox 20"/>
          <p:cNvSpPr txBox="1"/>
          <p:nvPr/>
        </p:nvSpPr>
        <p:spPr>
          <a:xfrm>
            <a:off x="8830224" y="3919861"/>
            <a:ext cx="4412844" cy="4719695"/>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7" name="任意多边形: 形状 37"/>
          <p:cNvSpPr/>
          <p:nvPr>
            <p:custDataLst>
              <p:tags r:id="rId1"/>
            </p:custDataLst>
          </p:nvPr>
        </p:nvSpPr>
        <p:spPr>
          <a:xfrm rot="5400000">
            <a:off x="6320323" y="5221978"/>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8" name="任意多边形: 形状 38"/>
          <p:cNvSpPr/>
          <p:nvPr>
            <p:custDataLst>
              <p:tags r:id="rId2"/>
            </p:custDataLst>
          </p:nvPr>
        </p:nvSpPr>
        <p:spPr>
          <a:xfrm rot="5400000">
            <a:off x="6431891" y="5473433"/>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9" name="任意多边形: 形状 39"/>
          <p:cNvSpPr/>
          <p:nvPr>
            <p:custDataLst>
              <p:tags r:id="rId3"/>
            </p:custDataLst>
          </p:nvPr>
        </p:nvSpPr>
        <p:spPr>
          <a:xfrm rot="5400000">
            <a:off x="6616628" y="4950701"/>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0" name="任意多边形: 形状 40"/>
          <p:cNvSpPr/>
          <p:nvPr>
            <p:custDataLst>
              <p:tags r:id="rId4"/>
            </p:custDataLst>
          </p:nvPr>
        </p:nvSpPr>
        <p:spPr>
          <a:xfrm rot="5400000">
            <a:off x="7015809" y="5654554"/>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1" name="任意多边形: 形状 41"/>
          <p:cNvSpPr/>
          <p:nvPr>
            <p:custDataLst>
              <p:tags r:id="rId5"/>
            </p:custDataLst>
          </p:nvPr>
        </p:nvSpPr>
        <p:spPr>
          <a:xfrm rot="5400000">
            <a:off x="7446768" y="5541959"/>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2" name="任意多边形: 形状 42"/>
          <p:cNvSpPr/>
          <p:nvPr>
            <p:custDataLst>
              <p:tags r:id="rId6"/>
            </p:custDataLst>
          </p:nvPr>
        </p:nvSpPr>
        <p:spPr>
          <a:xfrm rot="5400000">
            <a:off x="7235949" y="5360450"/>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3" name="任意多边形: 形状 45"/>
          <p:cNvSpPr/>
          <p:nvPr>
            <p:custDataLst>
              <p:tags r:id="rId7"/>
            </p:custDataLst>
          </p:nvPr>
        </p:nvSpPr>
        <p:spPr>
          <a:xfrm rot="5400000">
            <a:off x="6857874" y="5243716"/>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4" name="任意多边形: 形状 26"/>
          <p:cNvSpPr/>
          <p:nvPr>
            <p:custDataLst>
              <p:tags r:id="rId8"/>
            </p:custDataLst>
          </p:nvPr>
        </p:nvSpPr>
        <p:spPr>
          <a:xfrm rot="5400000">
            <a:off x="563096" y="5902639"/>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5" name="任意多边形: 形状 27"/>
          <p:cNvSpPr/>
          <p:nvPr>
            <p:custDataLst>
              <p:tags r:id="rId9"/>
            </p:custDataLst>
          </p:nvPr>
        </p:nvSpPr>
        <p:spPr>
          <a:xfrm rot="5400000">
            <a:off x="674664" y="6154094"/>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6" name="任意多边形: 形状 28"/>
          <p:cNvSpPr/>
          <p:nvPr>
            <p:custDataLst>
              <p:tags r:id="rId10"/>
            </p:custDataLst>
          </p:nvPr>
        </p:nvSpPr>
        <p:spPr>
          <a:xfrm rot="5400000">
            <a:off x="859401" y="5631362"/>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7" name="任意多边形: 形状 29"/>
          <p:cNvSpPr/>
          <p:nvPr>
            <p:custDataLst>
              <p:tags r:id="rId11"/>
            </p:custDataLst>
          </p:nvPr>
        </p:nvSpPr>
        <p:spPr>
          <a:xfrm rot="5400000">
            <a:off x="1258582" y="6335215"/>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8" name="任意多边形: 形状 30"/>
          <p:cNvSpPr/>
          <p:nvPr>
            <p:custDataLst>
              <p:tags r:id="rId12"/>
            </p:custDataLst>
          </p:nvPr>
        </p:nvSpPr>
        <p:spPr>
          <a:xfrm rot="5400000">
            <a:off x="1689541" y="6222620"/>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9" name="任意多边形: 形状 31"/>
          <p:cNvSpPr/>
          <p:nvPr>
            <p:custDataLst>
              <p:tags r:id="rId13"/>
            </p:custDataLst>
          </p:nvPr>
        </p:nvSpPr>
        <p:spPr>
          <a:xfrm rot="5400000">
            <a:off x="1478722" y="6041111"/>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0" name="任意多边形: 形状 32"/>
          <p:cNvSpPr/>
          <p:nvPr>
            <p:custDataLst>
              <p:tags r:id="rId14"/>
            </p:custDataLst>
          </p:nvPr>
        </p:nvSpPr>
        <p:spPr>
          <a:xfrm rot="5400000">
            <a:off x="595603" y="5745929"/>
            <a:ext cx="92018" cy="115722"/>
          </a:xfrm>
          <a:custGeom>
            <a:avLst/>
            <a:gdLst>
              <a:gd name="connsiteX0" fmla="*/ 46018 w 92018"/>
              <a:gd name="connsiteY0" fmla="*/ 115723 h 115722"/>
              <a:gd name="connsiteX1" fmla="*/ 46001 w 92018"/>
              <a:gd name="connsiteY1" fmla="*/ 115723 h 115722"/>
              <a:gd name="connsiteX2" fmla="*/ 0 w 92018"/>
              <a:gd name="connsiteY2" fmla="*/ 69544 h 115722"/>
              <a:gd name="connsiteX3" fmla="*/ 0 w 92018"/>
              <a:gd name="connsiteY3" fmla="*/ 46175 h 115722"/>
              <a:gd name="connsiteX4" fmla="*/ 46001 w 92018"/>
              <a:gd name="connsiteY4" fmla="*/ 0 h 115722"/>
              <a:gd name="connsiteX5" fmla="*/ 46018 w 92018"/>
              <a:gd name="connsiteY5" fmla="*/ 0 h 115722"/>
              <a:gd name="connsiteX6" fmla="*/ 92018 w 92018"/>
              <a:gd name="connsiteY6" fmla="*/ 46175 h 115722"/>
              <a:gd name="connsiteX7" fmla="*/ 92018 w 92018"/>
              <a:gd name="connsiteY7" fmla="*/ 69544 h 115722"/>
              <a:gd name="connsiteX8" fmla="*/ 46018 w 92018"/>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8" h="115722">
                <a:moveTo>
                  <a:pt x="46018" y="115723"/>
                </a:moveTo>
                <a:lnTo>
                  <a:pt x="46001" y="115723"/>
                </a:lnTo>
                <a:cubicBezTo>
                  <a:pt x="20595" y="115723"/>
                  <a:pt x="0" y="95048"/>
                  <a:pt x="0" y="69544"/>
                </a:cubicBezTo>
                <a:lnTo>
                  <a:pt x="0" y="46175"/>
                </a:lnTo>
                <a:cubicBezTo>
                  <a:pt x="0" y="20671"/>
                  <a:pt x="20595" y="0"/>
                  <a:pt x="46001" y="0"/>
                </a:cubicBezTo>
                <a:lnTo>
                  <a:pt x="46018" y="0"/>
                </a:lnTo>
                <a:cubicBezTo>
                  <a:pt x="71423" y="0"/>
                  <a:pt x="92018" y="20671"/>
                  <a:pt x="92018" y="46175"/>
                </a:cubicBezTo>
                <a:lnTo>
                  <a:pt x="92018" y="69544"/>
                </a:lnTo>
                <a:cubicBezTo>
                  <a:pt x="92018" y="95048"/>
                  <a:pt x="71423"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1" name="任意多边形: 形状 33"/>
          <p:cNvSpPr/>
          <p:nvPr/>
        </p:nvSpPr>
        <p:spPr>
          <a:xfrm rot="5400000">
            <a:off x="573868" y="6744229"/>
            <a:ext cx="92017" cy="115722"/>
          </a:xfrm>
          <a:custGeom>
            <a:avLst/>
            <a:gdLst>
              <a:gd name="connsiteX0" fmla="*/ 46018 w 92017"/>
              <a:gd name="connsiteY0" fmla="*/ 115723 h 115722"/>
              <a:gd name="connsiteX1" fmla="*/ 45999 w 92017"/>
              <a:gd name="connsiteY1" fmla="*/ 115723 h 115722"/>
              <a:gd name="connsiteX2" fmla="*/ 0 w 92017"/>
              <a:gd name="connsiteY2" fmla="*/ 69544 h 115722"/>
              <a:gd name="connsiteX3" fmla="*/ 0 w 92017"/>
              <a:gd name="connsiteY3" fmla="*/ 46175 h 115722"/>
              <a:gd name="connsiteX4" fmla="*/ 45999 w 92017"/>
              <a:gd name="connsiteY4" fmla="*/ 0 h 115722"/>
              <a:gd name="connsiteX5" fmla="*/ 46018 w 92017"/>
              <a:gd name="connsiteY5" fmla="*/ 0 h 115722"/>
              <a:gd name="connsiteX6" fmla="*/ 92017 w 92017"/>
              <a:gd name="connsiteY6" fmla="*/ 46175 h 115722"/>
              <a:gd name="connsiteX7" fmla="*/ 92017 w 92017"/>
              <a:gd name="connsiteY7" fmla="*/ 69544 h 115722"/>
              <a:gd name="connsiteX8" fmla="*/ 46018 w 92017"/>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15722">
                <a:moveTo>
                  <a:pt x="46018" y="115723"/>
                </a:moveTo>
                <a:lnTo>
                  <a:pt x="45999" y="115723"/>
                </a:lnTo>
                <a:cubicBezTo>
                  <a:pt x="20597" y="115723"/>
                  <a:pt x="0" y="95048"/>
                  <a:pt x="0" y="69544"/>
                </a:cubicBezTo>
                <a:lnTo>
                  <a:pt x="0" y="46175"/>
                </a:lnTo>
                <a:cubicBezTo>
                  <a:pt x="0" y="20671"/>
                  <a:pt x="20597" y="0"/>
                  <a:pt x="45999" y="0"/>
                </a:cubicBezTo>
                <a:lnTo>
                  <a:pt x="46018" y="0"/>
                </a:lnTo>
                <a:cubicBezTo>
                  <a:pt x="71424" y="0"/>
                  <a:pt x="92017" y="20671"/>
                  <a:pt x="92017" y="46175"/>
                </a:cubicBezTo>
                <a:lnTo>
                  <a:pt x="92017" y="69544"/>
                </a:lnTo>
                <a:cubicBezTo>
                  <a:pt x="92017" y="95048"/>
                  <a:pt x="71424"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2" name="任意多边形: 形状 34"/>
          <p:cNvSpPr/>
          <p:nvPr>
            <p:custDataLst>
              <p:tags r:id="rId15"/>
            </p:custDataLst>
          </p:nvPr>
        </p:nvSpPr>
        <p:spPr>
          <a:xfrm rot="5400000">
            <a:off x="1100647" y="5924377"/>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73" name="New picture"/>
          <p:cNvPicPr/>
          <p:nvPr/>
        </p:nvPicPr>
        <p:blipFill>
          <a:blip r:embed="rId16"/>
          <a:stretch>
            <a:fillRect/>
          </a:stretch>
        </p:blipFill>
        <p:spPr>
          <a:xfrm>
            <a:off x="11715868" y="139927"/>
            <a:ext cx="215345" cy="859308"/>
          </a:xfrm>
          <a:prstGeom prst="rect">
            <a:avLst/>
          </a:prstGeom>
          <a:ln>
            <a:noFill/>
          </a:ln>
        </p:spPr>
      </p:pic>
      <p:sp>
        <p:nvSpPr>
          <p:cNvPr id="74" name="New shape"/>
          <p:cNvSpPr/>
          <p:nvPr/>
        </p:nvSpPr>
        <p:spPr>
          <a:xfrm>
            <a:off x="233680" y="381000"/>
            <a:ext cx="11430000" cy="6096000"/>
          </a:xfrm>
          <a:prstGeom prst="rect">
            <a:avLst/>
          </a:prstGeom>
          <a:solidFill>
            <a:srgbClr val="FFFFFF">
              <a:alpha val="7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r>
              <a:t>责任单位：长治市屯留区发展和改革委员会责任单位：长治市屯留区发展和改革委员会</a:t>
            </a:r>
          </a:p>
        </p:txBody>
      </p:sp>
      <p:sp>
        <p:nvSpPr>
          <p:cNvPr id="75" name="New shape"/>
          <p:cNvSpPr/>
          <p:nvPr/>
        </p:nvSpPr>
        <p:spPr>
          <a:xfrm>
            <a:off x="421870" y="326960"/>
            <a:ext cx="11336944" cy="738505"/>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l">
              <a:lnSpc>
                <a:spcPct val="150000"/>
              </a:lnSpc>
            </a:pPr>
            <a:r>
              <a:rPr 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0</a:t>
            </a:r>
            <a:r>
              <a:rPr lang="en-US" alt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4</a:t>
            </a:r>
            <a:r>
              <a:rPr 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 </a:t>
            </a:r>
            <a:r>
              <a:rPr lang="en-US" alt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 </a:t>
            </a:r>
            <a:r>
              <a:rPr 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预案特点</a:t>
            </a:r>
            <a:endParaRPr lang="zh-CN" altLang="en-US" sz="1800" b="1" i="0">
              <a:solidFill>
                <a:srgbClr val="000000">
                  <a:alpha val="94118"/>
                </a:srgbClr>
              </a:solidFill>
              <a:latin typeface="宋体" panose="02010600030101010101" pitchFamily="2" charset="-122"/>
              <a:ea typeface="宋体" panose="02010600030101010101" pitchFamily="2" charset="-122"/>
            </a:endParaRPr>
          </a:p>
        </p:txBody>
      </p:sp>
      <p:pic>
        <p:nvPicPr>
          <p:cNvPr id="3" name="图片 5"/>
          <p:cNvPicPr>
            <a:picLocks noChangeAspect="1"/>
          </p:cNvPicPr>
          <p:nvPr/>
        </p:nvPicPr>
        <p:blipFill>
          <a:blip r:embed="rId17"/>
          <a:stretch>
            <a:fillRect/>
          </a:stretch>
        </p:blipFill>
        <p:spPr>
          <a:xfrm>
            <a:off x="4644936" y="922528"/>
            <a:ext cx="7206415" cy="4381500"/>
          </a:xfrm>
          <a:prstGeom prst="rect">
            <a:avLst/>
          </a:prstGeom>
          <a:ln>
            <a:noFill/>
          </a:ln>
        </p:spPr>
      </p:pic>
      <p:pic>
        <p:nvPicPr>
          <p:cNvPr id="4" name="图片 3" descr="C:/Users/Administrator/Desktop/5.jpg5"/>
          <p:cNvPicPr>
            <a:picLocks noChangeAspect="1"/>
          </p:cNvPicPr>
          <p:nvPr/>
        </p:nvPicPr>
        <p:blipFill>
          <a:blip r:embed="rId18"/>
          <a:srcRect t="18768" b="18768"/>
          <a:stretch>
            <a:fillRect/>
          </a:stretch>
        </p:blipFill>
        <p:spPr>
          <a:xfrm>
            <a:off x="5550972" y="1175597"/>
            <a:ext cx="5393936" cy="3369859"/>
          </a:xfrm>
          <a:prstGeom prst="rect">
            <a:avLst/>
          </a:prstGeom>
          <a:ln>
            <a:noFill/>
          </a:ln>
        </p:spPr>
      </p:pic>
      <p:sp>
        <p:nvSpPr>
          <p:cNvPr id="7" name="文本框 6"/>
          <p:cNvSpPr txBox="1"/>
          <p:nvPr/>
        </p:nvSpPr>
        <p:spPr>
          <a:xfrm>
            <a:off x="1135380" y="1376680"/>
            <a:ext cx="3808730" cy="3169285"/>
          </a:xfrm>
          <a:prstGeom prst="rect">
            <a:avLst/>
          </a:prstGeom>
          <a:noFill/>
        </p:spPr>
        <p:txBody>
          <a:bodyPr wrap="square" rtlCol="0">
            <a:spAutoFit/>
          </a:bodyPr>
          <a:p>
            <a:pPr indent="508000" fontAlgn="auto">
              <a:lnSpc>
                <a:spcPct val="200000"/>
              </a:lnSpc>
              <a:extLst>
                <a:ext uri="{35155182-B16C-46BC-9424-99874614C6A1}">
                  <wpsdc:indentchars xmlns:wpsdc="http://www.wps.cn/officeDocument/2017/drawingmlCustomData" val="200" checksum="282533468"/>
                </a:ext>
              </a:extLst>
            </a:pPr>
            <a:r>
              <a:rPr lang="zh-CN" altLang="en-US" sz="2000">
                <a:latin typeface="黑体" panose="02010609060101010101" charset="-122"/>
                <a:ea typeface="黑体" panose="02010609060101010101" charset="-122"/>
              </a:rPr>
              <a:t>内容更加完整，工作原则更加明确，组织指挥体系更加优化，职责分工更加明晰，应急响应机制更加健全，预案的衔接性、针对性和可操作性更强。</a:t>
            </a:r>
            <a:endParaRPr lang="zh-CN" altLang="en-US" sz="2000">
              <a:latin typeface="黑体" panose="02010609060101010101" charset="-122"/>
              <a:ea typeface="黑体" panose="02010609060101010101" charset="-122"/>
            </a:endParaRPr>
          </a:p>
        </p:txBody>
      </p:sp>
      <p:sp>
        <p:nvSpPr>
          <p:cNvPr id="8" name="文本框 7"/>
          <p:cNvSpPr txBox="1"/>
          <p:nvPr/>
        </p:nvSpPr>
        <p:spPr>
          <a:xfrm>
            <a:off x="2275840" y="5343525"/>
            <a:ext cx="6739255" cy="583565"/>
          </a:xfrm>
          <a:prstGeom prst="rect">
            <a:avLst/>
          </a:prstGeom>
          <a:noFill/>
        </p:spPr>
        <p:txBody>
          <a:bodyPr wrap="square" rtlCol="0">
            <a:spAutoFit/>
          </a:bodyPr>
          <a:p>
            <a:pPr algn="ctr"/>
            <a:r>
              <a:rPr lang="zh-CN" altLang="en-US" sz="3200" b="1">
                <a:solidFill>
                  <a:srgbClr val="FF0000"/>
                </a:solidFill>
                <a:latin typeface="黑体" panose="02010609060101010101" charset="-122"/>
                <a:ea typeface="黑体" panose="02010609060101010101" charset="-122"/>
              </a:rPr>
              <a:t>责任单位：长治市屯留区能源局</a:t>
            </a:r>
            <a:endParaRPr lang="zh-CN" altLang="en-US" sz="3200" b="1">
              <a:solidFill>
                <a:srgbClr val="FF0000"/>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9588" y="542926"/>
            <a:ext cx="11172825" cy="5772150"/>
            <a:chOff x="0" y="0"/>
            <a:chExt cx="22345650" cy="11544300"/>
          </a:xfrm>
        </p:grpSpPr>
        <p:sp>
          <p:nvSpPr>
            <p:cNvPr id="16" name="Freeform 3"/>
            <p:cNvSpPr/>
            <p:nvPr/>
          </p:nvSpPr>
          <p:spPr>
            <a:xfrm>
              <a:off x="12700" y="12700"/>
              <a:ext cx="22320250" cy="11518900"/>
            </a:xfrm>
            <a:custGeom>
              <a:avLst/>
              <a:gdLst/>
              <a:ahLst/>
              <a:cxnLst/>
              <a:rect l="l" t="t" r="r" b="b"/>
              <a:pathLst>
                <a:path w="22320250" h="11518900">
                  <a:moveTo>
                    <a:pt x="0" y="517779"/>
                  </a:moveTo>
                  <a:cubicBezTo>
                    <a:pt x="0" y="231775"/>
                    <a:pt x="232029" y="0"/>
                    <a:pt x="518287" y="0"/>
                  </a:cubicBezTo>
                  <a:lnTo>
                    <a:pt x="21801962" y="0"/>
                  </a:lnTo>
                  <a:cubicBezTo>
                    <a:pt x="22088221" y="0"/>
                    <a:pt x="22320250" y="231775"/>
                    <a:pt x="22320250" y="517779"/>
                  </a:cubicBezTo>
                  <a:lnTo>
                    <a:pt x="22320250" y="11001121"/>
                  </a:lnTo>
                  <a:cubicBezTo>
                    <a:pt x="22320250" y="11287125"/>
                    <a:pt x="22088221" y="11518900"/>
                    <a:pt x="21801962" y="11518900"/>
                  </a:cubicBezTo>
                  <a:lnTo>
                    <a:pt x="518287" y="11518900"/>
                  </a:lnTo>
                  <a:cubicBezTo>
                    <a:pt x="232029" y="11518900"/>
                    <a:pt x="0" y="11287125"/>
                    <a:pt x="0" y="11001121"/>
                  </a:cubicBezTo>
                  <a:close/>
                </a:path>
              </a:pathLst>
            </a:custGeom>
            <a:solidFill>
              <a:srgbClr val="FFFFFF">
                <a:alpha val="92941"/>
              </a:srgbClr>
            </a:solidFill>
          </p:spPr>
          <p:txBody>
            <a:bodyPr/>
            <a:lstStyle/>
            <a:p/>
          </p:txBody>
        </p:sp>
        <p:sp>
          <p:nvSpPr>
            <p:cNvPr id="17" name="Freeform 4"/>
            <p:cNvSpPr/>
            <p:nvPr/>
          </p:nvSpPr>
          <p:spPr>
            <a:xfrm>
              <a:off x="0" y="0"/>
              <a:ext cx="22345650" cy="11544300"/>
            </a:xfrm>
            <a:custGeom>
              <a:avLst/>
              <a:gdLst/>
              <a:ahLst/>
              <a:cxnLst/>
              <a:rect l="l" t="t" r="r" b="b"/>
              <a:pathLst>
                <a:path w="22345650" h="11544300">
                  <a:moveTo>
                    <a:pt x="0" y="530479"/>
                  </a:moveTo>
                  <a:cubicBezTo>
                    <a:pt x="0" y="237490"/>
                    <a:pt x="237744" y="0"/>
                    <a:pt x="530987" y="0"/>
                  </a:cubicBezTo>
                  <a:lnTo>
                    <a:pt x="21814662" y="0"/>
                  </a:lnTo>
                  <a:lnTo>
                    <a:pt x="21814662" y="12700"/>
                  </a:lnTo>
                  <a:lnTo>
                    <a:pt x="21814662" y="0"/>
                  </a:lnTo>
                  <a:cubicBezTo>
                    <a:pt x="22107905" y="0"/>
                    <a:pt x="22345650" y="237490"/>
                    <a:pt x="22345650" y="530479"/>
                  </a:cubicBezTo>
                  <a:lnTo>
                    <a:pt x="22332950" y="530479"/>
                  </a:lnTo>
                  <a:lnTo>
                    <a:pt x="22345650" y="530479"/>
                  </a:lnTo>
                  <a:lnTo>
                    <a:pt x="22345650" y="11013821"/>
                  </a:lnTo>
                  <a:lnTo>
                    <a:pt x="22332950" y="11013821"/>
                  </a:lnTo>
                  <a:lnTo>
                    <a:pt x="22345650" y="11013821"/>
                  </a:lnTo>
                  <a:cubicBezTo>
                    <a:pt x="22345650" y="11306810"/>
                    <a:pt x="22107905" y="11544300"/>
                    <a:pt x="21814662" y="11544300"/>
                  </a:cubicBezTo>
                  <a:lnTo>
                    <a:pt x="21814662" y="11531600"/>
                  </a:lnTo>
                  <a:lnTo>
                    <a:pt x="21814662" y="11544300"/>
                  </a:lnTo>
                  <a:lnTo>
                    <a:pt x="530987" y="11544300"/>
                  </a:lnTo>
                  <a:lnTo>
                    <a:pt x="530987" y="11531600"/>
                  </a:lnTo>
                  <a:lnTo>
                    <a:pt x="530987" y="11544300"/>
                  </a:lnTo>
                  <a:cubicBezTo>
                    <a:pt x="237744" y="11544300"/>
                    <a:pt x="0" y="11306810"/>
                    <a:pt x="0" y="11013821"/>
                  </a:cubicBezTo>
                  <a:lnTo>
                    <a:pt x="0" y="530479"/>
                  </a:lnTo>
                  <a:lnTo>
                    <a:pt x="12700" y="530479"/>
                  </a:lnTo>
                  <a:lnTo>
                    <a:pt x="0" y="530479"/>
                  </a:lnTo>
                  <a:moveTo>
                    <a:pt x="25400" y="530479"/>
                  </a:moveTo>
                  <a:lnTo>
                    <a:pt x="25400" y="11013821"/>
                  </a:lnTo>
                  <a:lnTo>
                    <a:pt x="12700" y="11013821"/>
                  </a:lnTo>
                  <a:lnTo>
                    <a:pt x="25400" y="11013821"/>
                  </a:lnTo>
                  <a:cubicBezTo>
                    <a:pt x="25400" y="11292713"/>
                    <a:pt x="251714" y="11518900"/>
                    <a:pt x="530987" y="11518900"/>
                  </a:cubicBezTo>
                  <a:lnTo>
                    <a:pt x="21814662" y="11518900"/>
                  </a:lnTo>
                  <a:cubicBezTo>
                    <a:pt x="22093935" y="11518900"/>
                    <a:pt x="22320250" y="11292713"/>
                    <a:pt x="22320250" y="11013821"/>
                  </a:cubicBezTo>
                  <a:lnTo>
                    <a:pt x="22320250" y="530479"/>
                  </a:lnTo>
                  <a:cubicBezTo>
                    <a:pt x="22320250" y="251587"/>
                    <a:pt x="22093935" y="25400"/>
                    <a:pt x="21814662" y="25400"/>
                  </a:cubicBezTo>
                  <a:lnTo>
                    <a:pt x="530987" y="25400"/>
                  </a:lnTo>
                  <a:lnTo>
                    <a:pt x="530987" y="12700"/>
                  </a:lnTo>
                  <a:lnTo>
                    <a:pt x="530987" y="25400"/>
                  </a:lnTo>
                  <a:cubicBezTo>
                    <a:pt x="251714" y="25400"/>
                    <a:pt x="25400" y="251587"/>
                    <a:pt x="25400" y="530479"/>
                  </a:cubicBezTo>
                  <a:close/>
                </a:path>
              </a:pathLst>
            </a:custGeom>
            <a:solidFill>
              <a:srgbClr val="539EFF"/>
            </a:solidFill>
          </p:spPr>
          <p:txBody>
            <a:bodyPr/>
            <a:lstStyle/>
            <a:p/>
          </p:txBody>
        </p:sp>
      </p:grpSp>
      <p:grpSp>
        <p:nvGrpSpPr>
          <p:cNvPr id="5" name="Group 5"/>
          <p:cNvGrpSpPr/>
          <p:nvPr/>
        </p:nvGrpSpPr>
        <p:grpSpPr>
          <a:xfrm>
            <a:off x="900856" y="873284"/>
            <a:ext cx="609825" cy="145374"/>
            <a:chOff x="0" y="0"/>
            <a:chExt cx="1219649" cy="290748"/>
          </a:xfrm>
        </p:grpSpPr>
        <p:grpSp>
          <p:nvGrpSpPr>
            <p:cNvPr id="6" name="Group 6"/>
            <p:cNvGrpSpPr/>
            <p:nvPr/>
          </p:nvGrpSpPr>
          <p:grpSpPr>
            <a:xfrm>
              <a:off x="0" y="0"/>
              <a:ext cx="290748" cy="290748"/>
              <a:chOff x="0" y="0"/>
              <a:chExt cx="290748" cy="290748"/>
            </a:xfrm>
          </p:grpSpPr>
          <p:sp>
            <p:nvSpPr>
              <p:cNvPr id="18" name="Freeform 7"/>
              <p:cNvSpPr/>
              <p:nvPr/>
            </p:nvSpPr>
            <p:spPr>
              <a:xfrm>
                <a:off x="8763" y="8763"/>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087"/>
                      <a:pt x="0" y="136652"/>
                    </a:cubicBezTo>
                    <a:cubicBezTo>
                      <a:pt x="0" y="212217"/>
                      <a:pt x="61087" y="273304"/>
                      <a:pt x="136652" y="273304"/>
                    </a:cubicBezTo>
                    <a:close/>
                  </a:path>
                </a:pathLst>
              </a:custGeom>
              <a:solidFill>
                <a:srgbClr val="65A8FF"/>
              </a:solidFill>
            </p:spPr>
            <p:txBody>
              <a:bodyPr/>
              <a:lstStyle/>
              <a:p/>
            </p:txBody>
          </p:sp>
          <p:sp>
            <p:nvSpPr>
              <p:cNvPr id="19" name="Freeform 8"/>
              <p:cNvSpPr/>
              <p:nvPr/>
            </p:nvSpPr>
            <p:spPr>
              <a:xfrm>
                <a:off x="0" y="0"/>
                <a:ext cx="290703" cy="290703"/>
              </a:xfrm>
              <a:custGeom>
                <a:avLst/>
                <a:gdLst/>
                <a:ahLst/>
                <a:cxnLst/>
                <a:rect l="l" t="t" r="r" b="b"/>
                <a:pathLst>
                  <a:path w="290703" h="290703">
                    <a:moveTo>
                      <a:pt x="145415" y="273304"/>
                    </a:moveTo>
                    <a:cubicBezTo>
                      <a:pt x="216027" y="273304"/>
                      <a:pt x="273304" y="216027"/>
                      <a:pt x="273304" y="145415"/>
                    </a:cubicBezTo>
                    <a:lnTo>
                      <a:pt x="282067" y="145415"/>
                    </a:lnTo>
                    <a:lnTo>
                      <a:pt x="273304" y="145415"/>
                    </a:lnTo>
                    <a:cubicBezTo>
                      <a:pt x="273304" y="74803"/>
                      <a:pt x="216027" y="17526"/>
                      <a:pt x="145415" y="17526"/>
                    </a:cubicBezTo>
                    <a:lnTo>
                      <a:pt x="145415" y="8763"/>
                    </a:lnTo>
                    <a:lnTo>
                      <a:pt x="145415" y="17526"/>
                    </a:lnTo>
                    <a:cubicBezTo>
                      <a:pt x="74676" y="17399"/>
                      <a:pt x="17399" y="74676"/>
                      <a:pt x="17399" y="145415"/>
                    </a:cubicBezTo>
                    <a:lnTo>
                      <a:pt x="8763" y="145415"/>
                    </a:lnTo>
                    <a:lnTo>
                      <a:pt x="17526" y="145415"/>
                    </a:lnTo>
                    <a:cubicBezTo>
                      <a:pt x="17526" y="216027"/>
                      <a:pt x="74803" y="273304"/>
                      <a:pt x="145415" y="273304"/>
                    </a:cubicBezTo>
                    <a:lnTo>
                      <a:pt x="145415" y="282067"/>
                    </a:lnTo>
                    <a:lnTo>
                      <a:pt x="145415" y="273304"/>
                    </a:lnTo>
                    <a:moveTo>
                      <a:pt x="145415" y="290703"/>
                    </a:moveTo>
                    <a:cubicBezTo>
                      <a:pt x="65024" y="290703"/>
                      <a:pt x="0" y="225679"/>
                      <a:pt x="0" y="145415"/>
                    </a:cubicBezTo>
                    <a:cubicBezTo>
                      <a:pt x="0" y="65151"/>
                      <a:pt x="65024" y="0"/>
                      <a:pt x="145415" y="0"/>
                    </a:cubicBezTo>
                    <a:cubicBezTo>
                      <a:pt x="225806" y="0"/>
                      <a:pt x="290703" y="65024"/>
                      <a:pt x="290703" y="145415"/>
                    </a:cubicBezTo>
                    <a:cubicBezTo>
                      <a:pt x="290703" y="225806"/>
                      <a:pt x="225679" y="290703"/>
                      <a:pt x="145415" y="290703"/>
                    </a:cubicBezTo>
                    <a:close/>
                  </a:path>
                </a:pathLst>
              </a:custGeom>
              <a:solidFill>
                <a:srgbClr val="151B23"/>
              </a:solidFill>
            </p:spPr>
            <p:txBody>
              <a:bodyPr/>
              <a:lstStyle/>
              <a:p/>
            </p:txBody>
          </p:sp>
        </p:grpSp>
        <p:grpSp>
          <p:nvGrpSpPr>
            <p:cNvPr id="9" name="Group 9"/>
            <p:cNvGrpSpPr/>
            <p:nvPr/>
          </p:nvGrpSpPr>
          <p:grpSpPr>
            <a:xfrm>
              <a:off x="469593" y="697"/>
              <a:ext cx="289354" cy="289354"/>
              <a:chOff x="0" y="0"/>
              <a:chExt cx="289354" cy="289354"/>
            </a:xfrm>
          </p:grpSpPr>
          <p:sp>
            <p:nvSpPr>
              <p:cNvPr id="20" name="Freeform 10"/>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E80EB"/>
              </a:solidFill>
            </p:spPr>
            <p:txBody>
              <a:bodyPr/>
              <a:lstStyle/>
              <a:p/>
            </p:txBody>
          </p:sp>
          <p:sp>
            <p:nvSpPr>
              <p:cNvPr id="21" name="Freeform 11"/>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nvGrpSpPr>
            <p:cNvPr id="12" name="Group 12"/>
            <p:cNvGrpSpPr/>
            <p:nvPr/>
          </p:nvGrpSpPr>
          <p:grpSpPr>
            <a:xfrm>
              <a:off x="930295" y="697"/>
              <a:ext cx="289354" cy="289354"/>
              <a:chOff x="0" y="0"/>
              <a:chExt cx="289354" cy="289354"/>
            </a:xfrm>
          </p:grpSpPr>
          <p:sp>
            <p:nvSpPr>
              <p:cNvPr id="22" name="Freeform 13"/>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983F8"/>
              </a:solidFill>
            </p:spPr>
            <p:txBody>
              <a:bodyPr/>
              <a:lstStyle/>
              <a:p/>
            </p:txBody>
          </p:sp>
          <p:sp>
            <p:nvSpPr>
              <p:cNvPr id="23" name="Freeform 14"/>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sp>
        <p:nvSpPr>
          <p:cNvPr id="24" name="Freeform 4"/>
          <p:cNvSpPr/>
          <p:nvPr/>
        </p:nvSpPr>
        <p:spPr>
          <a:xfrm>
            <a:off x="-320715" y="-729773"/>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9804"/>
            </a:srgbClr>
          </a:solidFill>
        </p:spPr>
        <p:txBody>
          <a:bodyPr/>
          <a:lstStyle/>
          <a:p/>
        </p:txBody>
      </p:sp>
      <p:sp>
        <p:nvSpPr>
          <p:cNvPr id="25" name="TextBox 5"/>
          <p:cNvSpPr txBox="1"/>
          <p:nvPr/>
        </p:nvSpPr>
        <p:spPr>
          <a:xfrm>
            <a:off x="-143582" y="-661893"/>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6" name="Freeform 7"/>
          <p:cNvSpPr/>
          <p:nvPr/>
        </p:nvSpPr>
        <p:spPr>
          <a:xfrm>
            <a:off x="-1036261" y="3593556"/>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p/>
        </p:txBody>
      </p:sp>
      <p:sp>
        <p:nvSpPr>
          <p:cNvPr id="27" name="TextBox 8"/>
          <p:cNvSpPr txBox="1"/>
          <p:nvPr/>
        </p:nvSpPr>
        <p:spPr>
          <a:xfrm>
            <a:off x="-859128" y="3661436"/>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8" name="Freeform 10"/>
          <p:cNvSpPr/>
          <p:nvPr/>
        </p:nvSpPr>
        <p:spPr>
          <a:xfrm>
            <a:off x="7703523" y="139927"/>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9" name="TextBox 11"/>
          <p:cNvSpPr txBox="1"/>
          <p:nvPr/>
        </p:nvSpPr>
        <p:spPr>
          <a:xfrm>
            <a:off x="7880656" y="207807"/>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0" name="Freeform 19"/>
          <p:cNvSpPr/>
          <p:nvPr/>
        </p:nvSpPr>
        <p:spPr>
          <a:xfrm>
            <a:off x="8333165" y="3729380"/>
            <a:ext cx="5406956" cy="541812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F78AF">
              <a:alpha val="69804"/>
            </a:srgbClr>
          </a:solidFill>
        </p:spPr>
        <p:txBody>
          <a:bodyPr/>
          <a:lstStyle/>
          <a:p/>
        </p:txBody>
      </p:sp>
      <p:sp>
        <p:nvSpPr>
          <p:cNvPr id="31" name="TextBox 20"/>
          <p:cNvSpPr txBox="1"/>
          <p:nvPr/>
        </p:nvSpPr>
        <p:spPr>
          <a:xfrm>
            <a:off x="8830224" y="3919861"/>
            <a:ext cx="4412844" cy="4719695"/>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2" name="任意多边形: 形状 37"/>
          <p:cNvSpPr/>
          <p:nvPr/>
        </p:nvSpPr>
        <p:spPr>
          <a:xfrm rot="5400000">
            <a:off x="6320323" y="5221978"/>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3" name="任意多边形: 形状 38"/>
          <p:cNvSpPr/>
          <p:nvPr/>
        </p:nvSpPr>
        <p:spPr>
          <a:xfrm rot="5400000">
            <a:off x="6431891" y="5473433"/>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4" name="任意多边形: 形状 39"/>
          <p:cNvSpPr/>
          <p:nvPr/>
        </p:nvSpPr>
        <p:spPr>
          <a:xfrm rot="5400000">
            <a:off x="6616628" y="4950701"/>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5" name="任意多边形: 形状 40"/>
          <p:cNvSpPr/>
          <p:nvPr/>
        </p:nvSpPr>
        <p:spPr>
          <a:xfrm rot="5400000">
            <a:off x="7015809" y="5654554"/>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6" name="任意多边形: 形状 41"/>
          <p:cNvSpPr/>
          <p:nvPr/>
        </p:nvSpPr>
        <p:spPr>
          <a:xfrm rot="5400000">
            <a:off x="7446768" y="5541959"/>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7" name="任意多边形: 形状 42"/>
          <p:cNvSpPr/>
          <p:nvPr/>
        </p:nvSpPr>
        <p:spPr>
          <a:xfrm rot="5400000">
            <a:off x="7235949" y="5360450"/>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8" name="任意多边形: 形状 45"/>
          <p:cNvSpPr/>
          <p:nvPr/>
        </p:nvSpPr>
        <p:spPr>
          <a:xfrm rot="5400000">
            <a:off x="6857874" y="5243716"/>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9" name="任意多边形: 形状 26"/>
          <p:cNvSpPr/>
          <p:nvPr/>
        </p:nvSpPr>
        <p:spPr>
          <a:xfrm rot="5400000">
            <a:off x="563096" y="5902639"/>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0" name="任意多边形: 形状 27"/>
          <p:cNvSpPr/>
          <p:nvPr/>
        </p:nvSpPr>
        <p:spPr>
          <a:xfrm rot="5400000">
            <a:off x="674664" y="6154094"/>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1" name="任意多边形: 形状 28"/>
          <p:cNvSpPr/>
          <p:nvPr/>
        </p:nvSpPr>
        <p:spPr>
          <a:xfrm rot="5400000">
            <a:off x="859401" y="5631362"/>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2" name="任意多边形: 形状 29"/>
          <p:cNvSpPr/>
          <p:nvPr/>
        </p:nvSpPr>
        <p:spPr>
          <a:xfrm rot="5400000">
            <a:off x="1258582" y="6335215"/>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3" name="任意多边形: 形状 30"/>
          <p:cNvSpPr/>
          <p:nvPr/>
        </p:nvSpPr>
        <p:spPr>
          <a:xfrm rot="5400000">
            <a:off x="1689541" y="6222620"/>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4" name="任意多边形: 形状 31"/>
          <p:cNvSpPr/>
          <p:nvPr/>
        </p:nvSpPr>
        <p:spPr>
          <a:xfrm rot="5400000">
            <a:off x="1478722" y="6041111"/>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5" name="任意多边形: 形状 32"/>
          <p:cNvSpPr/>
          <p:nvPr/>
        </p:nvSpPr>
        <p:spPr>
          <a:xfrm rot="5400000">
            <a:off x="595603" y="5745929"/>
            <a:ext cx="92018" cy="115722"/>
          </a:xfrm>
          <a:custGeom>
            <a:avLst/>
            <a:gdLst>
              <a:gd name="connsiteX0" fmla="*/ 46018 w 92018"/>
              <a:gd name="connsiteY0" fmla="*/ 115723 h 115722"/>
              <a:gd name="connsiteX1" fmla="*/ 46001 w 92018"/>
              <a:gd name="connsiteY1" fmla="*/ 115723 h 115722"/>
              <a:gd name="connsiteX2" fmla="*/ 0 w 92018"/>
              <a:gd name="connsiteY2" fmla="*/ 69544 h 115722"/>
              <a:gd name="connsiteX3" fmla="*/ 0 w 92018"/>
              <a:gd name="connsiteY3" fmla="*/ 46175 h 115722"/>
              <a:gd name="connsiteX4" fmla="*/ 46001 w 92018"/>
              <a:gd name="connsiteY4" fmla="*/ 0 h 115722"/>
              <a:gd name="connsiteX5" fmla="*/ 46018 w 92018"/>
              <a:gd name="connsiteY5" fmla="*/ 0 h 115722"/>
              <a:gd name="connsiteX6" fmla="*/ 92018 w 92018"/>
              <a:gd name="connsiteY6" fmla="*/ 46175 h 115722"/>
              <a:gd name="connsiteX7" fmla="*/ 92018 w 92018"/>
              <a:gd name="connsiteY7" fmla="*/ 69544 h 115722"/>
              <a:gd name="connsiteX8" fmla="*/ 46018 w 92018"/>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8" h="115722">
                <a:moveTo>
                  <a:pt x="46018" y="115723"/>
                </a:moveTo>
                <a:lnTo>
                  <a:pt x="46001" y="115723"/>
                </a:lnTo>
                <a:cubicBezTo>
                  <a:pt x="20595" y="115723"/>
                  <a:pt x="0" y="95048"/>
                  <a:pt x="0" y="69544"/>
                </a:cubicBezTo>
                <a:lnTo>
                  <a:pt x="0" y="46175"/>
                </a:lnTo>
                <a:cubicBezTo>
                  <a:pt x="0" y="20671"/>
                  <a:pt x="20595" y="0"/>
                  <a:pt x="46001" y="0"/>
                </a:cubicBezTo>
                <a:lnTo>
                  <a:pt x="46018" y="0"/>
                </a:lnTo>
                <a:cubicBezTo>
                  <a:pt x="71423" y="0"/>
                  <a:pt x="92018" y="20671"/>
                  <a:pt x="92018" y="46175"/>
                </a:cubicBezTo>
                <a:lnTo>
                  <a:pt x="92018" y="69544"/>
                </a:lnTo>
                <a:cubicBezTo>
                  <a:pt x="92018" y="95048"/>
                  <a:pt x="71423"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6" name="任意多边形: 形状 33"/>
          <p:cNvSpPr/>
          <p:nvPr/>
        </p:nvSpPr>
        <p:spPr>
          <a:xfrm rot="5400000">
            <a:off x="573868" y="6744229"/>
            <a:ext cx="92017" cy="115722"/>
          </a:xfrm>
          <a:custGeom>
            <a:avLst/>
            <a:gdLst>
              <a:gd name="connsiteX0" fmla="*/ 46018 w 92017"/>
              <a:gd name="connsiteY0" fmla="*/ 115723 h 115722"/>
              <a:gd name="connsiteX1" fmla="*/ 45999 w 92017"/>
              <a:gd name="connsiteY1" fmla="*/ 115723 h 115722"/>
              <a:gd name="connsiteX2" fmla="*/ 0 w 92017"/>
              <a:gd name="connsiteY2" fmla="*/ 69544 h 115722"/>
              <a:gd name="connsiteX3" fmla="*/ 0 w 92017"/>
              <a:gd name="connsiteY3" fmla="*/ 46175 h 115722"/>
              <a:gd name="connsiteX4" fmla="*/ 45999 w 92017"/>
              <a:gd name="connsiteY4" fmla="*/ 0 h 115722"/>
              <a:gd name="connsiteX5" fmla="*/ 46018 w 92017"/>
              <a:gd name="connsiteY5" fmla="*/ 0 h 115722"/>
              <a:gd name="connsiteX6" fmla="*/ 92017 w 92017"/>
              <a:gd name="connsiteY6" fmla="*/ 46175 h 115722"/>
              <a:gd name="connsiteX7" fmla="*/ 92017 w 92017"/>
              <a:gd name="connsiteY7" fmla="*/ 69544 h 115722"/>
              <a:gd name="connsiteX8" fmla="*/ 46018 w 92017"/>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15722">
                <a:moveTo>
                  <a:pt x="46018" y="115723"/>
                </a:moveTo>
                <a:lnTo>
                  <a:pt x="45999" y="115723"/>
                </a:lnTo>
                <a:cubicBezTo>
                  <a:pt x="20597" y="115723"/>
                  <a:pt x="0" y="95048"/>
                  <a:pt x="0" y="69544"/>
                </a:cubicBezTo>
                <a:lnTo>
                  <a:pt x="0" y="46175"/>
                </a:lnTo>
                <a:cubicBezTo>
                  <a:pt x="0" y="20671"/>
                  <a:pt x="20597" y="0"/>
                  <a:pt x="45999" y="0"/>
                </a:cubicBezTo>
                <a:lnTo>
                  <a:pt x="46018" y="0"/>
                </a:lnTo>
                <a:cubicBezTo>
                  <a:pt x="71424" y="0"/>
                  <a:pt x="92017" y="20671"/>
                  <a:pt x="92017" y="46175"/>
                </a:cubicBezTo>
                <a:lnTo>
                  <a:pt x="92017" y="69544"/>
                </a:lnTo>
                <a:cubicBezTo>
                  <a:pt x="92017" y="95048"/>
                  <a:pt x="71424"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7" name="任意多边形: 形状 34"/>
          <p:cNvSpPr/>
          <p:nvPr/>
        </p:nvSpPr>
        <p:spPr>
          <a:xfrm rot="5400000">
            <a:off x="1100647" y="5924377"/>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48" name="New picture"/>
          <p:cNvPicPr/>
          <p:nvPr/>
        </p:nvPicPr>
        <p:blipFill>
          <a:blip r:embed="rId1"/>
          <a:stretch>
            <a:fillRect/>
          </a:stretch>
        </p:blipFill>
        <p:spPr>
          <a:xfrm>
            <a:off x="11715868" y="139927"/>
            <a:ext cx="215345" cy="859308"/>
          </a:xfrm>
          <a:prstGeom prst="rect">
            <a:avLst/>
          </a:prstGeom>
          <a:ln>
            <a:noFill/>
          </a:ln>
        </p:spPr>
      </p:pic>
      <p:sp>
        <p:nvSpPr>
          <p:cNvPr id="49" name="New shape"/>
          <p:cNvSpPr/>
          <p:nvPr/>
        </p:nvSpPr>
        <p:spPr>
          <a:xfrm>
            <a:off x="381000" y="381000"/>
            <a:ext cx="11430000" cy="6096000"/>
          </a:xfrm>
          <a:prstGeom prst="rect">
            <a:avLst/>
          </a:prstGeom>
          <a:solidFill>
            <a:srgbClr val="FFFFFF">
              <a:alpha val="7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50" name="New shape"/>
          <p:cNvSpPr/>
          <p:nvPr/>
        </p:nvSpPr>
        <p:spPr>
          <a:xfrm>
            <a:off x="421870" y="490266"/>
            <a:ext cx="11336944" cy="411892"/>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50000"/>
              </a:lnSpc>
            </a:pPr>
            <a:r>
              <a:rPr sz="1800" b="1" i="0">
                <a:solidFill>
                  <a:srgbClr val="000000">
                    <a:alpha val="94118"/>
                  </a:srgbClr>
                </a:solidFill>
                <a:latin typeface="宋体" panose="02010600030101010101" pitchFamily="2" charset="-122"/>
              </a:rPr>
              <a:t>-</a:t>
            </a:r>
            <a:endParaRPr sz="1800" b="1" i="0">
              <a:solidFill>
                <a:srgbClr val="000000">
                  <a:alpha val="94118"/>
                </a:srgbClr>
              </a:solidFill>
              <a:latin typeface="宋体" panose="02010600030101010101" pitchFamily="2" charset="-122"/>
            </a:endParaRPr>
          </a:p>
        </p:txBody>
      </p:sp>
      <p:sp>
        <p:nvSpPr>
          <p:cNvPr id="4" name="文本框 58"/>
          <p:cNvSpPr txBox="1">
            <a:spLocks noChangeArrowheads="1"/>
          </p:cNvSpPr>
          <p:nvPr/>
        </p:nvSpPr>
        <p:spPr>
          <a:xfrm>
            <a:off x="3045950"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gradFill>
                <a:latin typeface="宋体" panose="02010600030101010101" pitchFamily="2" charset="-122"/>
                <a:ea typeface="微软雅黑" panose="020B0503020204020204" pitchFamily="34" charset="-122"/>
              </a:rPr>
              <a:t>T</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gradFill>
              <a:latin typeface="宋体" panose="02010600030101010101" pitchFamily="2" charset="-122"/>
              <a:ea typeface="微软雅黑" panose="020B0503020204020204" pitchFamily="34" charset="-122"/>
            </a:endParaRPr>
          </a:p>
        </p:txBody>
      </p:sp>
      <p:sp>
        <p:nvSpPr>
          <p:cNvPr id="51" name="文本框 58"/>
          <p:cNvSpPr txBox="1">
            <a:spLocks noChangeArrowheads="1"/>
          </p:cNvSpPr>
          <p:nvPr/>
        </p:nvSpPr>
        <p:spPr>
          <a:xfrm>
            <a:off x="3868817"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gradFill>
                <a:latin typeface="宋体" panose="02010600030101010101" pitchFamily="2" charset="-122"/>
                <a:ea typeface="微软雅黑" panose="020B0503020204020204" pitchFamily="34" charset="-122"/>
              </a:rPr>
              <a:t>H</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gradFill>
              <a:latin typeface="宋体" panose="02010600030101010101" pitchFamily="2" charset="-122"/>
              <a:ea typeface="微软雅黑" panose="020B0503020204020204" pitchFamily="34" charset="-122"/>
            </a:endParaRPr>
          </a:p>
        </p:txBody>
      </p:sp>
      <p:sp>
        <p:nvSpPr>
          <p:cNvPr id="52" name="文本框 58"/>
          <p:cNvSpPr txBox="1">
            <a:spLocks noChangeArrowheads="1"/>
          </p:cNvSpPr>
          <p:nvPr/>
        </p:nvSpPr>
        <p:spPr>
          <a:xfrm>
            <a:off x="46916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gradFill>
                <a:latin typeface="宋体" panose="02010600030101010101" pitchFamily="2" charset="-122"/>
                <a:ea typeface="微软雅黑" panose="020B0503020204020204" pitchFamily="34" charset="-122"/>
              </a:rPr>
              <a:t>A</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gradFill>
              <a:latin typeface="宋体" panose="02010600030101010101" pitchFamily="2" charset="-122"/>
              <a:ea typeface="微软雅黑" panose="020B0503020204020204" pitchFamily="34" charset="-122"/>
            </a:endParaRPr>
          </a:p>
        </p:txBody>
      </p:sp>
      <p:sp>
        <p:nvSpPr>
          <p:cNvPr id="7" name="文本框 58"/>
          <p:cNvSpPr txBox="1">
            <a:spLocks noChangeArrowheads="1"/>
          </p:cNvSpPr>
          <p:nvPr/>
        </p:nvSpPr>
        <p:spPr>
          <a:xfrm>
            <a:off x="5514551"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gradFill>
                <a:latin typeface="宋体" panose="02010600030101010101" pitchFamily="2" charset="-122"/>
                <a:ea typeface="微软雅黑" panose="020B0503020204020204" pitchFamily="34" charset="-122"/>
              </a:rPr>
              <a:t>N</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gradFill>
              <a:latin typeface="宋体" panose="02010600030101010101" pitchFamily="2" charset="-122"/>
              <a:ea typeface="微软雅黑" panose="020B0503020204020204" pitchFamily="34" charset="-122"/>
            </a:endParaRPr>
          </a:p>
        </p:txBody>
      </p:sp>
      <p:sp>
        <p:nvSpPr>
          <p:cNvPr id="8" name="文本框 58"/>
          <p:cNvSpPr txBox="1">
            <a:spLocks noChangeArrowheads="1"/>
          </p:cNvSpPr>
          <p:nvPr/>
        </p:nvSpPr>
        <p:spPr>
          <a:xfrm>
            <a:off x="6337418"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gradFill>
                <a:latin typeface="宋体" panose="02010600030101010101" pitchFamily="2" charset="-122"/>
                <a:ea typeface="微软雅黑" panose="020B0503020204020204" pitchFamily="34" charset="-122"/>
              </a:rPr>
              <a:t>K</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gradFill>
              <a:latin typeface="宋体" panose="02010600030101010101" pitchFamily="2" charset="-122"/>
              <a:ea typeface="微软雅黑" panose="020B0503020204020204" pitchFamily="34" charset="-122"/>
            </a:endParaRPr>
          </a:p>
        </p:txBody>
      </p:sp>
      <p:sp>
        <p:nvSpPr>
          <p:cNvPr id="53" name="文本框 58"/>
          <p:cNvSpPr txBox="1">
            <a:spLocks noChangeArrowheads="1"/>
          </p:cNvSpPr>
          <p:nvPr/>
        </p:nvSpPr>
        <p:spPr>
          <a:xfrm>
            <a:off x="71602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gradFill>
                <a:latin typeface="宋体" panose="02010600030101010101" pitchFamily="2" charset="-122"/>
                <a:ea typeface="微软雅黑" panose="020B0503020204020204" pitchFamily="34" charset="-122"/>
              </a:rPr>
              <a:t>S</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gradFill>
              <a:latin typeface="宋体" panose="02010600030101010101" pitchFamily="2" charset="-122"/>
              <a:ea typeface="微软雅黑" panose="020B0503020204020204" pitchFamily="34" charset="-122"/>
            </a:endParaRPr>
          </a:p>
        </p:txBody>
      </p:sp>
      <p:grpSp>
        <p:nvGrpSpPr>
          <p:cNvPr id="10" name="组合 9"/>
          <p:cNvGrpSpPr/>
          <p:nvPr/>
        </p:nvGrpSpPr>
        <p:grpSpPr>
          <a:xfrm>
            <a:off x="3547745" y="4068835"/>
            <a:ext cx="4915202" cy="466725"/>
            <a:chOff x="3629025" y="3688851"/>
            <a:chExt cx="4915202" cy="466725"/>
          </a:xfrm>
        </p:grpSpPr>
        <p:sp>
          <p:nvSpPr>
            <p:cNvPr id="14" name="矩形: 圆角 13"/>
            <p:cNvSpPr/>
            <p:nvPr/>
          </p:nvSpPr>
          <p:spPr>
            <a:xfrm>
              <a:off x="3629025" y="3688851"/>
              <a:ext cx="4915202" cy="466725"/>
            </a:xfrm>
            <a:prstGeom prst="roundRect">
              <a:avLst>
                <a:gd name="adj" fmla="val 50000"/>
              </a:avLst>
            </a:prstGeom>
            <a:solidFill>
              <a:srgbClr val="374E6D"/>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a:bodyPr>
            <a:lstStyle/>
            <a:p/>
          </p:txBody>
        </p:sp>
        <p:sp>
          <p:nvSpPr>
            <p:cNvPr id="15" name="文本框 59"/>
            <p:cNvSpPr txBox="1">
              <a:spLocks noChangeArrowheads="1"/>
            </p:cNvSpPr>
            <p:nvPr/>
          </p:nvSpPr>
          <p:spPr>
            <a:xfrm>
              <a:off x="3867150" y="3752937"/>
              <a:ext cx="4537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spc="600">
                  <a:solidFill>
                    <a:schemeClr val="bg1"/>
                  </a:solidFill>
                  <a:latin typeface="宋体" panose="02010600030101010101" pitchFamily="2" charset="-122"/>
                  <a:ea typeface="思源等宽 N" panose="020B0400000000000000" pitchFamily="34" charset="-122"/>
                </a:rPr>
                <a:t>感谢观看</a:t>
              </a:r>
              <a:endParaRPr lang="zh-CN" altLang="en-US" sz="1600" spc="600">
                <a:solidFill>
                  <a:schemeClr val="bg1"/>
                </a:solidFill>
                <a:latin typeface="宋体" panose="02010600030101010101" pitchFamily="2" charset="-122"/>
                <a:ea typeface="思源等宽 N"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timing>
    <p:tnLst>
      <p:par>
        <p:cTn id="1" dur="indefinite" restart="never" nodeType="tmRoot"/>
      </p:par>
    </p:tnLst>
    <p:bldLst>
      <p:bldP spid="4" grpId="0"/>
      <p:bldP spid="5" grpId="1"/>
      <p:bldP spid="7" grpId="3"/>
      <p:bldP spid="8" grpId="4"/>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9588" y="542926"/>
            <a:ext cx="11172825" cy="5772150"/>
            <a:chOff x="0" y="0"/>
            <a:chExt cx="22345650" cy="11544300"/>
          </a:xfrm>
        </p:grpSpPr>
        <p:sp>
          <p:nvSpPr>
            <p:cNvPr id="54" name="Freeform 3"/>
            <p:cNvSpPr/>
            <p:nvPr/>
          </p:nvSpPr>
          <p:spPr>
            <a:xfrm>
              <a:off x="12700" y="12700"/>
              <a:ext cx="22320250" cy="11518900"/>
            </a:xfrm>
            <a:custGeom>
              <a:avLst/>
              <a:gdLst/>
              <a:ahLst/>
              <a:cxnLst/>
              <a:rect l="l" t="t" r="r" b="b"/>
              <a:pathLst>
                <a:path w="22320250" h="11518900">
                  <a:moveTo>
                    <a:pt x="0" y="517779"/>
                  </a:moveTo>
                  <a:cubicBezTo>
                    <a:pt x="0" y="231775"/>
                    <a:pt x="232029" y="0"/>
                    <a:pt x="518287" y="0"/>
                  </a:cubicBezTo>
                  <a:lnTo>
                    <a:pt x="21801962" y="0"/>
                  </a:lnTo>
                  <a:cubicBezTo>
                    <a:pt x="22088221" y="0"/>
                    <a:pt x="22320250" y="231775"/>
                    <a:pt x="22320250" y="517779"/>
                  </a:cubicBezTo>
                  <a:lnTo>
                    <a:pt x="22320250" y="11001121"/>
                  </a:lnTo>
                  <a:cubicBezTo>
                    <a:pt x="22320250" y="11287125"/>
                    <a:pt x="22088221" y="11518900"/>
                    <a:pt x="21801962" y="11518900"/>
                  </a:cubicBezTo>
                  <a:lnTo>
                    <a:pt x="518287" y="11518900"/>
                  </a:lnTo>
                  <a:cubicBezTo>
                    <a:pt x="232029" y="11518900"/>
                    <a:pt x="0" y="11287125"/>
                    <a:pt x="0" y="11001121"/>
                  </a:cubicBezTo>
                  <a:close/>
                </a:path>
              </a:pathLst>
            </a:custGeom>
            <a:solidFill>
              <a:srgbClr val="FFFFFF">
                <a:alpha val="92941"/>
              </a:srgbClr>
            </a:solidFill>
          </p:spPr>
          <p:txBody>
            <a:bodyPr/>
            <a:lstStyle/>
            <a:p/>
          </p:txBody>
        </p:sp>
        <p:sp>
          <p:nvSpPr>
            <p:cNvPr id="55" name="Freeform 4"/>
            <p:cNvSpPr/>
            <p:nvPr/>
          </p:nvSpPr>
          <p:spPr>
            <a:xfrm>
              <a:off x="0" y="0"/>
              <a:ext cx="22345650" cy="11544300"/>
            </a:xfrm>
            <a:custGeom>
              <a:avLst/>
              <a:gdLst/>
              <a:ahLst/>
              <a:cxnLst/>
              <a:rect l="l" t="t" r="r" b="b"/>
              <a:pathLst>
                <a:path w="22345650" h="11544300">
                  <a:moveTo>
                    <a:pt x="0" y="530479"/>
                  </a:moveTo>
                  <a:cubicBezTo>
                    <a:pt x="0" y="237490"/>
                    <a:pt x="237744" y="0"/>
                    <a:pt x="530987" y="0"/>
                  </a:cubicBezTo>
                  <a:lnTo>
                    <a:pt x="21814662" y="0"/>
                  </a:lnTo>
                  <a:lnTo>
                    <a:pt x="21814662" y="12700"/>
                  </a:lnTo>
                  <a:lnTo>
                    <a:pt x="21814662" y="0"/>
                  </a:lnTo>
                  <a:cubicBezTo>
                    <a:pt x="22107905" y="0"/>
                    <a:pt x="22345650" y="237490"/>
                    <a:pt x="22345650" y="530479"/>
                  </a:cubicBezTo>
                  <a:lnTo>
                    <a:pt x="22332950" y="530479"/>
                  </a:lnTo>
                  <a:lnTo>
                    <a:pt x="22345650" y="530479"/>
                  </a:lnTo>
                  <a:lnTo>
                    <a:pt x="22345650" y="11013821"/>
                  </a:lnTo>
                  <a:lnTo>
                    <a:pt x="22332950" y="11013821"/>
                  </a:lnTo>
                  <a:lnTo>
                    <a:pt x="22345650" y="11013821"/>
                  </a:lnTo>
                  <a:cubicBezTo>
                    <a:pt x="22345650" y="11306810"/>
                    <a:pt x="22107905" y="11544300"/>
                    <a:pt x="21814662" y="11544300"/>
                  </a:cubicBezTo>
                  <a:lnTo>
                    <a:pt x="21814662" y="11531600"/>
                  </a:lnTo>
                  <a:lnTo>
                    <a:pt x="21814662" y="11544300"/>
                  </a:lnTo>
                  <a:lnTo>
                    <a:pt x="530987" y="11544300"/>
                  </a:lnTo>
                  <a:lnTo>
                    <a:pt x="530987" y="11531600"/>
                  </a:lnTo>
                  <a:lnTo>
                    <a:pt x="530987" y="11544300"/>
                  </a:lnTo>
                  <a:cubicBezTo>
                    <a:pt x="237744" y="11544300"/>
                    <a:pt x="0" y="11306810"/>
                    <a:pt x="0" y="11013821"/>
                  </a:cubicBezTo>
                  <a:lnTo>
                    <a:pt x="0" y="530479"/>
                  </a:lnTo>
                  <a:lnTo>
                    <a:pt x="12700" y="530479"/>
                  </a:lnTo>
                  <a:lnTo>
                    <a:pt x="0" y="530479"/>
                  </a:lnTo>
                  <a:moveTo>
                    <a:pt x="25400" y="530479"/>
                  </a:moveTo>
                  <a:lnTo>
                    <a:pt x="25400" y="11013821"/>
                  </a:lnTo>
                  <a:lnTo>
                    <a:pt x="12700" y="11013821"/>
                  </a:lnTo>
                  <a:lnTo>
                    <a:pt x="25400" y="11013821"/>
                  </a:lnTo>
                  <a:cubicBezTo>
                    <a:pt x="25400" y="11292713"/>
                    <a:pt x="251714" y="11518900"/>
                    <a:pt x="530987" y="11518900"/>
                  </a:cubicBezTo>
                  <a:lnTo>
                    <a:pt x="21814662" y="11518900"/>
                  </a:lnTo>
                  <a:cubicBezTo>
                    <a:pt x="22093935" y="11518900"/>
                    <a:pt x="22320250" y="11292713"/>
                    <a:pt x="22320250" y="11013821"/>
                  </a:cubicBezTo>
                  <a:lnTo>
                    <a:pt x="22320250" y="530479"/>
                  </a:lnTo>
                  <a:cubicBezTo>
                    <a:pt x="22320250" y="251587"/>
                    <a:pt x="22093935" y="25400"/>
                    <a:pt x="21814662" y="25400"/>
                  </a:cubicBezTo>
                  <a:lnTo>
                    <a:pt x="530987" y="25400"/>
                  </a:lnTo>
                  <a:lnTo>
                    <a:pt x="530987" y="12700"/>
                  </a:lnTo>
                  <a:lnTo>
                    <a:pt x="530987" y="25400"/>
                  </a:lnTo>
                  <a:cubicBezTo>
                    <a:pt x="251714" y="25400"/>
                    <a:pt x="25400" y="251587"/>
                    <a:pt x="25400" y="530479"/>
                  </a:cubicBezTo>
                  <a:close/>
                </a:path>
              </a:pathLst>
            </a:custGeom>
            <a:solidFill>
              <a:srgbClr val="539EFF"/>
            </a:solidFill>
          </p:spPr>
          <p:txBody>
            <a:bodyPr/>
            <a:lstStyle/>
            <a:p/>
          </p:txBody>
        </p:sp>
      </p:grpSp>
      <p:grpSp>
        <p:nvGrpSpPr>
          <p:cNvPr id="5" name="Group 5"/>
          <p:cNvGrpSpPr/>
          <p:nvPr/>
        </p:nvGrpSpPr>
        <p:grpSpPr>
          <a:xfrm>
            <a:off x="900856" y="873284"/>
            <a:ext cx="609825" cy="145374"/>
            <a:chOff x="0" y="0"/>
            <a:chExt cx="1219649" cy="290748"/>
          </a:xfrm>
        </p:grpSpPr>
        <p:grpSp>
          <p:nvGrpSpPr>
            <p:cNvPr id="6" name="Group 6"/>
            <p:cNvGrpSpPr/>
            <p:nvPr/>
          </p:nvGrpSpPr>
          <p:grpSpPr>
            <a:xfrm>
              <a:off x="0" y="0"/>
              <a:ext cx="290748" cy="290748"/>
              <a:chOff x="0" y="0"/>
              <a:chExt cx="290748" cy="290748"/>
            </a:xfrm>
          </p:grpSpPr>
          <p:sp>
            <p:nvSpPr>
              <p:cNvPr id="56" name="Freeform 7"/>
              <p:cNvSpPr/>
              <p:nvPr/>
            </p:nvSpPr>
            <p:spPr>
              <a:xfrm>
                <a:off x="8763" y="8763"/>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087"/>
                      <a:pt x="0" y="136652"/>
                    </a:cubicBezTo>
                    <a:cubicBezTo>
                      <a:pt x="0" y="212217"/>
                      <a:pt x="61087" y="273304"/>
                      <a:pt x="136652" y="273304"/>
                    </a:cubicBezTo>
                    <a:close/>
                  </a:path>
                </a:pathLst>
              </a:custGeom>
              <a:solidFill>
                <a:srgbClr val="65A8FF"/>
              </a:solidFill>
            </p:spPr>
            <p:txBody>
              <a:bodyPr/>
              <a:lstStyle/>
              <a:p/>
            </p:txBody>
          </p:sp>
          <p:sp>
            <p:nvSpPr>
              <p:cNvPr id="57" name="Freeform 8"/>
              <p:cNvSpPr/>
              <p:nvPr/>
            </p:nvSpPr>
            <p:spPr>
              <a:xfrm>
                <a:off x="0" y="0"/>
                <a:ext cx="290703" cy="290703"/>
              </a:xfrm>
              <a:custGeom>
                <a:avLst/>
                <a:gdLst/>
                <a:ahLst/>
                <a:cxnLst/>
                <a:rect l="l" t="t" r="r" b="b"/>
                <a:pathLst>
                  <a:path w="290703" h="290703">
                    <a:moveTo>
                      <a:pt x="145415" y="273304"/>
                    </a:moveTo>
                    <a:cubicBezTo>
                      <a:pt x="216027" y="273304"/>
                      <a:pt x="273304" y="216027"/>
                      <a:pt x="273304" y="145415"/>
                    </a:cubicBezTo>
                    <a:lnTo>
                      <a:pt x="282067" y="145415"/>
                    </a:lnTo>
                    <a:lnTo>
                      <a:pt x="273304" y="145415"/>
                    </a:lnTo>
                    <a:cubicBezTo>
                      <a:pt x="273304" y="74803"/>
                      <a:pt x="216027" y="17526"/>
                      <a:pt x="145415" y="17526"/>
                    </a:cubicBezTo>
                    <a:lnTo>
                      <a:pt x="145415" y="8763"/>
                    </a:lnTo>
                    <a:lnTo>
                      <a:pt x="145415" y="17526"/>
                    </a:lnTo>
                    <a:cubicBezTo>
                      <a:pt x="74676" y="17399"/>
                      <a:pt x="17399" y="74676"/>
                      <a:pt x="17399" y="145415"/>
                    </a:cubicBezTo>
                    <a:lnTo>
                      <a:pt x="8763" y="145415"/>
                    </a:lnTo>
                    <a:lnTo>
                      <a:pt x="17526" y="145415"/>
                    </a:lnTo>
                    <a:cubicBezTo>
                      <a:pt x="17526" y="216027"/>
                      <a:pt x="74803" y="273304"/>
                      <a:pt x="145415" y="273304"/>
                    </a:cubicBezTo>
                    <a:lnTo>
                      <a:pt x="145415" y="282067"/>
                    </a:lnTo>
                    <a:lnTo>
                      <a:pt x="145415" y="273304"/>
                    </a:lnTo>
                    <a:moveTo>
                      <a:pt x="145415" y="290703"/>
                    </a:moveTo>
                    <a:cubicBezTo>
                      <a:pt x="65024" y="290703"/>
                      <a:pt x="0" y="225679"/>
                      <a:pt x="0" y="145415"/>
                    </a:cubicBezTo>
                    <a:cubicBezTo>
                      <a:pt x="0" y="65151"/>
                      <a:pt x="65024" y="0"/>
                      <a:pt x="145415" y="0"/>
                    </a:cubicBezTo>
                    <a:cubicBezTo>
                      <a:pt x="225806" y="0"/>
                      <a:pt x="290703" y="65024"/>
                      <a:pt x="290703" y="145415"/>
                    </a:cubicBezTo>
                    <a:cubicBezTo>
                      <a:pt x="290703" y="225806"/>
                      <a:pt x="225679" y="290703"/>
                      <a:pt x="145415" y="290703"/>
                    </a:cubicBezTo>
                    <a:close/>
                  </a:path>
                </a:pathLst>
              </a:custGeom>
              <a:solidFill>
                <a:srgbClr val="151B23"/>
              </a:solidFill>
            </p:spPr>
            <p:txBody>
              <a:bodyPr/>
              <a:lstStyle/>
              <a:p/>
            </p:txBody>
          </p:sp>
        </p:grpSp>
        <p:grpSp>
          <p:nvGrpSpPr>
            <p:cNvPr id="9" name="Group 9"/>
            <p:cNvGrpSpPr/>
            <p:nvPr/>
          </p:nvGrpSpPr>
          <p:grpSpPr>
            <a:xfrm>
              <a:off x="469593" y="697"/>
              <a:ext cx="289354" cy="289354"/>
              <a:chOff x="0" y="0"/>
              <a:chExt cx="289354" cy="289354"/>
            </a:xfrm>
          </p:grpSpPr>
          <p:sp>
            <p:nvSpPr>
              <p:cNvPr id="58" name="Freeform 10"/>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E80EB"/>
              </a:solidFill>
            </p:spPr>
            <p:txBody>
              <a:bodyPr/>
              <a:lstStyle/>
              <a:p/>
            </p:txBody>
          </p:sp>
          <p:sp>
            <p:nvSpPr>
              <p:cNvPr id="59" name="Freeform 11"/>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nvGrpSpPr>
            <p:cNvPr id="12" name="Group 12"/>
            <p:cNvGrpSpPr/>
            <p:nvPr/>
          </p:nvGrpSpPr>
          <p:grpSpPr>
            <a:xfrm>
              <a:off x="930295" y="697"/>
              <a:ext cx="289354" cy="289354"/>
              <a:chOff x="0" y="0"/>
              <a:chExt cx="289354" cy="289354"/>
            </a:xfrm>
          </p:grpSpPr>
          <p:sp>
            <p:nvSpPr>
              <p:cNvPr id="60" name="Freeform 13"/>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983F8"/>
              </a:solidFill>
            </p:spPr>
            <p:txBody>
              <a:bodyPr/>
              <a:lstStyle/>
              <a:p/>
            </p:txBody>
          </p:sp>
          <p:sp>
            <p:nvSpPr>
              <p:cNvPr id="61" name="Freeform 14"/>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sp>
        <p:nvSpPr>
          <p:cNvPr id="62" name="Freeform 4"/>
          <p:cNvSpPr/>
          <p:nvPr/>
        </p:nvSpPr>
        <p:spPr>
          <a:xfrm>
            <a:off x="-320715" y="-729773"/>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9804"/>
            </a:srgbClr>
          </a:solidFill>
        </p:spPr>
        <p:txBody>
          <a:bodyPr/>
          <a:lstStyle/>
          <a:p/>
        </p:txBody>
      </p:sp>
      <p:sp>
        <p:nvSpPr>
          <p:cNvPr id="63" name="TextBox 5"/>
          <p:cNvSpPr txBox="1"/>
          <p:nvPr/>
        </p:nvSpPr>
        <p:spPr>
          <a:xfrm>
            <a:off x="-143582" y="-661893"/>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4" name="Freeform 7"/>
          <p:cNvSpPr/>
          <p:nvPr/>
        </p:nvSpPr>
        <p:spPr>
          <a:xfrm>
            <a:off x="-1036261" y="3593556"/>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p/>
        </p:txBody>
      </p:sp>
      <p:sp>
        <p:nvSpPr>
          <p:cNvPr id="65" name="TextBox 8"/>
          <p:cNvSpPr txBox="1"/>
          <p:nvPr/>
        </p:nvSpPr>
        <p:spPr>
          <a:xfrm>
            <a:off x="-859128" y="3661436"/>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6" name="Freeform 10"/>
          <p:cNvSpPr/>
          <p:nvPr/>
        </p:nvSpPr>
        <p:spPr>
          <a:xfrm>
            <a:off x="7703523" y="139927"/>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7" name="TextBox 11"/>
          <p:cNvSpPr txBox="1"/>
          <p:nvPr/>
        </p:nvSpPr>
        <p:spPr>
          <a:xfrm>
            <a:off x="7880656" y="207807"/>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8" name="Freeform 19"/>
          <p:cNvSpPr/>
          <p:nvPr/>
        </p:nvSpPr>
        <p:spPr>
          <a:xfrm>
            <a:off x="8333165" y="3729380"/>
            <a:ext cx="5406956" cy="541812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F78AF">
              <a:alpha val="69804"/>
            </a:srgbClr>
          </a:solidFill>
        </p:spPr>
        <p:txBody>
          <a:bodyPr/>
          <a:lstStyle/>
          <a:p/>
        </p:txBody>
      </p:sp>
      <p:sp>
        <p:nvSpPr>
          <p:cNvPr id="69" name="TextBox 20"/>
          <p:cNvSpPr txBox="1"/>
          <p:nvPr/>
        </p:nvSpPr>
        <p:spPr>
          <a:xfrm>
            <a:off x="8830224" y="3919861"/>
            <a:ext cx="4412844" cy="4719695"/>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0" name="任意多边形: 形状 37"/>
          <p:cNvSpPr/>
          <p:nvPr/>
        </p:nvSpPr>
        <p:spPr>
          <a:xfrm rot="5400000">
            <a:off x="6320323" y="5221978"/>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1" name="任意多边形: 形状 38"/>
          <p:cNvSpPr/>
          <p:nvPr/>
        </p:nvSpPr>
        <p:spPr>
          <a:xfrm rot="5400000">
            <a:off x="6431891" y="5473433"/>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2" name="任意多边形: 形状 39"/>
          <p:cNvSpPr/>
          <p:nvPr/>
        </p:nvSpPr>
        <p:spPr>
          <a:xfrm rot="5400000">
            <a:off x="6616628" y="4950701"/>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3" name="任意多边形: 形状 40"/>
          <p:cNvSpPr/>
          <p:nvPr/>
        </p:nvSpPr>
        <p:spPr>
          <a:xfrm rot="5400000">
            <a:off x="7015809" y="5654554"/>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4" name="任意多边形: 形状 41"/>
          <p:cNvSpPr/>
          <p:nvPr/>
        </p:nvSpPr>
        <p:spPr>
          <a:xfrm rot="5400000">
            <a:off x="7446768" y="5541959"/>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5" name="任意多边形: 形状 42"/>
          <p:cNvSpPr/>
          <p:nvPr/>
        </p:nvSpPr>
        <p:spPr>
          <a:xfrm rot="5400000">
            <a:off x="7235949" y="5360450"/>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6" name="任意多边形: 形状 45"/>
          <p:cNvSpPr/>
          <p:nvPr/>
        </p:nvSpPr>
        <p:spPr>
          <a:xfrm rot="5400000">
            <a:off x="6857874" y="5243716"/>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7" name="任意多边形: 形状 26"/>
          <p:cNvSpPr/>
          <p:nvPr/>
        </p:nvSpPr>
        <p:spPr>
          <a:xfrm rot="5400000">
            <a:off x="563096" y="5902639"/>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8" name="任意多边形: 形状 27"/>
          <p:cNvSpPr/>
          <p:nvPr/>
        </p:nvSpPr>
        <p:spPr>
          <a:xfrm rot="5400000">
            <a:off x="674664" y="6154094"/>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9" name="任意多边形: 形状 28"/>
          <p:cNvSpPr/>
          <p:nvPr/>
        </p:nvSpPr>
        <p:spPr>
          <a:xfrm rot="5400000">
            <a:off x="859401" y="5631362"/>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80" name="任意多边形: 形状 29"/>
          <p:cNvSpPr/>
          <p:nvPr/>
        </p:nvSpPr>
        <p:spPr>
          <a:xfrm rot="5400000">
            <a:off x="1258582" y="6335215"/>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81" name="任意多边形: 形状 30"/>
          <p:cNvSpPr/>
          <p:nvPr/>
        </p:nvSpPr>
        <p:spPr>
          <a:xfrm rot="5400000">
            <a:off x="1689541" y="6222620"/>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82" name="任意多边形: 形状 31"/>
          <p:cNvSpPr/>
          <p:nvPr/>
        </p:nvSpPr>
        <p:spPr>
          <a:xfrm rot="5400000">
            <a:off x="1478722" y="6041111"/>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83" name="任意多边形: 形状 32"/>
          <p:cNvSpPr/>
          <p:nvPr/>
        </p:nvSpPr>
        <p:spPr>
          <a:xfrm rot="5400000">
            <a:off x="595603" y="5745929"/>
            <a:ext cx="92018" cy="115722"/>
          </a:xfrm>
          <a:custGeom>
            <a:avLst/>
            <a:gdLst>
              <a:gd name="connsiteX0" fmla="*/ 46018 w 92018"/>
              <a:gd name="connsiteY0" fmla="*/ 115723 h 115722"/>
              <a:gd name="connsiteX1" fmla="*/ 46001 w 92018"/>
              <a:gd name="connsiteY1" fmla="*/ 115723 h 115722"/>
              <a:gd name="connsiteX2" fmla="*/ 0 w 92018"/>
              <a:gd name="connsiteY2" fmla="*/ 69544 h 115722"/>
              <a:gd name="connsiteX3" fmla="*/ 0 w 92018"/>
              <a:gd name="connsiteY3" fmla="*/ 46175 h 115722"/>
              <a:gd name="connsiteX4" fmla="*/ 46001 w 92018"/>
              <a:gd name="connsiteY4" fmla="*/ 0 h 115722"/>
              <a:gd name="connsiteX5" fmla="*/ 46018 w 92018"/>
              <a:gd name="connsiteY5" fmla="*/ 0 h 115722"/>
              <a:gd name="connsiteX6" fmla="*/ 92018 w 92018"/>
              <a:gd name="connsiteY6" fmla="*/ 46175 h 115722"/>
              <a:gd name="connsiteX7" fmla="*/ 92018 w 92018"/>
              <a:gd name="connsiteY7" fmla="*/ 69544 h 115722"/>
              <a:gd name="connsiteX8" fmla="*/ 46018 w 92018"/>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8" h="115722">
                <a:moveTo>
                  <a:pt x="46018" y="115723"/>
                </a:moveTo>
                <a:lnTo>
                  <a:pt x="46001" y="115723"/>
                </a:lnTo>
                <a:cubicBezTo>
                  <a:pt x="20595" y="115723"/>
                  <a:pt x="0" y="95048"/>
                  <a:pt x="0" y="69544"/>
                </a:cubicBezTo>
                <a:lnTo>
                  <a:pt x="0" y="46175"/>
                </a:lnTo>
                <a:cubicBezTo>
                  <a:pt x="0" y="20671"/>
                  <a:pt x="20595" y="0"/>
                  <a:pt x="46001" y="0"/>
                </a:cubicBezTo>
                <a:lnTo>
                  <a:pt x="46018" y="0"/>
                </a:lnTo>
                <a:cubicBezTo>
                  <a:pt x="71423" y="0"/>
                  <a:pt x="92018" y="20671"/>
                  <a:pt x="92018" y="46175"/>
                </a:cubicBezTo>
                <a:lnTo>
                  <a:pt x="92018" y="69544"/>
                </a:lnTo>
                <a:cubicBezTo>
                  <a:pt x="92018" y="95048"/>
                  <a:pt x="71423"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84" name="任意多边形: 形状 33"/>
          <p:cNvSpPr/>
          <p:nvPr/>
        </p:nvSpPr>
        <p:spPr>
          <a:xfrm rot="5400000">
            <a:off x="573868" y="6744229"/>
            <a:ext cx="92017" cy="115722"/>
          </a:xfrm>
          <a:custGeom>
            <a:avLst/>
            <a:gdLst>
              <a:gd name="connsiteX0" fmla="*/ 46018 w 92017"/>
              <a:gd name="connsiteY0" fmla="*/ 115723 h 115722"/>
              <a:gd name="connsiteX1" fmla="*/ 45999 w 92017"/>
              <a:gd name="connsiteY1" fmla="*/ 115723 h 115722"/>
              <a:gd name="connsiteX2" fmla="*/ 0 w 92017"/>
              <a:gd name="connsiteY2" fmla="*/ 69544 h 115722"/>
              <a:gd name="connsiteX3" fmla="*/ 0 w 92017"/>
              <a:gd name="connsiteY3" fmla="*/ 46175 h 115722"/>
              <a:gd name="connsiteX4" fmla="*/ 45999 w 92017"/>
              <a:gd name="connsiteY4" fmla="*/ 0 h 115722"/>
              <a:gd name="connsiteX5" fmla="*/ 46018 w 92017"/>
              <a:gd name="connsiteY5" fmla="*/ 0 h 115722"/>
              <a:gd name="connsiteX6" fmla="*/ 92017 w 92017"/>
              <a:gd name="connsiteY6" fmla="*/ 46175 h 115722"/>
              <a:gd name="connsiteX7" fmla="*/ 92017 w 92017"/>
              <a:gd name="connsiteY7" fmla="*/ 69544 h 115722"/>
              <a:gd name="connsiteX8" fmla="*/ 46018 w 92017"/>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15722">
                <a:moveTo>
                  <a:pt x="46018" y="115723"/>
                </a:moveTo>
                <a:lnTo>
                  <a:pt x="45999" y="115723"/>
                </a:lnTo>
                <a:cubicBezTo>
                  <a:pt x="20597" y="115723"/>
                  <a:pt x="0" y="95048"/>
                  <a:pt x="0" y="69544"/>
                </a:cubicBezTo>
                <a:lnTo>
                  <a:pt x="0" y="46175"/>
                </a:lnTo>
                <a:cubicBezTo>
                  <a:pt x="0" y="20671"/>
                  <a:pt x="20597" y="0"/>
                  <a:pt x="45999" y="0"/>
                </a:cubicBezTo>
                <a:lnTo>
                  <a:pt x="46018" y="0"/>
                </a:lnTo>
                <a:cubicBezTo>
                  <a:pt x="71424" y="0"/>
                  <a:pt x="92017" y="20671"/>
                  <a:pt x="92017" y="46175"/>
                </a:cubicBezTo>
                <a:lnTo>
                  <a:pt x="92017" y="69544"/>
                </a:lnTo>
                <a:cubicBezTo>
                  <a:pt x="92017" y="95048"/>
                  <a:pt x="71424"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85" name="任意多边形: 形状 34"/>
          <p:cNvSpPr/>
          <p:nvPr/>
        </p:nvSpPr>
        <p:spPr>
          <a:xfrm rot="5400000">
            <a:off x="1100647" y="5924377"/>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86" name="New picture"/>
          <p:cNvPicPr/>
          <p:nvPr/>
        </p:nvPicPr>
        <p:blipFill>
          <a:blip r:embed="rId1"/>
          <a:stretch>
            <a:fillRect/>
          </a:stretch>
        </p:blipFill>
        <p:spPr>
          <a:xfrm>
            <a:off x="11715868" y="139927"/>
            <a:ext cx="215345" cy="859308"/>
          </a:xfrm>
          <a:prstGeom prst="rect">
            <a:avLst/>
          </a:prstGeom>
          <a:ln>
            <a:noFill/>
          </a:ln>
        </p:spPr>
      </p:pic>
      <p:sp>
        <p:nvSpPr>
          <p:cNvPr id="87" name="New shape"/>
          <p:cNvSpPr/>
          <p:nvPr/>
        </p:nvSpPr>
        <p:spPr>
          <a:xfrm>
            <a:off x="381000" y="381000"/>
            <a:ext cx="11430000" cy="6096000"/>
          </a:xfrm>
          <a:prstGeom prst="rect">
            <a:avLst/>
          </a:prstGeom>
          <a:solidFill>
            <a:srgbClr val="FFFFFF">
              <a:alpha val="7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88" name="New shape"/>
          <p:cNvSpPr/>
          <p:nvPr/>
        </p:nvSpPr>
        <p:spPr>
          <a:xfrm>
            <a:off x="421870" y="326960"/>
            <a:ext cx="11336944" cy="738505"/>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l">
              <a:lnSpc>
                <a:spcPct val="150000"/>
              </a:lnSpc>
            </a:pPr>
            <a:r>
              <a:rPr 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目</a:t>
            </a:r>
            <a:r>
              <a:rPr lang="en-US" alt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 </a:t>
            </a:r>
            <a:r>
              <a:rPr 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录</a:t>
            </a:r>
            <a:endParaRPr 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endParaRPr>
          </a:p>
        </p:txBody>
      </p:sp>
      <p:sp>
        <p:nvSpPr>
          <p:cNvPr id="25" name="燕尾形 16"/>
          <p:cNvSpPr/>
          <p:nvPr>
            <p:custDataLst>
              <p:tags r:id="rId2"/>
            </p:custDataLst>
          </p:nvPr>
        </p:nvSpPr>
        <p:spPr>
          <a:xfrm>
            <a:off x="1064981" y="1662955"/>
            <a:ext cx="344487" cy="420414"/>
          </a:xfrm>
          <a:prstGeom prst="chevron">
            <a:avLst/>
          </a:prstGeom>
          <a:solidFill>
            <a:srgbClr val="374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p:txBody>
      </p:sp>
      <p:sp>
        <p:nvSpPr>
          <p:cNvPr id="27" name="燕尾形 16"/>
          <p:cNvSpPr/>
          <p:nvPr>
            <p:custDataLst>
              <p:tags r:id="rId3"/>
            </p:custDataLst>
          </p:nvPr>
        </p:nvSpPr>
        <p:spPr>
          <a:xfrm>
            <a:off x="1100541" y="3428343"/>
            <a:ext cx="344487" cy="420414"/>
          </a:xfrm>
          <a:prstGeom prst="chevron">
            <a:avLst/>
          </a:prstGeom>
          <a:solidFill>
            <a:srgbClr val="374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p:txBody>
      </p:sp>
      <p:sp>
        <p:nvSpPr>
          <p:cNvPr id="29" name="燕尾形 16"/>
          <p:cNvSpPr/>
          <p:nvPr>
            <p:custDataLst>
              <p:tags r:id="rId4"/>
            </p:custDataLst>
          </p:nvPr>
        </p:nvSpPr>
        <p:spPr>
          <a:xfrm>
            <a:off x="1065616" y="4310236"/>
            <a:ext cx="344487" cy="420414"/>
          </a:xfrm>
          <a:prstGeom prst="chevron">
            <a:avLst/>
          </a:prstGeom>
          <a:solidFill>
            <a:srgbClr val="374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p:txBody>
      </p:sp>
      <p:sp>
        <p:nvSpPr>
          <p:cNvPr id="3" name="燕尾形 16"/>
          <p:cNvSpPr/>
          <p:nvPr>
            <p:custDataLst>
              <p:tags r:id="rId5"/>
            </p:custDataLst>
          </p:nvPr>
        </p:nvSpPr>
        <p:spPr>
          <a:xfrm>
            <a:off x="1084666" y="2545605"/>
            <a:ext cx="344487" cy="420414"/>
          </a:xfrm>
          <a:prstGeom prst="chevron">
            <a:avLst/>
          </a:prstGeom>
          <a:solidFill>
            <a:srgbClr val="374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p:txBody>
      </p:sp>
      <p:sp>
        <p:nvSpPr>
          <p:cNvPr id="4" name="文本框 3"/>
          <p:cNvSpPr txBox="1"/>
          <p:nvPr/>
        </p:nvSpPr>
        <p:spPr>
          <a:xfrm>
            <a:off x="1655445" y="1663065"/>
            <a:ext cx="2364740" cy="460375"/>
          </a:xfrm>
          <a:prstGeom prst="rect">
            <a:avLst/>
          </a:prstGeom>
          <a:noFill/>
        </p:spPr>
        <p:txBody>
          <a:bodyPr wrap="square" rtlCol="0">
            <a:spAutoFit/>
          </a:bodyPr>
          <a:p>
            <a:r>
              <a:rPr lang="zh-CN" altLang="en-US" sz="2400">
                <a:latin typeface="微软雅黑" panose="020B0503020204020204" pitchFamily="34" charset="-122"/>
                <a:ea typeface="微软雅黑" panose="020B0503020204020204" pitchFamily="34" charset="-122"/>
              </a:rPr>
              <a:t>制定背景</a:t>
            </a:r>
            <a:endParaRPr lang="zh-CN" altLang="en-US" sz="2400">
              <a:latin typeface="微软雅黑" panose="020B0503020204020204" pitchFamily="34" charset="-122"/>
              <a:ea typeface="微软雅黑" panose="020B0503020204020204" pitchFamily="34" charset="-122"/>
            </a:endParaRPr>
          </a:p>
        </p:txBody>
      </p:sp>
      <p:sp>
        <p:nvSpPr>
          <p:cNvPr id="7" name="文本框 6"/>
          <p:cNvSpPr txBox="1"/>
          <p:nvPr/>
        </p:nvSpPr>
        <p:spPr>
          <a:xfrm>
            <a:off x="1655445" y="2597785"/>
            <a:ext cx="2364740" cy="368300"/>
          </a:xfrm>
          <a:prstGeom prst="rect">
            <a:avLst/>
          </a:prstGeom>
          <a:noFill/>
        </p:spPr>
        <p:txBody>
          <a:bodyPr wrap="square" rtlCol="0">
            <a:spAutoFit/>
          </a:bodyPr>
          <a:p>
            <a:pPr lvl="0" algn="l">
              <a:buClrTx/>
              <a:buSzTx/>
              <a:buFontTx/>
            </a:pPr>
            <a:r>
              <a:rPr lang="zh-CN" altLang="en-US" sz="2400">
                <a:latin typeface="微软雅黑" panose="020B0503020204020204" pitchFamily="34" charset="-122"/>
                <a:ea typeface="微软雅黑" panose="020B0503020204020204" pitchFamily="34" charset="-122"/>
                <a:sym typeface="+mn-ea"/>
              </a:rPr>
              <a:t>制定依据</a:t>
            </a:r>
            <a:endParaRPr lang="zh-CN" altLang="en-US" sz="2400">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664970" y="3428365"/>
            <a:ext cx="2364740" cy="368300"/>
          </a:xfrm>
          <a:prstGeom prst="rect">
            <a:avLst/>
          </a:prstGeom>
          <a:noFill/>
        </p:spPr>
        <p:txBody>
          <a:bodyPr wrap="square" rtlCol="0">
            <a:spAutoFit/>
          </a:bodyPr>
          <a:p>
            <a:pPr lvl="0" algn="l">
              <a:buClrTx/>
              <a:buSzTx/>
              <a:buFontTx/>
            </a:pPr>
            <a:r>
              <a:rPr lang="zh-CN" altLang="en-US" sz="2400">
                <a:latin typeface="微软雅黑" panose="020B0503020204020204" pitchFamily="34" charset="-122"/>
                <a:ea typeface="微软雅黑" panose="020B0503020204020204" pitchFamily="34" charset="-122"/>
                <a:sym typeface="+mn-ea"/>
              </a:rPr>
              <a:t>主要内容</a:t>
            </a:r>
            <a:endParaRPr lang="zh-CN" altLang="en-US" sz="2400">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1655445" y="4310380"/>
            <a:ext cx="2364740" cy="368300"/>
          </a:xfrm>
          <a:prstGeom prst="rect">
            <a:avLst/>
          </a:prstGeom>
          <a:noFill/>
        </p:spPr>
        <p:txBody>
          <a:bodyPr wrap="square" rtlCol="0">
            <a:spAutoFit/>
          </a:bodyPr>
          <a:p>
            <a:pPr lvl="0" algn="l">
              <a:buClrTx/>
              <a:buSzTx/>
              <a:buFontTx/>
            </a:pPr>
            <a:r>
              <a:rPr lang="zh-CN" altLang="en-US" sz="2400">
                <a:latin typeface="微软雅黑" panose="020B0503020204020204" pitchFamily="34" charset="-122"/>
                <a:ea typeface="微软雅黑" panose="020B0503020204020204" pitchFamily="34" charset="-122"/>
                <a:sym typeface="+mn-ea"/>
              </a:rPr>
              <a:t>预案特点</a:t>
            </a:r>
            <a:endParaRPr lang="zh-CN" altLang="en-US" sz="240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9588" y="542926"/>
            <a:ext cx="11172825" cy="5772150"/>
            <a:chOff x="0" y="0"/>
            <a:chExt cx="22345650" cy="11544300"/>
          </a:xfrm>
        </p:grpSpPr>
        <p:sp>
          <p:nvSpPr>
            <p:cNvPr id="41" name="Freeform 3"/>
            <p:cNvSpPr/>
            <p:nvPr/>
          </p:nvSpPr>
          <p:spPr>
            <a:xfrm>
              <a:off x="12700" y="12700"/>
              <a:ext cx="22320250" cy="11518900"/>
            </a:xfrm>
            <a:custGeom>
              <a:avLst/>
              <a:gdLst/>
              <a:ahLst/>
              <a:cxnLst/>
              <a:rect l="l" t="t" r="r" b="b"/>
              <a:pathLst>
                <a:path w="22320250" h="11518900">
                  <a:moveTo>
                    <a:pt x="0" y="517779"/>
                  </a:moveTo>
                  <a:cubicBezTo>
                    <a:pt x="0" y="231775"/>
                    <a:pt x="232029" y="0"/>
                    <a:pt x="518287" y="0"/>
                  </a:cubicBezTo>
                  <a:lnTo>
                    <a:pt x="21801962" y="0"/>
                  </a:lnTo>
                  <a:cubicBezTo>
                    <a:pt x="22088221" y="0"/>
                    <a:pt x="22320250" y="231775"/>
                    <a:pt x="22320250" y="517779"/>
                  </a:cubicBezTo>
                  <a:lnTo>
                    <a:pt x="22320250" y="11001121"/>
                  </a:lnTo>
                  <a:cubicBezTo>
                    <a:pt x="22320250" y="11287125"/>
                    <a:pt x="22088221" y="11518900"/>
                    <a:pt x="21801962" y="11518900"/>
                  </a:cubicBezTo>
                  <a:lnTo>
                    <a:pt x="518287" y="11518900"/>
                  </a:lnTo>
                  <a:cubicBezTo>
                    <a:pt x="232029" y="11518900"/>
                    <a:pt x="0" y="11287125"/>
                    <a:pt x="0" y="11001121"/>
                  </a:cubicBezTo>
                  <a:close/>
                </a:path>
              </a:pathLst>
            </a:custGeom>
            <a:solidFill>
              <a:srgbClr val="FFFFFF">
                <a:alpha val="92941"/>
              </a:srgbClr>
            </a:solidFill>
          </p:spPr>
          <p:txBody>
            <a:bodyPr/>
            <a:lstStyle/>
            <a:p/>
          </p:txBody>
        </p:sp>
        <p:sp>
          <p:nvSpPr>
            <p:cNvPr id="42" name="Freeform 4"/>
            <p:cNvSpPr/>
            <p:nvPr/>
          </p:nvSpPr>
          <p:spPr>
            <a:xfrm>
              <a:off x="0" y="0"/>
              <a:ext cx="22345650" cy="11544300"/>
            </a:xfrm>
            <a:custGeom>
              <a:avLst/>
              <a:gdLst/>
              <a:ahLst/>
              <a:cxnLst/>
              <a:rect l="l" t="t" r="r" b="b"/>
              <a:pathLst>
                <a:path w="22345650" h="11544300">
                  <a:moveTo>
                    <a:pt x="0" y="530479"/>
                  </a:moveTo>
                  <a:cubicBezTo>
                    <a:pt x="0" y="237490"/>
                    <a:pt x="237744" y="0"/>
                    <a:pt x="530987" y="0"/>
                  </a:cubicBezTo>
                  <a:lnTo>
                    <a:pt x="21814662" y="0"/>
                  </a:lnTo>
                  <a:lnTo>
                    <a:pt x="21814662" y="12700"/>
                  </a:lnTo>
                  <a:lnTo>
                    <a:pt x="21814662" y="0"/>
                  </a:lnTo>
                  <a:cubicBezTo>
                    <a:pt x="22107905" y="0"/>
                    <a:pt x="22345650" y="237490"/>
                    <a:pt x="22345650" y="530479"/>
                  </a:cubicBezTo>
                  <a:lnTo>
                    <a:pt x="22332950" y="530479"/>
                  </a:lnTo>
                  <a:lnTo>
                    <a:pt x="22345650" y="530479"/>
                  </a:lnTo>
                  <a:lnTo>
                    <a:pt x="22345650" y="11013821"/>
                  </a:lnTo>
                  <a:lnTo>
                    <a:pt x="22332950" y="11013821"/>
                  </a:lnTo>
                  <a:lnTo>
                    <a:pt x="22345650" y="11013821"/>
                  </a:lnTo>
                  <a:cubicBezTo>
                    <a:pt x="22345650" y="11306810"/>
                    <a:pt x="22107905" y="11544300"/>
                    <a:pt x="21814662" y="11544300"/>
                  </a:cubicBezTo>
                  <a:lnTo>
                    <a:pt x="21814662" y="11531600"/>
                  </a:lnTo>
                  <a:lnTo>
                    <a:pt x="21814662" y="11544300"/>
                  </a:lnTo>
                  <a:lnTo>
                    <a:pt x="530987" y="11544300"/>
                  </a:lnTo>
                  <a:lnTo>
                    <a:pt x="530987" y="11531600"/>
                  </a:lnTo>
                  <a:lnTo>
                    <a:pt x="530987" y="11544300"/>
                  </a:lnTo>
                  <a:cubicBezTo>
                    <a:pt x="237744" y="11544300"/>
                    <a:pt x="0" y="11306810"/>
                    <a:pt x="0" y="11013821"/>
                  </a:cubicBezTo>
                  <a:lnTo>
                    <a:pt x="0" y="530479"/>
                  </a:lnTo>
                  <a:lnTo>
                    <a:pt x="12700" y="530479"/>
                  </a:lnTo>
                  <a:lnTo>
                    <a:pt x="0" y="530479"/>
                  </a:lnTo>
                  <a:moveTo>
                    <a:pt x="25400" y="530479"/>
                  </a:moveTo>
                  <a:lnTo>
                    <a:pt x="25400" y="11013821"/>
                  </a:lnTo>
                  <a:lnTo>
                    <a:pt x="12700" y="11013821"/>
                  </a:lnTo>
                  <a:lnTo>
                    <a:pt x="25400" y="11013821"/>
                  </a:lnTo>
                  <a:cubicBezTo>
                    <a:pt x="25400" y="11292713"/>
                    <a:pt x="251714" y="11518900"/>
                    <a:pt x="530987" y="11518900"/>
                  </a:cubicBezTo>
                  <a:lnTo>
                    <a:pt x="21814662" y="11518900"/>
                  </a:lnTo>
                  <a:cubicBezTo>
                    <a:pt x="22093935" y="11518900"/>
                    <a:pt x="22320250" y="11292713"/>
                    <a:pt x="22320250" y="11013821"/>
                  </a:cubicBezTo>
                  <a:lnTo>
                    <a:pt x="22320250" y="530479"/>
                  </a:lnTo>
                  <a:cubicBezTo>
                    <a:pt x="22320250" y="251587"/>
                    <a:pt x="22093935" y="25400"/>
                    <a:pt x="21814662" y="25400"/>
                  </a:cubicBezTo>
                  <a:lnTo>
                    <a:pt x="530987" y="25400"/>
                  </a:lnTo>
                  <a:lnTo>
                    <a:pt x="530987" y="12700"/>
                  </a:lnTo>
                  <a:lnTo>
                    <a:pt x="530987" y="25400"/>
                  </a:lnTo>
                  <a:cubicBezTo>
                    <a:pt x="251714" y="25400"/>
                    <a:pt x="25400" y="251587"/>
                    <a:pt x="25400" y="530479"/>
                  </a:cubicBezTo>
                  <a:close/>
                </a:path>
              </a:pathLst>
            </a:custGeom>
            <a:solidFill>
              <a:srgbClr val="539EFF"/>
            </a:solidFill>
          </p:spPr>
          <p:txBody>
            <a:bodyPr/>
            <a:lstStyle/>
            <a:p/>
          </p:txBody>
        </p:sp>
      </p:grpSp>
      <p:grpSp>
        <p:nvGrpSpPr>
          <p:cNvPr id="5" name="Group 5"/>
          <p:cNvGrpSpPr/>
          <p:nvPr/>
        </p:nvGrpSpPr>
        <p:grpSpPr>
          <a:xfrm>
            <a:off x="900856" y="873284"/>
            <a:ext cx="609825" cy="145374"/>
            <a:chOff x="0" y="0"/>
            <a:chExt cx="1219649" cy="290748"/>
          </a:xfrm>
        </p:grpSpPr>
        <p:grpSp>
          <p:nvGrpSpPr>
            <p:cNvPr id="6" name="Group 6"/>
            <p:cNvGrpSpPr/>
            <p:nvPr/>
          </p:nvGrpSpPr>
          <p:grpSpPr>
            <a:xfrm>
              <a:off x="0" y="0"/>
              <a:ext cx="290748" cy="290748"/>
              <a:chOff x="0" y="0"/>
              <a:chExt cx="290748" cy="290748"/>
            </a:xfrm>
          </p:grpSpPr>
          <p:sp>
            <p:nvSpPr>
              <p:cNvPr id="43" name="Freeform 7"/>
              <p:cNvSpPr/>
              <p:nvPr/>
            </p:nvSpPr>
            <p:spPr>
              <a:xfrm>
                <a:off x="8763" y="8763"/>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087"/>
                      <a:pt x="0" y="136652"/>
                    </a:cubicBezTo>
                    <a:cubicBezTo>
                      <a:pt x="0" y="212217"/>
                      <a:pt x="61087" y="273304"/>
                      <a:pt x="136652" y="273304"/>
                    </a:cubicBezTo>
                    <a:close/>
                  </a:path>
                </a:pathLst>
              </a:custGeom>
              <a:solidFill>
                <a:srgbClr val="65A8FF"/>
              </a:solidFill>
            </p:spPr>
            <p:txBody>
              <a:bodyPr/>
              <a:lstStyle/>
              <a:p/>
            </p:txBody>
          </p:sp>
          <p:sp>
            <p:nvSpPr>
              <p:cNvPr id="44" name="Freeform 8"/>
              <p:cNvSpPr/>
              <p:nvPr/>
            </p:nvSpPr>
            <p:spPr>
              <a:xfrm>
                <a:off x="0" y="0"/>
                <a:ext cx="290703" cy="290703"/>
              </a:xfrm>
              <a:custGeom>
                <a:avLst/>
                <a:gdLst/>
                <a:ahLst/>
                <a:cxnLst/>
                <a:rect l="l" t="t" r="r" b="b"/>
                <a:pathLst>
                  <a:path w="290703" h="290703">
                    <a:moveTo>
                      <a:pt x="145415" y="273304"/>
                    </a:moveTo>
                    <a:cubicBezTo>
                      <a:pt x="216027" y="273304"/>
                      <a:pt x="273304" y="216027"/>
                      <a:pt x="273304" y="145415"/>
                    </a:cubicBezTo>
                    <a:lnTo>
                      <a:pt x="282067" y="145415"/>
                    </a:lnTo>
                    <a:lnTo>
                      <a:pt x="273304" y="145415"/>
                    </a:lnTo>
                    <a:cubicBezTo>
                      <a:pt x="273304" y="74803"/>
                      <a:pt x="216027" y="17526"/>
                      <a:pt x="145415" y="17526"/>
                    </a:cubicBezTo>
                    <a:lnTo>
                      <a:pt x="145415" y="8763"/>
                    </a:lnTo>
                    <a:lnTo>
                      <a:pt x="145415" y="17526"/>
                    </a:lnTo>
                    <a:cubicBezTo>
                      <a:pt x="74676" y="17399"/>
                      <a:pt x="17399" y="74676"/>
                      <a:pt x="17399" y="145415"/>
                    </a:cubicBezTo>
                    <a:lnTo>
                      <a:pt x="8763" y="145415"/>
                    </a:lnTo>
                    <a:lnTo>
                      <a:pt x="17526" y="145415"/>
                    </a:lnTo>
                    <a:cubicBezTo>
                      <a:pt x="17526" y="216027"/>
                      <a:pt x="74803" y="273304"/>
                      <a:pt x="145415" y="273304"/>
                    </a:cubicBezTo>
                    <a:lnTo>
                      <a:pt x="145415" y="282067"/>
                    </a:lnTo>
                    <a:lnTo>
                      <a:pt x="145415" y="273304"/>
                    </a:lnTo>
                    <a:moveTo>
                      <a:pt x="145415" y="290703"/>
                    </a:moveTo>
                    <a:cubicBezTo>
                      <a:pt x="65024" y="290703"/>
                      <a:pt x="0" y="225679"/>
                      <a:pt x="0" y="145415"/>
                    </a:cubicBezTo>
                    <a:cubicBezTo>
                      <a:pt x="0" y="65151"/>
                      <a:pt x="65024" y="0"/>
                      <a:pt x="145415" y="0"/>
                    </a:cubicBezTo>
                    <a:cubicBezTo>
                      <a:pt x="225806" y="0"/>
                      <a:pt x="290703" y="65024"/>
                      <a:pt x="290703" y="145415"/>
                    </a:cubicBezTo>
                    <a:cubicBezTo>
                      <a:pt x="290703" y="225806"/>
                      <a:pt x="225679" y="290703"/>
                      <a:pt x="145415" y="290703"/>
                    </a:cubicBezTo>
                    <a:close/>
                  </a:path>
                </a:pathLst>
              </a:custGeom>
              <a:solidFill>
                <a:srgbClr val="151B23"/>
              </a:solidFill>
            </p:spPr>
            <p:txBody>
              <a:bodyPr/>
              <a:lstStyle/>
              <a:p/>
            </p:txBody>
          </p:sp>
        </p:grpSp>
        <p:grpSp>
          <p:nvGrpSpPr>
            <p:cNvPr id="9" name="Group 9"/>
            <p:cNvGrpSpPr/>
            <p:nvPr/>
          </p:nvGrpSpPr>
          <p:grpSpPr>
            <a:xfrm>
              <a:off x="469593" y="697"/>
              <a:ext cx="289354" cy="289354"/>
              <a:chOff x="0" y="0"/>
              <a:chExt cx="289354" cy="289354"/>
            </a:xfrm>
          </p:grpSpPr>
          <p:sp>
            <p:nvSpPr>
              <p:cNvPr id="45" name="Freeform 10"/>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E80EB"/>
              </a:solidFill>
            </p:spPr>
            <p:txBody>
              <a:bodyPr/>
              <a:lstStyle/>
              <a:p/>
            </p:txBody>
          </p:sp>
          <p:sp>
            <p:nvSpPr>
              <p:cNvPr id="46" name="Freeform 11"/>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nvGrpSpPr>
            <p:cNvPr id="12" name="Group 12"/>
            <p:cNvGrpSpPr/>
            <p:nvPr/>
          </p:nvGrpSpPr>
          <p:grpSpPr>
            <a:xfrm>
              <a:off x="930295" y="697"/>
              <a:ext cx="289354" cy="289354"/>
              <a:chOff x="0" y="0"/>
              <a:chExt cx="289354" cy="289354"/>
            </a:xfrm>
          </p:grpSpPr>
          <p:sp>
            <p:nvSpPr>
              <p:cNvPr id="47" name="Freeform 13"/>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983F8"/>
              </a:solidFill>
            </p:spPr>
            <p:txBody>
              <a:bodyPr/>
              <a:lstStyle/>
              <a:p/>
            </p:txBody>
          </p:sp>
          <p:sp>
            <p:nvSpPr>
              <p:cNvPr id="48" name="Freeform 14"/>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sp>
        <p:nvSpPr>
          <p:cNvPr id="49" name="Freeform 4"/>
          <p:cNvSpPr/>
          <p:nvPr/>
        </p:nvSpPr>
        <p:spPr>
          <a:xfrm>
            <a:off x="-320715" y="-729773"/>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9804"/>
            </a:srgbClr>
          </a:solidFill>
        </p:spPr>
        <p:txBody>
          <a:bodyPr/>
          <a:lstStyle/>
          <a:p/>
        </p:txBody>
      </p:sp>
      <p:sp>
        <p:nvSpPr>
          <p:cNvPr id="50" name="TextBox 5"/>
          <p:cNvSpPr txBox="1"/>
          <p:nvPr/>
        </p:nvSpPr>
        <p:spPr>
          <a:xfrm>
            <a:off x="-143582" y="-661893"/>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1" name="Freeform 7"/>
          <p:cNvSpPr/>
          <p:nvPr/>
        </p:nvSpPr>
        <p:spPr>
          <a:xfrm>
            <a:off x="-1036261" y="3593556"/>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p/>
        </p:txBody>
      </p:sp>
      <p:sp>
        <p:nvSpPr>
          <p:cNvPr id="52" name="TextBox 8"/>
          <p:cNvSpPr txBox="1"/>
          <p:nvPr/>
        </p:nvSpPr>
        <p:spPr>
          <a:xfrm>
            <a:off x="-859128" y="3661436"/>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3" name="Freeform 10"/>
          <p:cNvSpPr/>
          <p:nvPr/>
        </p:nvSpPr>
        <p:spPr>
          <a:xfrm>
            <a:off x="7703523" y="139927"/>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4" name="TextBox 11"/>
          <p:cNvSpPr txBox="1"/>
          <p:nvPr/>
        </p:nvSpPr>
        <p:spPr>
          <a:xfrm>
            <a:off x="7880656" y="207807"/>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5" name="Freeform 19"/>
          <p:cNvSpPr/>
          <p:nvPr/>
        </p:nvSpPr>
        <p:spPr>
          <a:xfrm>
            <a:off x="8333165" y="3729380"/>
            <a:ext cx="5406956" cy="541812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F78AF">
              <a:alpha val="69804"/>
            </a:srgbClr>
          </a:solidFill>
        </p:spPr>
        <p:txBody>
          <a:bodyPr/>
          <a:lstStyle/>
          <a:p/>
        </p:txBody>
      </p:sp>
      <p:sp>
        <p:nvSpPr>
          <p:cNvPr id="56" name="TextBox 20"/>
          <p:cNvSpPr txBox="1"/>
          <p:nvPr/>
        </p:nvSpPr>
        <p:spPr>
          <a:xfrm>
            <a:off x="8830224" y="3919861"/>
            <a:ext cx="4412844" cy="4719695"/>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7" name="任意多边形: 形状 37"/>
          <p:cNvSpPr/>
          <p:nvPr>
            <p:custDataLst>
              <p:tags r:id="rId1"/>
            </p:custDataLst>
          </p:nvPr>
        </p:nvSpPr>
        <p:spPr>
          <a:xfrm rot="5400000">
            <a:off x="6320323" y="5221978"/>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8" name="任意多边形: 形状 38"/>
          <p:cNvSpPr/>
          <p:nvPr>
            <p:custDataLst>
              <p:tags r:id="rId2"/>
            </p:custDataLst>
          </p:nvPr>
        </p:nvSpPr>
        <p:spPr>
          <a:xfrm rot="5400000">
            <a:off x="6431891" y="5473433"/>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9" name="任意多边形: 形状 39"/>
          <p:cNvSpPr/>
          <p:nvPr>
            <p:custDataLst>
              <p:tags r:id="rId3"/>
            </p:custDataLst>
          </p:nvPr>
        </p:nvSpPr>
        <p:spPr>
          <a:xfrm rot="5400000">
            <a:off x="6616628" y="4950701"/>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0" name="任意多边形: 形状 40"/>
          <p:cNvSpPr/>
          <p:nvPr>
            <p:custDataLst>
              <p:tags r:id="rId4"/>
            </p:custDataLst>
          </p:nvPr>
        </p:nvSpPr>
        <p:spPr>
          <a:xfrm rot="5400000">
            <a:off x="7015809" y="5654554"/>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1" name="任意多边形: 形状 41"/>
          <p:cNvSpPr/>
          <p:nvPr>
            <p:custDataLst>
              <p:tags r:id="rId5"/>
            </p:custDataLst>
          </p:nvPr>
        </p:nvSpPr>
        <p:spPr>
          <a:xfrm rot="5400000">
            <a:off x="7446768" y="5541959"/>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2" name="任意多边形: 形状 42"/>
          <p:cNvSpPr/>
          <p:nvPr>
            <p:custDataLst>
              <p:tags r:id="rId6"/>
            </p:custDataLst>
          </p:nvPr>
        </p:nvSpPr>
        <p:spPr>
          <a:xfrm rot="5400000">
            <a:off x="7235949" y="5360450"/>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3" name="任意多边形: 形状 45"/>
          <p:cNvSpPr/>
          <p:nvPr>
            <p:custDataLst>
              <p:tags r:id="rId7"/>
            </p:custDataLst>
          </p:nvPr>
        </p:nvSpPr>
        <p:spPr>
          <a:xfrm rot="5400000">
            <a:off x="6857874" y="5243716"/>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4" name="任意多边形: 形状 26"/>
          <p:cNvSpPr/>
          <p:nvPr>
            <p:custDataLst>
              <p:tags r:id="rId8"/>
            </p:custDataLst>
          </p:nvPr>
        </p:nvSpPr>
        <p:spPr>
          <a:xfrm rot="5400000">
            <a:off x="563096" y="5902639"/>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5" name="任意多边形: 形状 27"/>
          <p:cNvSpPr/>
          <p:nvPr>
            <p:custDataLst>
              <p:tags r:id="rId9"/>
            </p:custDataLst>
          </p:nvPr>
        </p:nvSpPr>
        <p:spPr>
          <a:xfrm rot="5400000">
            <a:off x="674664" y="6154094"/>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6" name="任意多边形: 形状 28"/>
          <p:cNvSpPr/>
          <p:nvPr>
            <p:custDataLst>
              <p:tags r:id="rId10"/>
            </p:custDataLst>
          </p:nvPr>
        </p:nvSpPr>
        <p:spPr>
          <a:xfrm rot="5400000">
            <a:off x="859401" y="5631362"/>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7" name="任意多边形: 形状 29"/>
          <p:cNvSpPr/>
          <p:nvPr>
            <p:custDataLst>
              <p:tags r:id="rId11"/>
            </p:custDataLst>
          </p:nvPr>
        </p:nvSpPr>
        <p:spPr>
          <a:xfrm rot="5400000">
            <a:off x="1258582" y="6335215"/>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8" name="任意多边形: 形状 30"/>
          <p:cNvSpPr/>
          <p:nvPr>
            <p:custDataLst>
              <p:tags r:id="rId12"/>
            </p:custDataLst>
          </p:nvPr>
        </p:nvSpPr>
        <p:spPr>
          <a:xfrm rot="5400000">
            <a:off x="1689541" y="6222620"/>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9" name="任意多边形: 形状 31"/>
          <p:cNvSpPr/>
          <p:nvPr>
            <p:custDataLst>
              <p:tags r:id="rId13"/>
            </p:custDataLst>
          </p:nvPr>
        </p:nvSpPr>
        <p:spPr>
          <a:xfrm rot="5400000">
            <a:off x="1478722" y="6041111"/>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0" name="任意多边形: 形状 32"/>
          <p:cNvSpPr/>
          <p:nvPr>
            <p:custDataLst>
              <p:tags r:id="rId14"/>
            </p:custDataLst>
          </p:nvPr>
        </p:nvSpPr>
        <p:spPr>
          <a:xfrm rot="5400000">
            <a:off x="595603" y="5745929"/>
            <a:ext cx="92018" cy="115722"/>
          </a:xfrm>
          <a:custGeom>
            <a:avLst/>
            <a:gdLst>
              <a:gd name="connsiteX0" fmla="*/ 46018 w 92018"/>
              <a:gd name="connsiteY0" fmla="*/ 115723 h 115722"/>
              <a:gd name="connsiteX1" fmla="*/ 46001 w 92018"/>
              <a:gd name="connsiteY1" fmla="*/ 115723 h 115722"/>
              <a:gd name="connsiteX2" fmla="*/ 0 w 92018"/>
              <a:gd name="connsiteY2" fmla="*/ 69544 h 115722"/>
              <a:gd name="connsiteX3" fmla="*/ 0 w 92018"/>
              <a:gd name="connsiteY3" fmla="*/ 46175 h 115722"/>
              <a:gd name="connsiteX4" fmla="*/ 46001 w 92018"/>
              <a:gd name="connsiteY4" fmla="*/ 0 h 115722"/>
              <a:gd name="connsiteX5" fmla="*/ 46018 w 92018"/>
              <a:gd name="connsiteY5" fmla="*/ 0 h 115722"/>
              <a:gd name="connsiteX6" fmla="*/ 92018 w 92018"/>
              <a:gd name="connsiteY6" fmla="*/ 46175 h 115722"/>
              <a:gd name="connsiteX7" fmla="*/ 92018 w 92018"/>
              <a:gd name="connsiteY7" fmla="*/ 69544 h 115722"/>
              <a:gd name="connsiteX8" fmla="*/ 46018 w 92018"/>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8" h="115722">
                <a:moveTo>
                  <a:pt x="46018" y="115723"/>
                </a:moveTo>
                <a:lnTo>
                  <a:pt x="46001" y="115723"/>
                </a:lnTo>
                <a:cubicBezTo>
                  <a:pt x="20595" y="115723"/>
                  <a:pt x="0" y="95048"/>
                  <a:pt x="0" y="69544"/>
                </a:cubicBezTo>
                <a:lnTo>
                  <a:pt x="0" y="46175"/>
                </a:lnTo>
                <a:cubicBezTo>
                  <a:pt x="0" y="20671"/>
                  <a:pt x="20595" y="0"/>
                  <a:pt x="46001" y="0"/>
                </a:cubicBezTo>
                <a:lnTo>
                  <a:pt x="46018" y="0"/>
                </a:lnTo>
                <a:cubicBezTo>
                  <a:pt x="71423" y="0"/>
                  <a:pt x="92018" y="20671"/>
                  <a:pt x="92018" y="46175"/>
                </a:cubicBezTo>
                <a:lnTo>
                  <a:pt x="92018" y="69544"/>
                </a:lnTo>
                <a:cubicBezTo>
                  <a:pt x="92018" y="95048"/>
                  <a:pt x="71423"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1" name="任意多边形: 形状 33"/>
          <p:cNvSpPr/>
          <p:nvPr/>
        </p:nvSpPr>
        <p:spPr>
          <a:xfrm rot="5400000">
            <a:off x="573868" y="6744229"/>
            <a:ext cx="92017" cy="115722"/>
          </a:xfrm>
          <a:custGeom>
            <a:avLst/>
            <a:gdLst>
              <a:gd name="connsiteX0" fmla="*/ 46018 w 92017"/>
              <a:gd name="connsiteY0" fmla="*/ 115723 h 115722"/>
              <a:gd name="connsiteX1" fmla="*/ 45999 w 92017"/>
              <a:gd name="connsiteY1" fmla="*/ 115723 h 115722"/>
              <a:gd name="connsiteX2" fmla="*/ 0 w 92017"/>
              <a:gd name="connsiteY2" fmla="*/ 69544 h 115722"/>
              <a:gd name="connsiteX3" fmla="*/ 0 w 92017"/>
              <a:gd name="connsiteY3" fmla="*/ 46175 h 115722"/>
              <a:gd name="connsiteX4" fmla="*/ 45999 w 92017"/>
              <a:gd name="connsiteY4" fmla="*/ 0 h 115722"/>
              <a:gd name="connsiteX5" fmla="*/ 46018 w 92017"/>
              <a:gd name="connsiteY5" fmla="*/ 0 h 115722"/>
              <a:gd name="connsiteX6" fmla="*/ 92017 w 92017"/>
              <a:gd name="connsiteY6" fmla="*/ 46175 h 115722"/>
              <a:gd name="connsiteX7" fmla="*/ 92017 w 92017"/>
              <a:gd name="connsiteY7" fmla="*/ 69544 h 115722"/>
              <a:gd name="connsiteX8" fmla="*/ 46018 w 92017"/>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15722">
                <a:moveTo>
                  <a:pt x="46018" y="115723"/>
                </a:moveTo>
                <a:lnTo>
                  <a:pt x="45999" y="115723"/>
                </a:lnTo>
                <a:cubicBezTo>
                  <a:pt x="20597" y="115723"/>
                  <a:pt x="0" y="95048"/>
                  <a:pt x="0" y="69544"/>
                </a:cubicBezTo>
                <a:lnTo>
                  <a:pt x="0" y="46175"/>
                </a:lnTo>
                <a:cubicBezTo>
                  <a:pt x="0" y="20671"/>
                  <a:pt x="20597" y="0"/>
                  <a:pt x="45999" y="0"/>
                </a:cubicBezTo>
                <a:lnTo>
                  <a:pt x="46018" y="0"/>
                </a:lnTo>
                <a:cubicBezTo>
                  <a:pt x="71424" y="0"/>
                  <a:pt x="92017" y="20671"/>
                  <a:pt x="92017" y="46175"/>
                </a:cubicBezTo>
                <a:lnTo>
                  <a:pt x="92017" y="69544"/>
                </a:lnTo>
                <a:cubicBezTo>
                  <a:pt x="92017" y="95048"/>
                  <a:pt x="71424"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2" name="任意多边形: 形状 34"/>
          <p:cNvSpPr/>
          <p:nvPr>
            <p:custDataLst>
              <p:tags r:id="rId15"/>
            </p:custDataLst>
          </p:nvPr>
        </p:nvSpPr>
        <p:spPr>
          <a:xfrm rot="5400000">
            <a:off x="1100647" y="5924377"/>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73" name="New picture"/>
          <p:cNvPicPr/>
          <p:nvPr/>
        </p:nvPicPr>
        <p:blipFill>
          <a:blip r:embed="rId16"/>
          <a:stretch>
            <a:fillRect/>
          </a:stretch>
        </p:blipFill>
        <p:spPr>
          <a:xfrm>
            <a:off x="11715868" y="139927"/>
            <a:ext cx="215345" cy="859308"/>
          </a:xfrm>
          <a:prstGeom prst="rect">
            <a:avLst/>
          </a:prstGeom>
          <a:ln>
            <a:noFill/>
          </a:ln>
        </p:spPr>
      </p:pic>
      <p:sp>
        <p:nvSpPr>
          <p:cNvPr id="74" name="New shape"/>
          <p:cNvSpPr/>
          <p:nvPr/>
        </p:nvSpPr>
        <p:spPr>
          <a:xfrm>
            <a:off x="233680" y="381000"/>
            <a:ext cx="11430000" cy="6096000"/>
          </a:xfrm>
          <a:prstGeom prst="rect">
            <a:avLst/>
          </a:prstGeom>
          <a:solidFill>
            <a:srgbClr val="FFFFFF">
              <a:alpha val="7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75" name="New shape"/>
          <p:cNvSpPr/>
          <p:nvPr/>
        </p:nvSpPr>
        <p:spPr>
          <a:xfrm>
            <a:off x="421870" y="326960"/>
            <a:ext cx="11336944" cy="738505"/>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l">
              <a:lnSpc>
                <a:spcPct val="150000"/>
              </a:lnSpc>
            </a:pPr>
            <a:r>
              <a:rPr 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01 </a:t>
            </a:r>
            <a:r>
              <a:rPr lang="en-US" alt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 </a:t>
            </a:r>
            <a:r>
              <a:rPr 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制定背景</a:t>
            </a:r>
            <a:endParaRPr lang="zh-CN" altLang="en-US" sz="1800" b="1" i="0">
              <a:solidFill>
                <a:srgbClr val="000000">
                  <a:alpha val="94118"/>
                </a:srgbClr>
              </a:solidFill>
              <a:latin typeface="宋体" panose="02010600030101010101" pitchFamily="2" charset="-122"/>
              <a:ea typeface="宋体" panose="02010600030101010101" pitchFamily="2" charset="-122"/>
            </a:endParaRPr>
          </a:p>
        </p:txBody>
      </p:sp>
      <p:sp>
        <p:nvSpPr>
          <p:cNvPr id="32" name="矩形 31"/>
          <p:cNvSpPr/>
          <p:nvPr>
            <p:custDataLst>
              <p:tags r:id="rId17"/>
            </p:custDataLst>
          </p:nvPr>
        </p:nvSpPr>
        <p:spPr>
          <a:xfrm>
            <a:off x="1200150" y="1970405"/>
            <a:ext cx="9774555" cy="270129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33" name="矩形 32"/>
          <p:cNvSpPr/>
          <p:nvPr>
            <p:custDataLst>
              <p:tags r:id="rId18"/>
            </p:custDataLst>
          </p:nvPr>
        </p:nvSpPr>
        <p:spPr>
          <a:xfrm>
            <a:off x="1533525" y="2255520"/>
            <a:ext cx="9150350" cy="1346835"/>
          </a:xfrm>
          <a:prstGeom prst="rect">
            <a:avLst/>
          </a:prstGeom>
        </p:spPr>
        <p:txBody>
          <a:bodyPr wrap="square">
            <a:noAutofit/>
          </a:bodyPr>
          <a:lstStyle/>
          <a:p>
            <a:pPr indent="457200" algn="l" fontAlgn="auto">
              <a:lnSpc>
                <a:spcPct val="150000"/>
              </a:lnSpc>
              <a:extLst>
                <a:ext uri="{35155182-B16C-46BC-9424-99874614C6A1}">
                  <wpsdc:indentchars xmlns:wpsdc="http://www.wps.cn/officeDocument/2017/drawingmlCustomData" val="200" checksum="59296752"/>
                </a:ext>
              </a:extLst>
            </a:pPr>
            <a:r>
              <a:rPr lang="en-US" altLang="zh-CN">
                <a:solidFill>
                  <a:schemeClr val="tx1">
                    <a:lumMod val="95000"/>
                    <a:lumOff val="5000"/>
                  </a:schemeClr>
                </a:solidFill>
                <a:latin typeface="黑体" panose="02010609060101010101" charset="-122"/>
                <a:ea typeface="黑体" panose="02010609060101010101" charset="-122"/>
                <a:cs typeface="黑体" panose="02010609060101010101" charset="-122"/>
              </a:rPr>
              <a:t>为有效预防和处置长治市屯留区石油天然气长输管道(以下简称油气管道)建设和保护(突发）事故，建立健全屯留区油气长输管道建设和保护风险防范化解机制，最大限度降低事故危害程度，保障管道设施稳定运行，制定本预案。</a:t>
            </a:r>
            <a:endParaRPr lang="en-US" altLang="zh-CN">
              <a:solidFill>
                <a:schemeClr val="tx1">
                  <a:lumMod val="95000"/>
                  <a:lumOff val="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timing>
    <p:tnLst>
      <p:par>
        <p:cTn id="1" dur="indefinite" restart="never" nodeType="tmRoot"/>
      </p:par>
    </p:tnLst>
    <p:bldLst>
      <p:bldP spid="32" grpId="0" bldLvl="0" animBg="1"/>
      <p:bldP spid="3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9588" y="542926"/>
            <a:ext cx="11172825" cy="5772150"/>
            <a:chOff x="0" y="0"/>
            <a:chExt cx="22345650" cy="11544300"/>
          </a:xfrm>
        </p:grpSpPr>
        <p:sp>
          <p:nvSpPr>
            <p:cNvPr id="54" name="Freeform 3"/>
            <p:cNvSpPr/>
            <p:nvPr/>
          </p:nvSpPr>
          <p:spPr>
            <a:xfrm>
              <a:off x="12700" y="12700"/>
              <a:ext cx="22320250" cy="11518900"/>
            </a:xfrm>
            <a:custGeom>
              <a:avLst/>
              <a:gdLst/>
              <a:ahLst/>
              <a:cxnLst/>
              <a:rect l="l" t="t" r="r" b="b"/>
              <a:pathLst>
                <a:path w="22320250" h="11518900">
                  <a:moveTo>
                    <a:pt x="0" y="517779"/>
                  </a:moveTo>
                  <a:cubicBezTo>
                    <a:pt x="0" y="231775"/>
                    <a:pt x="232029" y="0"/>
                    <a:pt x="518287" y="0"/>
                  </a:cubicBezTo>
                  <a:lnTo>
                    <a:pt x="21801962" y="0"/>
                  </a:lnTo>
                  <a:cubicBezTo>
                    <a:pt x="22088221" y="0"/>
                    <a:pt x="22320250" y="231775"/>
                    <a:pt x="22320250" y="517779"/>
                  </a:cubicBezTo>
                  <a:lnTo>
                    <a:pt x="22320250" y="11001121"/>
                  </a:lnTo>
                  <a:cubicBezTo>
                    <a:pt x="22320250" y="11287125"/>
                    <a:pt x="22088221" y="11518900"/>
                    <a:pt x="21801962" y="11518900"/>
                  </a:cubicBezTo>
                  <a:lnTo>
                    <a:pt x="518287" y="11518900"/>
                  </a:lnTo>
                  <a:cubicBezTo>
                    <a:pt x="232029" y="11518900"/>
                    <a:pt x="0" y="11287125"/>
                    <a:pt x="0" y="11001121"/>
                  </a:cubicBezTo>
                  <a:close/>
                </a:path>
              </a:pathLst>
            </a:custGeom>
            <a:solidFill>
              <a:srgbClr val="FFFFFF">
                <a:alpha val="92941"/>
              </a:srgbClr>
            </a:solidFill>
          </p:spPr>
          <p:txBody>
            <a:bodyPr/>
            <a:lstStyle/>
            <a:p/>
          </p:txBody>
        </p:sp>
        <p:sp>
          <p:nvSpPr>
            <p:cNvPr id="55" name="Freeform 4"/>
            <p:cNvSpPr/>
            <p:nvPr/>
          </p:nvSpPr>
          <p:spPr>
            <a:xfrm>
              <a:off x="0" y="0"/>
              <a:ext cx="22345650" cy="11544300"/>
            </a:xfrm>
            <a:custGeom>
              <a:avLst/>
              <a:gdLst/>
              <a:ahLst/>
              <a:cxnLst/>
              <a:rect l="l" t="t" r="r" b="b"/>
              <a:pathLst>
                <a:path w="22345650" h="11544300">
                  <a:moveTo>
                    <a:pt x="0" y="530479"/>
                  </a:moveTo>
                  <a:cubicBezTo>
                    <a:pt x="0" y="237490"/>
                    <a:pt x="237744" y="0"/>
                    <a:pt x="530987" y="0"/>
                  </a:cubicBezTo>
                  <a:lnTo>
                    <a:pt x="21814662" y="0"/>
                  </a:lnTo>
                  <a:lnTo>
                    <a:pt x="21814662" y="12700"/>
                  </a:lnTo>
                  <a:lnTo>
                    <a:pt x="21814662" y="0"/>
                  </a:lnTo>
                  <a:cubicBezTo>
                    <a:pt x="22107905" y="0"/>
                    <a:pt x="22345650" y="237490"/>
                    <a:pt x="22345650" y="530479"/>
                  </a:cubicBezTo>
                  <a:lnTo>
                    <a:pt x="22332950" y="530479"/>
                  </a:lnTo>
                  <a:lnTo>
                    <a:pt x="22345650" y="530479"/>
                  </a:lnTo>
                  <a:lnTo>
                    <a:pt x="22345650" y="11013821"/>
                  </a:lnTo>
                  <a:lnTo>
                    <a:pt x="22332950" y="11013821"/>
                  </a:lnTo>
                  <a:lnTo>
                    <a:pt x="22345650" y="11013821"/>
                  </a:lnTo>
                  <a:cubicBezTo>
                    <a:pt x="22345650" y="11306810"/>
                    <a:pt x="22107905" y="11544300"/>
                    <a:pt x="21814662" y="11544300"/>
                  </a:cubicBezTo>
                  <a:lnTo>
                    <a:pt x="21814662" y="11531600"/>
                  </a:lnTo>
                  <a:lnTo>
                    <a:pt x="21814662" y="11544300"/>
                  </a:lnTo>
                  <a:lnTo>
                    <a:pt x="530987" y="11544300"/>
                  </a:lnTo>
                  <a:lnTo>
                    <a:pt x="530987" y="11531600"/>
                  </a:lnTo>
                  <a:lnTo>
                    <a:pt x="530987" y="11544300"/>
                  </a:lnTo>
                  <a:cubicBezTo>
                    <a:pt x="237744" y="11544300"/>
                    <a:pt x="0" y="11306810"/>
                    <a:pt x="0" y="11013821"/>
                  </a:cubicBezTo>
                  <a:lnTo>
                    <a:pt x="0" y="530479"/>
                  </a:lnTo>
                  <a:lnTo>
                    <a:pt x="12700" y="530479"/>
                  </a:lnTo>
                  <a:lnTo>
                    <a:pt x="0" y="530479"/>
                  </a:lnTo>
                  <a:moveTo>
                    <a:pt x="25400" y="530479"/>
                  </a:moveTo>
                  <a:lnTo>
                    <a:pt x="25400" y="11013821"/>
                  </a:lnTo>
                  <a:lnTo>
                    <a:pt x="12700" y="11013821"/>
                  </a:lnTo>
                  <a:lnTo>
                    <a:pt x="25400" y="11013821"/>
                  </a:lnTo>
                  <a:cubicBezTo>
                    <a:pt x="25400" y="11292713"/>
                    <a:pt x="251714" y="11518900"/>
                    <a:pt x="530987" y="11518900"/>
                  </a:cubicBezTo>
                  <a:lnTo>
                    <a:pt x="21814662" y="11518900"/>
                  </a:lnTo>
                  <a:cubicBezTo>
                    <a:pt x="22093935" y="11518900"/>
                    <a:pt x="22320250" y="11292713"/>
                    <a:pt x="22320250" y="11013821"/>
                  </a:cubicBezTo>
                  <a:lnTo>
                    <a:pt x="22320250" y="530479"/>
                  </a:lnTo>
                  <a:cubicBezTo>
                    <a:pt x="22320250" y="251587"/>
                    <a:pt x="22093935" y="25400"/>
                    <a:pt x="21814662" y="25400"/>
                  </a:cubicBezTo>
                  <a:lnTo>
                    <a:pt x="530987" y="25400"/>
                  </a:lnTo>
                  <a:lnTo>
                    <a:pt x="530987" y="12700"/>
                  </a:lnTo>
                  <a:lnTo>
                    <a:pt x="530987" y="25400"/>
                  </a:lnTo>
                  <a:cubicBezTo>
                    <a:pt x="251714" y="25400"/>
                    <a:pt x="25400" y="251587"/>
                    <a:pt x="25400" y="530479"/>
                  </a:cubicBezTo>
                  <a:close/>
                </a:path>
              </a:pathLst>
            </a:custGeom>
            <a:solidFill>
              <a:srgbClr val="539EFF"/>
            </a:solidFill>
          </p:spPr>
          <p:txBody>
            <a:bodyPr/>
            <a:lstStyle/>
            <a:p/>
          </p:txBody>
        </p:sp>
      </p:grpSp>
      <p:grpSp>
        <p:nvGrpSpPr>
          <p:cNvPr id="5" name="Group 5"/>
          <p:cNvGrpSpPr/>
          <p:nvPr/>
        </p:nvGrpSpPr>
        <p:grpSpPr>
          <a:xfrm>
            <a:off x="900856" y="873284"/>
            <a:ext cx="609825" cy="145374"/>
            <a:chOff x="0" y="0"/>
            <a:chExt cx="1219649" cy="290748"/>
          </a:xfrm>
        </p:grpSpPr>
        <p:grpSp>
          <p:nvGrpSpPr>
            <p:cNvPr id="6" name="Group 6"/>
            <p:cNvGrpSpPr/>
            <p:nvPr/>
          </p:nvGrpSpPr>
          <p:grpSpPr>
            <a:xfrm>
              <a:off x="0" y="0"/>
              <a:ext cx="290748" cy="290748"/>
              <a:chOff x="0" y="0"/>
              <a:chExt cx="290748" cy="290748"/>
            </a:xfrm>
          </p:grpSpPr>
          <p:sp>
            <p:nvSpPr>
              <p:cNvPr id="56" name="Freeform 7"/>
              <p:cNvSpPr/>
              <p:nvPr/>
            </p:nvSpPr>
            <p:spPr>
              <a:xfrm>
                <a:off x="8763" y="8763"/>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087"/>
                      <a:pt x="0" y="136652"/>
                    </a:cubicBezTo>
                    <a:cubicBezTo>
                      <a:pt x="0" y="212217"/>
                      <a:pt x="61087" y="273304"/>
                      <a:pt x="136652" y="273304"/>
                    </a:cubicBezTo>
                    <a:close/>
                  </a:path>
                </a:pathLst>
              </a:custGeom>
              <a:solidFill>
                <a:srgbClr val="65A8FF"/>
              </a:solidFill>
            </p:spPr>
            <p:txBody>
              <a:bodyPr/>
              <a:lstStyle/>
              <a:p/>
            </p:txBody>
          </p:sp>
          <p:sp>
            <p:nvSpPr>
              <p:cNvPr id="57" name="Freeform 8"/>
              <p:cNvSpPr/>
              <p:nvPr/>
            </p:nvSpPr>
            <p:spPr>
              <a:xfrm>
                <a:off x="0" y="0"/>
                <a:ext cx="290703" cy="290703"/>
              </a:xfrm>
              <a:custGeom>
                <a:avLst/>
                <a:gdLst/>
                <a:ahLst/>
                <a:cxnLst/>
                <a:rect l="l" t="t" r="r" b="b"/>
                <a:pathLst>
                  <a:path w="290703" h="290703">
                    <a:moveTo>
                      <a:pt x="145415" y="273304"/>
                    </a:moveTo>
                    <a:cubicBezTo>
                      <a:pt x="216027" y="273304"/>
                      <a:pt x="273304" y="216027"/>
                      <a:pt x="273304" y="145415"/>
                    </a:cubicBezTo>
                    <a:lnTo>
                      <a:pt x="282067" y="145415"/>
                    </a:lnTo>
                    <a:lnTo>
                      <a:pt x="273304" y="145415"/>
                    </a:lnTo>
                    <a:cubicBezTo>
                      <a:pt x="273304" y="74803"/>
                      <a:pt x="216027" y="17526"/>
                      <a:pt x="145415" y="17526"/>
                    </a:cubicBezTo>
                    <a:lnTo>
                      <a:pt x="145415" y="8763"/>
                    </a:lnTo>
                    <a:lnTo>
                      <a:pt x="145415" y="17526"/>
                    </a:lnTo>
                    <a:cubicBezTo>
                      <a:pt x="74676" y="17399"/>
                      <a:pt x="17399" y="74676"/>
                      <a:pt x="17399" y="145415"/>
                    </a:cubicBezTo>
                    <a:lnTo>
                      <a:pt x="8763" y="145415"/>
                    </a:lnTo>
                    <a:lnTo>
                      <a:pt x="17526" y="145415"/>
                    </a:lnTo>
                    <a:cubicBezTo>
                      <a:pt x="17526" y="216027"/>
                      <a:pt x="74803" y="273304"/>
                      <a:pt x="145415" y="273304"/>
                    </a:cubicBezTo>
                    <a:lnTo>
                      <a:pt x="145415" y="282067"/>
                    </a:lnTo>
                    <a:lnTo>
                      <a:pt x="145415" y="273304"/>
                    </a:lnTo>
                    <a:moveTo>
                      <a:pt x="145415" y="290703"/>
                    </a:moveTo>
                    <a:cubicBezTo>
                      <a:pt x="65024" y="290703"/>
                      <a:pt x="0" y="225679"/>
                      <a:pt x="0" y="145415"/>
                    </a:cubicBezTo>
                    <a:cubicBezTo>
                      <a:pt x="0" y="65151"/>
                      <a:pt x="65024" y="0"/>
                      <a:pt x="145415" y="0"/>
                    </a:cubicBezTo>
                    <a:cubicBezTo>
                      <a:pt x="225806" y="0"/>
                      <a:pt x="290703" y="65024"/>
                      <a:pt x="290703" y="145415"/>
                    </a:cubicBezTo>
                    <a:cubicBezTo>
                      <a:pt x="290703" y="225806"/>
                      <a:pt x="225679" y="290703"/>
                      <a:pt x="145415" y="290703"/>
                    </a:cubicBezTo>
                    <a:close/>
                  </a:path>
                </a:pathLst>
              </a:custGeom>
              <a:solidFill>
                <a:srgbClr val="151B23"/>
              </a:solidFill>
            </p:spPr>
            <p:txBody>
              <a:bodyPr/>
              <a:lstStyle/>
              <a:p/>
            </p:txBody>
          </p:sp>
        </p:grpSp>
        <p:grpSp>
          <p:nvGrpSpPr>
            <p:cNvPr id="9" name="Group 9"/>
            <p:cNvGrpSpPr/>
            <p:nvPr/>
          </p:nvGrpSpPr>
          <p:grpSpPr>
            <a:xfrm>
              <a:off x="469593" y="697"/>
              <a:ext cx="289354" cy="289354"/>
              <a:chOff x="0" y="0"/>
              <a:chExt cx="289354" cy="289354"/>
            </a:xfrm>
          </p:grpSpPr>
          <p:sp>
            <p:nvSpPr>
              <p:cNvPr id="58" name="Freeform 10"/>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E80EB"/>
              </a:solidFill>
            </p:spPr>
            <p:txBody>
              <a:bodyPr/>
              <a:lstStyle/>
              <a:p/>
            </p:txBody>
          </p:sp>
          <p:sp>
            <p:nvSpPr>
              <p:cNvPr id="59" name="Freeform 11"/>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nvGrpSpPr>
            <p:cNvPr id="12" name="Group 12"/>
            <p:cNvGrpSpPr/>
            <p:nvPr/>
          </p:nvGrpSpPr>
          <p:grpSpPr>
            <a:xfrm>
              <a:off x="930295" y="697"/>
              <a:ext cx="289354" cy="289354"/>
              <a:chOff x="0" y="0"/>
              <a:chExt cx="289354" cy="289354"/>
            </a:xfrm>
          </p:grpSpPr>
          <p:sp>
            <p:nvSpPr>
              <p:cNvPr id="60" name="Freeform 13"/>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983F8"/>
              </a:solidFill>
            </p:spPr>
            <p:txBody>
              <a:bodyPr/>
              <a:lstStyle/>
              <a:p/>
            </p:txBody>
          </p:sp>
          <p:sp>
            <p:nvSpPr>
              <p:cNvPr id="61" name="Freeform 14"/>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sp>
        <p:nvSpPr>
          <p:cNvPr id="62" name="Freeform 4"/>
          <p:cNvSpPr/>
          <p:nvPr/>
        </p:nvSpPr>
        <p:spPr>
          <a:xfrm>
            <a:off x="-320715" y="-729773"/>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9804"/>
            </a:srgbClr>
          </a:solidFill>
        </p:spPr>
        <p:txBody>
          <a:bodyPr/>
          <a:lstStyle/>
          <a:p/>
        </p:txBody>
      </p:sp>
      <p:sp>
        <p:nvSpPr>
          <p:cNvPr id="63" name="TextBox 5"/>
          <p:cNvSpPr txBox="1"/>
          <p:nvPr/>
        </p:nvSpPr>
        <p:spPr>
          <a:xfrm>
            <a:off x="-143582" y="-661893"/>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4" name="Freeform 7"/>
          <p:cNvSpPr/>
          <p:nvPr/>
        </p:nvSpPr>
        <p:spPr>
          <a:xfrm>
            <a:off x="-1036261" y="3593556"/>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p/>
        </p:txBody>
      </p:sp>
      <p:sp>
        <p:nvSpPr>
          <p:cNvPr id="65" name="TextBox 8"/>
          <p:cNvSpPr txBox="1"/>
          <p:nvPr/>
        </p:nvSpPr>
        <p:spPr>
          <a:xfrm>
            <a:off x="-859128" y="3661436"/>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6" name="Freeform 10"/>
          <p:cNvSpPr/>
          <p:nvPr/>
        </p:nvSpPr>
        <p:spPr>
          <a:xfrm>
            <a:off x="7703523" y="139927"/>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7" name="TextBox 11"/>
          <p:cNvSpPr txBox="1"/>
          <p:nvPr/>
        </p:nvSpPr>
        <p:spPr>
          <a:xfrm>
            <a:off x="7880656" y="207807"/>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8" name="Freeform 19"/>
          <p:cNvSpPr/>
          <p:nvPr/>
        </p:nvSpPr>
        <p:spPr>
          <a:xfrm>
            <a:off x="8333165" y="3729380"/>
            <a:ext cx="5406956" cy="541812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F78AF">
              <a:alpha val="69804"/>
            </a:srgbClr>
          </a:solidFill>
        </p:spPr>
        <p:txBody>
          <a:bodyPr/>
          <a:lstStyle/>
          <a:p/>
        </p:txBody>
      </p:sp>
      <p:sp>
        <p:nvSpPr>
          <p:cNvPr id="69" name="TextBox 20"/>
          <p:cNvSpPr txBox="1"/>
          <p:nvPr/>
        </p:nvSpPr>
        <p:spPr>
          <a:xfrm>
            <a:off x="8830224" y="3919861"/>
            <a:ext cx="4412844" cy="4719695"/>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0" name="任意多边形: 形状 37"/>
          <p:cNvSpPr/>
          <p:nvPr/>
        </p:nvSpPr>
        <p:spPr>
          <a:xfrm rot="5400000">
            <a:off x="6320323" y="5221978"/>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1" name="任意多边形: 形状 38"/>
          <p:cNvSpPr/>
          <p:nvPr/>
        </p:nvSpPr>
        <p:spPr>
          <a:xfrm rot="5400000">
            <a:off x="6431891" y="5473433"/>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2" name="任意多边形: 形状 39"/>
          <p:cNvSpPr/>
          <p:nvPr/>
        </p:nvSpPr>
        <p:spPr>
          <a:xfrm rot="5400000">
            <a:off x="6616628" y="4950701"/>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3" name="任意多边形: 形状 40"/>
          <p:cNvSpPr/>
          <p:nvPr/>
        </p:nvSpPr>
        <p:spPr>
          <a:xfrm rot="5400000">
            <a:off x="7015809" y="5654554"/>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4" name="任意多边形: 形状 41"/>
          <p:cNvSpPr/>
          <p:nvPr/>
        </p:nvSpPr>
        <p:spPr>
          <a:xfrm rot="5400000">
            <a:off x="7446768" y="5541959"/>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5" name="任意多边形: 形状 42"/>
          <p:cNvSpPr/>
          <p:nvPr/>
        </p:nvSpPr>
        <p:spPr>
          <a:xfrm rot="5400000">
            <a:off x="7235949" y="5360450"/>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6" name="任意多边形: 形状 45"/>
          <p:cNvSpPr/>
          <p:nvPr/>
        </p:nvSpPr>
        <p:spPr>
          <a:xfrm rot="5400000">
            <a:off x="6857874" y="5243716"/>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7" name="任意多边形: 形状 26"/>
          <p:cNvSpPr/>
          <p:nvPr/>
        </p:nvSpPr>
        <p:spPr>
          <a:xfrm rot="5400000">
            <a:off x="563096" y="5902639"/>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8" name="任意多边形: 形状 27"/>
          <p:cNvSpPr/>
          <p:nvPr/>
        </p:nvSpPr>
        <p:spPr>
          <a:xfrm rot="5400000">
            <a:off x="674664" y="6154094"/>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9" name="任意多边形: 形状 28"/>
          <p:cNvSpPr/>
          <p:nvPr/>
        </p:nvSpPr>
        <p:spPr>
          <a:xfrm rot="5400000">
            <a:off x="859401" y="5631362"/>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80" name="任意多边形: 形状 29"/>
          <p:cNvSpPr/>
          <p:nvPr/>
        </p:nvSpPr>
        <p:spPr>
          <a:xfrm rot="5400000">
            <a:off x="1258582" y="6335215"/>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81" name="任意多边形: 形状 30"/>
          <p:cNvSpPr/>
          <p:nvPr/>
        </p:nvSpPr>
        <p:spPr>
          <a:xfrm rot="5400000">
            <a:off x="1689541" y="6222620"/>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82" name="任意多边形: 形状 31"/>
          <p:cNvSpPr/>
          <p:nvPr/>
        </p:nvSpPr>
        <p:spPr>
          <a:xfrm rot="5400000">
            <a:off x="1478722" y="6041111"/>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83" name="任意多边形: 形状 32"/>
          <p:cNvSpPr/>
          <p:nvPr/>
        </p:nvSpPr>
        <p:spPr>
          <a:xfrm rot="5400000">
            <a:off x="595603" y="5745929"/>
            <a:ext cx="92018" cy="115722"/>
          </a:xfrm>
          <a:custGeom>
            <a:avLst/>
            <a:gdLst>
              <a:gd name="connsiteX0" fmla="*/ 46018 w 92018"/>
              <a:gd name="connsiteY0" fmla="*/ 115723 h 115722"/>
              <a:gd name="connsiteX1" fmla="*/ 46001 w 92018"/>
              <a:gd name="connsiteY1" fmla="*/ 115723 h 115722"/>
              <a:gd name="connsiteX2" fmla="*/ 0 w 92018"/>
              <a:gd name="connsiteY2" fmla="*/ 69544 h 115722"/>
              <a:gd name="connsiteX3" fmla="*/ 0 w 92018"/>
              <a:gd name="connsiteY3" fmla="*/ 46175 h 115722"/>
              <a:gd name="connsiteX4" fmla="*/ 46001 w 92018"/>
              <a:gd name="connsiteY4" fmla="*/ 0 h 115722"/>
              <a:gd name="connsiteX5" fmla="*/ 46018 w 92018"/>
              <a:gd name="connsiteY5" fmla="*/ 0 h 115722"/>
              <a:gd name="connsiteX6" fmla="*/ 92018 w 92018"/>
              <a:gd name="connsiteY6" fmla="*/ 46175 h 115722"/>
              <a:gd name="connsiteX7" fmla="*/ 92018 w 92018"/>
              <a:gd name="connsiteY7" fmla="*/ 69544 h 115722"/>
              <a:gd name="connsiteX8" fmla="*/ 46018 w 92018"/>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8" h="115722">
                <a:moveTo>
                  <a:pt x="46018" y="115723"/>
                </a:moveTo>
                <a:lnTo>
                  <a:pt x="46001" y="115723"/>
                </a:lnTo>
                <a:cubicBezTo>
                  <a:pt x="20595" y="115723"/>
                  <a:pt x="0" y="95048"/>
                  <a:pt x="0" y="69544"/>
                </a:cubicBezTo>
                <a:lnTo>
                  <a:pt x="0" y="46175"/>
                </a:lnTo>
                <a:cubicBezTo>
                  <a:pt x="0" y="20671"/>
                  <a:pt x="20595" y="0"/>
                  <a:pt x="46001" y="0"/>
                </a:cubicBezTo>
                <a:lnTo>
                  <a:pt x="46018" y="0"/>
                </a:lnTo>
                <a:cubicBezTo>
                  <a:pt x="71423" y="0"/>
                  <a:pt x="92018" y="20671"/>
                  <a:pt x="92018" y="46175"/>
                </a:cubicBezTo>
                <a:lnTo>
                  <a:pt x="92018" y="69544"/>
                </a:lnTo>
                <a:cubicBezTo>
                  <a:pt x="92018" y="95048"/>
                  <a:pt x="71423"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84" name="任意多边形: 形状 33"/>
          <p:cNvSpPr/>
          <p:nvPr/>
        </p:nvSpPr>
        <p:spPr>
          <a:xfrm rot="5400000">
            <a:off x="573868" y="6744229"/>
            <a:ext cx="92017" cy="115722"/>
          </a:xfrm>
          <a:custGeom>
            <a:avLst/>
            <a:gdLst>
              <a:gd name="connsiteX0" fmla="*/ 46018 w 92017"/>
              <a:gd name="connsiteY0" fmla="*/ 115723 h 115722"/>
              <a:gd name="connsiteX1" fmla="*/ 45999 w 92017"/>
              <a:gd name="connsiteY1" fmla="*/ 115723 h 115722"/>
              <a:gd name="connsiteX2" fmla="*/ 0 w 92017"/>
              <a:gd name="connsiteY2" fmla="*/ 69544 h 115722"/>
              <a:gd name="connsiteX3" fmla="*/ 0 w 92017"/>
              <a:gd name="connsiteY3" fmla="*/ 46175 h 115722"/>
              <a:gd name="connsiteX4" fmla="*/ 45999 w 92017"/>
              <a:gd name="connsiteY4" fmla="*/ 0 h 115722"/>
              <a:gd name="connsiteX5" fmla="*/ 46018 w 92017"/>
              <a:gd name="connsiteY5" fmla="*/ 0 h 115722"/>
              <a:gd name="connsiteX6" fmla="*/ 92017 w 92017"/>
              <a:gd name="connsiteY6" fmla="*/ 46175 h 115722"/>
              <a:gd name="connsiteX7" fmla="*/ 92017 w 92017"/>
              <a:gd name="connsiteY7" fmla="*/ 69544 h 115722"/>
              <a:gd name="connsiteX8" fmla="*/ 46018 w 92017"/>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15722">
                <a:moveTo>
                  <a:pt x="46018" y="115723"/>
                </a:moveTo>
                <a:lnTo>
                  <a:pt x="45999" y="115723"/>
                </a:lnTo>
                <a:cubicBezTo>
                  <a:pt x="20597" y="115723"/>
                  <a:pt x="0" y="95048"/>
                  <a:pt x="0" y="69544"/>
                </a:cubicBezTo>
                <a:lnTo>
                  <a:pt x="0" y="46175"/>
                </a:lnTo>
                <a:cubicBezTo>
                  <a:pt x="0" y="20671"/>
                  <a:pt x="20597" y="0"/>
                  <a:pt x="45999" y="0"/>
                </a:cubicBezTo>
                <a:lnTo>
                  <a:pt x="46018" y="0"/>
                </a:lnTo>
                <a:cubicBezTo>
                  <a:pt x="71424" y="0"/>
                  <a:pt x="92017" y="20671"/>
                  <a:pt x="92017" y="46175"/>
                </a:cubicBezTo>
                <a:lnTo>
                  <a:pt x="92017" y="69544"/>
                </a:lnTo>
                <a:cubicBezTo>
                  <a:pt x="92017" y="95048"/>
                  <a:pt x="71424"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85" name="任意多边形: 形状 34"/>
          <p:cNvSpPr/>
          <p:nvPr/>
        </p:nvSpPr>
        <p:spPr>
          <a:xfrm rot="5400000">
            <a:off x="1100647" y="5924377"/>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86" name="New picture"/>
          <p:cNvPicPr/>
          <p:nvPr/>
        </p:nvPicPr>
        <p:blipFill>
          <a:blip r:embed="rId1"/>
          <a:stretch>
            <a:fillRect/>
          </a:stretch>
        </p:blipFill>
        <p:spPr>
          <a:xfrm>
            <a:off x="11715868" y="139927"/>
            <a:ext cx="215345" cy="859308"/>
          </a:xfrm>
          <a:prstGeom prst="rect">
            <a:avLst/>
          </a:prstGeom>
          <a:ln>
            <a:noFill/>
          </a:ln>
        </p:spPr>
      </p:pic>
      <p:sp>
        <p:nvSpPr>
          <p:cNvPr id="87" name="New shape"/>
          <p:cNvSpPr/>
          <p:nvPr/>
        </p:nvSpPr>
        <p:spPr>
          <a:xfrm>
            <a:off x="381000" y="381000"/>
            <a:ext cx="11430000" cy="6096000"/>
          </a:xfrm>
          <a:prstGeom prst="rect">
            <a:avLst/>
          </a:prstGeom>
          <a:solidFill>
            <a:srgbClr val="FFFFFF">
              <a:alpha val="7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3" name="New shape"/>
          <p:cNvSpPr/>
          <p:nvPr/>
        </p:nvSpPr>
        <p:spPr>
          <a:xfrm>
            <a:off x="421870" y="326960"/>
            <a:ext cx="11336944" cy="738505"/>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l">
              <a:lnSpc>
                <a:spcPct val="150000"/>
              </a:lnSpc>
            </a:pPr>
            <a:r>
              <a:rPr 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0</a:t>
            </a:r>
            <a:r>
              <a:rPr lang="en-US" alt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2</a:t>
            </a:r>
            <a:r>
              <a:rPr 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 </a:t>
            </a:r>
            <a:r>
              <a:rPr lang="en-US" alt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 </a:t>
            </a:r>
            <a:r>
              <a:rPr 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制定依据</a:t>
            </a:r>
            <a:endParaRPr lang="zh-CN" altLang="en-US" sz="1800" b="1" i="0">
              <a:solidFill>
                <a:srgbClr val="000000">
                  <a:alpha val="94118"/>
                </a:srgbClr>
              </a:solidFill>
              <a:latin typeface="宋体" panose="02010600030101010101" pitchFamily="2" charset="-122"/>
              <a:ea typeface="宋体" panose="02010600030101010101" pitchFamily="2" charset="-122"/>
            </a:endParaRPr>
          </a:p>
        </p:txBody>
      </p:sp>
      <p:sp>
        <p:nvSpPr>
          <p:cNvPr id="4" name="文本框 3"/>
          <p:cNvSpPr txBox="1"/>
          <p:nvPr/>
        </p:nvSpPr>
        <p:spPr>
          <a:xfrm>
            <a:off x="724535" y="1270000"/>
            <a:ext cx="10631805" cy="3969385"/>
          </a:xfrm>
          <a:prstGeom prst="rect">
            <a:avLst/>
          </a:prstGeom>
          <a:noFill/>
        </p:spPr>
        <p:txBody>
          <a:bodyPr wrap="square" rtlCol="0">
            <a:spAutoFit/>
          </a:bodyPr>
          <a:p>
            <a:pPr indent="0" fontAlgn="auto">
              <a:lnSpc>
                <a:spcPct val="200000"/>
              </a:lnSpc>
            </a:pPr>
            <a:r>
              <a:rPr lang="en-US" altLang="zh-CN">
                <a:latin typeface="黑体" panose="02010609060101010101" charset="-122"/>
                <a:ea typeface="黑体" panose="02010609060101010101" charset="-122"/>
                <a:cs typeface="黑体" panose="02010609060101010101" charset="-122"/>
              </a:rPr>
              <a:t>1.</a:t>
            </a:r>
            <a:r>
              <a:rPr lang="zh-CN" altLang="en-US">
                <a:latin typeface="黑体" panose="02010609060101010101" charset="-122"/>
                <a:ea typeface="黑体" panose="02010609060101010101" charset="-122"/>
                <a:cs typeface="黑体" panose="02010609060101010101" charset="-122"/>
              </a:rPr>
              <a:t>《中华人民共和国突发事件应对法》</a:t>
            </a:r>
            <a:endParaRPr lang="zh-CN" altLang="en-US">
              <a:latin typeface="黑体" panose="02010609060101010101" charset="-122"/>
              <a:ea typeface="黑体" panose="02010609060101010101" charset="-122"/>
              <a:cs typeface="黑体" panose="02010609060101010101" charset="-122"/>
            </a:endParaRPr>
          </a:p>
          <a:p>
            <a:pPr indent="0" fontAlgn="auto">
              <a:lnSpc>
                <a:spcPct val="200000"/>
              </a:lnSpc>
            </a:pPr>
            <a:r>
              <a:rPr lang="en-US" altLang="zh-CN">
                <a:latin typeface="黑体" panose="02010609060101010101" charset="-122"/>
                <a:ea typeface="黑体" panose="02010609060101010101" charset="-122"/>
                <a:cs typeface="黑体" panose="02010609060101010101" charset="-122"/>
              </a:rPr>
              <a:t>2.</a:t>
            </a:r>
            <a:r>
              <a:rPr lang="zh-CN" altLang="en-US">
                <a:latin typeface="黑体" panose="02010609060101010101" charset="-122"/>
                <a:ea typeface="黑体" panose="02010609060101010101" charset="-122"/>
                <a:cs typeface="黑体" panose="02010609060101010101" charset="-122"/>
              </a:rPr>
              <a:t>《中华人民共和国石油天然气管道保护法》</a:t>
            </a:r>
            <a:endParaRPr lang="zh-CN" altLang="en-US">
              <a:latin typeface="黑体" panose="02010609060101010101" charset="-122"/>
              <a:ea typeface="黑体" panose="02010609060101010101" charset="-122"/>
              <a:cs typeface="黑体" panose="02010609060101010101" charset="-122"/>
            </a:endParaRPr>
          </a:p>
          <a:p>
            <a:pPr indent="0" fontAlgn="auto">
              <a:lnSpc>
                <a:spcPct val="200000"/>
              </a:lnSpc>
            </a:pPr>
            <a:r>
              <a:rPr lang="en-US" altLang="zh-CN">
                <a:latin typeface="黑体" panose="02010609060101010101" charset="-122"/>
                <a:ea typeface="黑体" panose="02010609060101010101" charset="-122"/>
                <a:cs typeface="黑体" panose="02010609060101010101" charset="-122"/>
              </a:rPr>
              <a:t>3.</a:t>
            </a:r>
            <a:r>
              <a:rPr lang="zh-CN" altLang="en-US">
                <a:latin typeface="黑体" panose="02010609060101010101" charset="-122"/>
                <a:ea typeface="黑体" panose="02010609060101010101" charset="-122"/>
                <a:cs typeface="黑体" panose="02010609060101010101" charset="-122"/>
              </a:rPr>
              <a:t>《山西省石油天然气管道建设和保护办法》</a:t>
            </a:r>
            <a:endParaRPr lang="zh-CN" altLang="en-US">
              <a:latin typeface="黑体" panose="02010609060101010101" charset="-122"/>
              <a:ea typeface="黑体" panose="02010609060101010101" charset="-122"/>
              <a:cs typeface="黑体" panose="02010609060101010101" charset="-122"/>
            </a:endParaRPr>
          </a:p>
          <a:p>
            <a:pPr indent="0" fontAlgn="auto">
              <a:lnSpc>
                <a:spcPct val="200000"/>
              </a:lnSpc>
            </a:pPr>
            <a:r>
              <a:rPr lang="en-US" altLang="zh-CN">
                <a:latin typeface="黑体" panose="02010609060101010101" charset="-122"/>
                <a:ea typeface="黑体" panose="02010609060101010101" charset="-122"/>
                <a:cs typeface="黑体" panose="02010609060101010101" charset="-122"/>
              </a:rPr>
              <a:t>4.</a:t>
            </a:r>
            <a:r>
              <a:rPr lang="zh-CN" altLang="en-US">
                <a:latin typeface="黑体" panose="02010609060101010101" charset="-122"/>
                <a:ea typeface="黑体" panose="02010609060101010101" charset="-122"/>
                <a:cs typeface="黑体" panose="02010609060101010101" charset="-122"/>
              </a:rPr>
              <a:t>《山西省突发事件应急预案管理办法》</a:t>
            </a:r>
            <a:endParaRPr lang="zh-CN" altLang="en-US">
              <a:latin typeface="黑体" panose="02010609060101010101" charset="-122"/>
              <a:ea typeface="黑体" panose="02010609060101010101" charset="-122"/>
              <a:cs typeface="黑体" panose="02010609060101010101" charset="-122"/>
            </a:endParaRPr>
          </a:p>
          <a:p>
            <a:pPr indent="0" fontAlgn="auto">
              <a:lnSpc>
                <a:spcPct val="200000"/>
              </a:lnSpc>
            </a:pPr>
            <a:r>
              <a:rPr lang="en-US" altLang="zh-CN">
                <a:latin typeface="黑体" panose="02010609060101010101" charset="-122"/>
                <a:ea typeface="黑体" panose="02010609060101010101" charset="-122"/>
                <a:cs typeface="黑体" panose="02010609060101010101" charset="-122"/>
              </a:rPr>
              <a:t>5.</a:t>
            </a:r>
            <a:r>
              <a:rPr lang="zh-CN" altLang="en-US">
                <a:latin typeface="黑体" panose="02010609060101010101" charset="-122"/>
                <a:ea typeface="黑体" panose="02010609060101010101" charset="-122"/>
                <a:cs typeface="黑体" panose="02010609060101010101" charset="-122"/>
              </a:rPr>
              <a:t>《山西省石油天然气长输管道建设和保护事故应急预案》</a:t>
            </a:r>
            <a:endParaRPr lang="zh-CN" altLang="en-US">
              <a:latin typeface="黑体" panose="02010609060101010101" charset="-122"/>
              <a:ea typeface="黑体" panose="02010609060101010101" charset="-122"/>
              <a:cs typeface="黑体" panose="02010609060101010101" charset="-122"/>
            </a:endParaRPr>
          </a:p>
          <a:p>
            <a:pPr indent="0" fontAlgn="auto">
              <a:lnSpc>
                <a:spcPct val="200000"/>
              </a:lnSpc>
            </a:pPr>
            <a:r>
              <a:rPr lang="en-US" altLang="zh-CN">
                <a:latin typeface="黑体" panose="02010609060101010101" charset="-122"/>
                <a:ea typeface="黑体" panose="02010609060101010101" charset="-122"/>
                <a:cs typeface="黑体" panose="02010609060101010101" charset="-122"/>
              </a:rPr>
              <a:t>6.</a:t>
            </a:r>
            <a:r>
              <a:rPr lang="zh-CN" altLang="en-US">
                <a:latin typeface="黑体" panose="02010609060101010101" charset="-122"/>
                <a:ea typeface="黑体" panose="02010609060101010101" charset="-122"/>
                <a:cs typeface="黑体" panose="02010609060101010101" charset="-122"/>
              </a:rPr>
              <a:t>《长治市突发事件总体应急预案》</a:t>
            </a:r>
            <a:endParaRPr lang="zh-CN" altLang="en-US">
              <a:latin typeface="黑体" panose="02010609060101010101" charset="-122"/>
              <a:ea typeface="黑体" panose="02010609060101010101" charset="-122"/>
              <a:cs typeface="黑体" panose="02010609060101010101" charset="-122"/>
            </a:endParaRPr>
          </a:p>
          <a:p>
            <a:pPr indent="0" fontAlgn="auto">
              <a:lnSpc>
                <a:spcPct val="200000"/>
              </a:lnSpc>
            </a:pPr>
            <a:r>
              <a:rPr lang="en-US" altLang="zh-CN">
                <a:latin typeface="黑体" panose="02010609060101010101" charset="-122"/>
                <a:ea typeface="黑体" panose="02010609060101010101" charset="-122"/>
                <a:cs typeface="黑体" panose="02010609060101010101" charset="-122"/>
              </a:rPr>
              <a:t>7.</a:t>
            </a:r>
            <a:r>
              <a:rPr lang="zh-CN" altLang="en-US">
                <a:latin typeface="黑体" panose="02010609060101010101" charset="-122"/>
                <a:ea typeface="黑体" panose="02010609060101010101" charset="-122"/>
                <a:cs typeface="黑体" panose="02010609060101010101" charset="-122"/>
              </a:rPr>
              <a:t>《长治市石油天然气长输管道建设和保护事故应急预案》</a:t>
            </a:r>
            <a:endParaRPr lang="zh-CN" altLang="en-US">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9588" y="542926"/>
            <a:ext cx="11172825" cy="5772150"/>
            <a:chOff x="0" y="0"/>
            <a:chExt cx="22345650" cy="11544300"/>
          </a:xfrm>
        </p:grpSpPr>
        <p:sp>
          <p:nvSpPr>
            <p:cNvPr id="27" name="Freeform 3"/>
            <p:cNvSpPr/>
            <p:nvPr/>
          </p:nvSpPr>
          <p:spPr>
            <a:xfrm>
              <a:off x="12700" y="12700"/>
              <a:ext cx="22320250" cy="11518900"/>
            </a:xfrm>
            <a:custGeom>
              <a:avLst/>
              <a:gdLst/>
              <a:ahLst/>
              <a:cxnLst/>
              <a:rect l="l" t="t" r="r" b="b"/>
              <a:pathLst>
                <a:path w="22320250" h="11518900">
                  <a:moveTo>
                    <a:pt x="0" y="517779"/>
                  </a:moveTo>
                  <a:cubicBezTo>
                    <a:pt x="0" y="231775"/>
                    <a:pt x="232029" y="0"/>
                    <a:pt x="518287" y="0"/>
                  </a:cubicBezTo>
                  <a:lnTo>
                    <a:pt x="21801962" y="0"/>
                  </a:lnTo>
                  <a:cubicBezTo>
                    <a:pt x="22088221" y="0"/>
                    <a:pt x="22320250" y="231775"/>
                    <a:pt x="22320250" y="517779"/>
                  </a:cubicBezTo>
                  <a:lnTo>
                    <a:pt x="22320250" y="11001121"/>
                  </a:lnTo>
                  <a:cubicBezTo>
                    <a:pt x="22320250" y="11287125"/>
                    <a:pt x="22088221" y="11518900"/>
                    <a:pt x="21801962" y="11518900"/>
                  </a:cubicBezTo>
                  <a:lnTo>
                    <a:pt x="518287" y="11518900"/>
                  </a:lnTo>
                  <a:cubicBezTo>
                    <a:pt x="232029" y="11518900"/>
                    <a:pt x="0" y="11287125"/>
                    <a:pt x="0" y="11001121"/>
                  </a:cubicBezTo>
                  <a:close/>
                </a:path>
              </a:pathLst>
            </a:custGeom>
            <a:solidFill>
              <a:srgbClr val="FFFFFF">
                <a:alpha val="92941"/>
              </a:srgbClr>
            </a:solidFill>
          </p:spPr>
          <p:txBody>
            <a:bodyPr/>
            <a:lstStyle/>
            <a:p/>
          </p:txBody>
        </p:sp>
        <p:sp>
          <p:nvSpPr>
            <p:cNvPr id="28" name="Freeform 4"/>
            <p:cNvSpPr/>
            <p:nvPr/>
          </p:nvSpPr>
          <p:spPr>
            <a:xfrm>
              <a:off x="0" y="0"/>
              <a:ext cx="22345650" cy="11544300"/>
            </a:xfrm>
            <a:custGeom>
              <a:avLst/>
              <a:gdLst/>
              <a:ahLst/>
              <a:cxnLst/>
              <a:rect l="l" t="t" r="r" b="b"/>
              <a:pathLst>
                <a:path w="22345650" h="11544300">
                  <a:moveTo>
                    <a:pt x="0" y="530479"/>
                  </a:moveTo>
                  <a:cubicBezTo>
                    <a:pt x="0" y="237490"/>
                    <a:pt x="237744" y="0"/>
                    <a:pt x="530987" y="0"/>
                  </a:cubicBezTo>
                  <a:lnTo>
                    <a:pt x="21814662" y="0"/>
                  </a:lnTo>
                  <a:lnTo>
                    <a:pt x="21814662" y="12700"/>
                  </a:lnTo>
                  <a:lnTo>
                    <a:pt x="21814662" y="0"/>
                  </a:lnTo>
                  <a:cubicBezTo>
                    <a:pt x="22107905" y="0"/>
                    <a:pt x="22345650" y="237490"/>
                    <a:pt x="22345650" y="530479"/>
                  </a:cubicBezTo>
                  <a:lnTo>
                    <a:pt x="22332950" y="530479"/>
                  </a:lnTo>
                  <a:lnTo>
                    <a:pt x="22345650" y="530479"/>
                  </a:lnTo>
                  <a:lnTo>
                    <a:pt x="22345650" y="11013821"/>
                  </a:lnTo>
                  <a:lnTo>
                    <a:pt x="22332950" y="11013821"/>
                  </a:lnTo>
                  <a:lnTo>
                    <a:pt x="22345650" y="11013821"/>
                  </a:lnTo>
                  <a:cubicBezTo>
                    <a:pt x="22345650" y="11306810"/>
                    <a:pt x="22107905" y="11544300"/>
                    <a:pt x="21814662" y="11544300"/>
                  </a:cubicBezTo>
                  <a:lnTo>
                    <a:pt x="21814662" y="11531600"/>
                  </a:lnTo>
                  <a:lnTo>
                    <a:pt x="21814662" y="11544300"/>
                  </a:lnTo>
                  <a:lnTo>
                    <a:pt x="530987" y="11544300"/>
                  </a:lnTo>
                  <a:lnTo>
                    <a:pt x="530987" y="11531600"/>
                  </a:lnTo>
                  <a:lnTo>
                    <a:pt x="530987" y="11544300"/>
                  </a:lnTo>
                  <a:cubicBezTo>
                    <a:pt x="237744" y="11544300"/>
                    <a:pt x="0" y="11306810"/>
                    <a:pt x="0" y="11013821"/>
                  </a:cubicBezTo>
                  <a:lnTo>
                    <a:pt x="0" y="530479"/>
                  </a:lnTo>
                  <a:lnTo>
                    <a:pt x="12700" y="530479"/>
                  </a:lnTo>
                  <a:lnTo>
                    <a:pt x="0" y="530479"/>
                  </a:lnTo>
                  <a:moveTo>
                    <a:pt x="25400" y="530479"/>
                  </a:moveTo>
                  <a:lnTo>
                    <a:pt x="25400" y="11013821"/>
                  </a:lnTo>
                  <a:lnTo>
                    <a:pt x="12700" y="11013821"/>
                  </a:lnTo>
                  <a:lnTo>
                    <a:pt x="25400" y="11013821"/>
                  </a:lnTo>
                  <a:cubicBezTo>
                    <a:pt x="25400" y="11292713"/>
                    <a:pt x="251714" y="11518900"/>
                    <a:pt x="530987" y="11518900"/>
                  </a:cubicBezTo>
                  <a:lnTo>
                    <a:pt x="21814662" y="11518900"/>
                  </a:lnTo>
                  <a:cubicBezTo>
                    <a:pt x="22093935" y="11518900"/>
                    <a:pt x="22320250" y="11292713"/>
                    <a:pt x="22320250" y="11013821"/>
                  </a:cubicBezTo>
                  <a:lnTo>
                    <a:pt x="22320250" y="530479"/>
                  </a:lnTo>
                  <a:cubicBezTo>
                    <a:pt x="22320250" y="251587"/>
                    <a:pt x="22093935" y="25400"/>
                    <a:pt x="21814662" y="25400"/>
                  </a:cubicBezTo>
                  <a:lnTo>
                    <a:pt x="530987" y="25400"/>
                  </a:lnTo>
                  <a:lnTo>
                    <a:pt x="530987" y="12700"/>
                  </a:lnTo>
                  <a:lnTo>
                    <a:pt x="530987" y="25400"/>
                  </a:lnTo>
                  <a:cubicBezTo>
                    <a:pt x="251714" y="25400"/>
                    <a:pt x="25400" y="251587"/>
                    <a:pt x="25400" y="530479"/>
                  </a:cubicBezTo>
                  <a:close/>
                </a:path>
              </a:pathLst>
            </a:custGeom>
            <a:solidFill>
              <a:srgbClr val="539EFF"/>
            </a:solidFill>
          </p:spPr>
          <p:txBody>
            <a:bodyPr/>
            <a:lstStyle/>
            <a:p/>
          </p:txBody>
        </p:sp>
      </p:grpSp>
      <p:grpSp>
        <p:nvGrpSpPr>
          <p:cNvPr id="5" name="Group 5"/>
          <p:cNvGrpSpPr/>
          <p:nvPr/>
        </p:nvGrpSpPr>
        <p:grpSpPr>
          <a:xfrm>
            <a:off x="900856" y="873284"/>
            <a:ext cx="609825" cy="145374"/>
            <a:chOff x="0" y="0"/>
            <a:chExt cx="1219649" cy="290748"/>
          </a:xfrm>
        </p:grpSpPr>
        <p:grpSp>
          <p:nvGrpSpPr>
            <p:cNvPr id="6" name="Group 6"/>
            <p:cNvGrpSpPr/>
            <p:nvPr/>
          </p:nvGrpSpPr>
          <p:grpSpPr>
            <a:xfrm>
              <a:off x="0" y="0"/>
              <a:ext cx="290748" cy="290748"/>
              <a:chOff x="0" y="0"/>
              <a:chExt cx="290748" cy="290748"/>
            </a:xfrm>
          </p:grpSpPr>
          <p:sp>
            <p:nvSpPr>
              <p:cNvPr id="29" name="Freeform 7"/>
              <p:cNvSpPr/>
              <p:nvPr/>
            </p:nvSpPr>
            <p:spPr>
              <a:xfrm>
                <a:off x="8763" y="8763"/>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087"/>
                      <a:pt x="0" y="136652"/>
                    </a:cubicBezTo>
                    <a:cubicBezTo>
                      <a:pt x="0" y="212217"/>
                      <a:pt x="61087" y="273304"/>
                      <a:pt x="136652" y="273304"/>
                    </a:cubicBezTo>
                    <a:close/>
                  </a:path>
                </a:pathLst>
              </a:custGeom>
              <a:solidFill>
                <a:srgbClr val="65A8FF"/>
              </a:solidFill>
            </p:spPr>
            <p:txBody>
              <a:bodyPr/>
              <a:lstStyle/>
              <a:p/>
            </p:txBody>
          </p:sp>
          <p:sp>
            <p:nvSpPr>
              <p:cNvPr id="30" name="Freeform 8"/>
              <p:cNvSpPr/>
              <p:nvPr/>
            </p:nvSpPr>
            <p:spPr>
              <a:xfrm>
                <a:off x="0" y="0"/>
                <a:ext cx="290703" cy="290703"/>
              </a:xfrm>
              <a:custGeom>
                <a:avLst/>
                <a:gdLst/>
                <a:ahLst/>
                <a:cxnLst/>
                <a:rect l="l" t="t" r="r" b="b"/>
                <a:pathLst>
                  <a:path w="290703" h="290703">
                    <a:moveTo>
                      <a:pt x="145415" y="273304"/>
                    </a:moveTo>
                    <a:cubicBezTo>
                      <a:pt x="216027" y="273304"/>
                      <a:pt x="273304" y="216027"/>
                      <a:pt x="273304" y="145415"/>
                    </a:cubicBezTo>
                    <a:lnTo>
                      <a:pt x="282067" y="145415"/>
                    </a:lnTo>
                    <a:lnTo>
                      <a:pt x="273304" y="145415"/>
                    </a:lnTo>
                    <a:cubicBezTo>
                      <a:pt x="273304" y="74803"/>
                      <a:pt x="216027" y="17526"/>
                      <a:pt x="145415" y="17526"/>
                    </a:cubicBezTo>
                    <a:lnTo>
                      <a:pt x="145415" y="8763"/>
                    </a:lnTo>
                    <a:lnTo>
                      <a:pt x="145415" y="17526"/>
                    </a:lnTo>
                    <a:cubicBezTo>
                      <a:pt x="74676" y="17399"/>
                      <a:pt x="17399" y="74676"/>
                      <a:pt x="17399" y="145415"/>
                    </a:cubicBezTo>
                    <a:lnTo>
                      <a:pt x="8763" y="145415"/>
                    </a:lnTo>
                    <a:lnTo>
                      <a:pt x="17526" y="145415"/>
                    </a:lnTo>
                    <a:cubicBezTo>
                      <a:pt x="17526" y="216027"/>
                      <a:pt x="74803" y="273304"/>
                      <a:pt x="145415" y="273304"/>
                    </a:cubicBezTo>
                    <a:lnTo>
                      <a:pt x="145415" y="282067"/>
                    </a:lnTo>
                    <a:lnTo>
                      <a:pt x="145415" y="273304"/>
                    </a:lnTo>
                    <a:moveTo>
                      <a:pt x="145415" y="290703"/>
                    </a:moveTo>
                    <a:cubicBezTo>
                      <a:pt x="65024" y="290703"/>
                      <a:pt x="0" y="225679"/>
                      <a:pt x="0" y="145415"/>
                    </a:cubicBezTo>
                    <a:cubicBezTo>
                      <a:pt x="0" y="65151"/>
                      <a:pt x="65024" y="0"/>
                      <a:pt x="145415" y="0"/>
                    </a:cubicBezTo>
                    <a:cubicBezTo>
                      <a:pt x="225806" y="0"/>
                      <a:pt x="290703" y="65024"/>
                      <a:pt x="290703" y="145415"/>
                    </a:cubicBezTo>
                    <a:cubicBezTo>
                      <a:pt x="290703" y="225806"/>
                      <a:pt x="225679" y="290703"/>
                      <a:pt x="145415" y="290703"/>
                    </a:cubicBezTo>
                    <a:close/>
                  </a:path>
                </a:pathLst>
              </a:custGeom>
              <a:solidFill>
                <a:srgbClr val="151B23"/>
              </a:solidFill>
            </p:spPr>
            <p:txBody>
              <a:bodyPr/>
              <a:lstStyle/>
              <a:p/>
            </p:txBody>
          </p:sp>
        </p:grpSp>
        <p:grpSp>
          <p:nvGrpSpPr>
            <p:cNvPr id="9" name="Group 9"/>
            <p:cNvGrpSpPr/>
            <p:nvPr/>
          </p:nvGrpSpPr>
          <p:grpSpPr>
            <a:xfrm>
              <a:off x="469593" y="697"/>
              <a:ext cx="289354" cy="289354"/>
              <a:chOff x="0" y="0"/>
              <a:chExt cx="289354" cy="289354"/>
            </a:xfrm>
          </p:grpSpPr>
          <p:sp>
            <p:nvSpPr>
              <p:cNvPr id="31" name="Freeform 10"/>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E80EB"/>
              </a:solidFill>
            </p:spPr>
            <p:txBody>
              <a:bodyPr/>
              <a:lstStyle/>
              <a:p/>
            </p:txBody>
          </p:sp>
          <p:sp>
            <p:nvSpPr>
              <p:cNvPr id="32" name="Freeform 11"/>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nvGrpSpPr>
            <p:cNvPr id="12" name="Group 12"/>
            <p:cNvGrpSpPr/>
            <p:nvPr/>
          </p:nvGrpSpPr>
          <p:grpSpPr>
            <a:xfrm>
              <a:off x="930295" y="697"/>
              <a:ext cx="289354" cy="289354"/>
              <a:chOff x="0" y="0"/>
              <a:chExt cx="289354" cy="289354"/>
            </a:xfrm>
          </p:grpSpPr>
          <p:sp>
            <p:nvSpPr>
              <p:cNvPr id="33" name="Freeform 13"/>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983F8"/>
              </a:solidFill>
            </p:spPr>
            <p:txBody>
              <a:bodyPr/>
              <a:lstStyle/>
              <a:p/>
            </p:txBody>
          </p:sp>
          <p:sp>
            <p:nvSpPr>
              <p:cNvPr id="34" name="Freeform 14"/>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sp>
        <p:nvSpPr>
          <p:cNvPr id="35" name="Freeform 4"/>
          <p:cNvSpPr/>
          <p:nvPr/>
        </p:nvSpPr>
        <p:spPr>
          <a:xfrm>
            <a:off x="-320715" y="-729773"/>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9804"/>
            </a:srgbClr>
          </a:solidFill>
        </p:spPr>
        <p:txBody>
          <a:bodyPr/>
          <a:lstStyle/>
          <a:p/>
        </p:txBody>
      </p:sp>
      <p:sp>
        <p:nvSpPr>
          <p:cNvPr id="36" name="TextBox 5"/>
          <p:cNvSpPr txBox="1"/>
          <p:nvPr/>
        </p:nvSpPr>
        <p:spPr>
          <a:xfrm>
            <a:off x="-143582" y="-661893"/>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7" name="Freeform 7"/>
          <p:cNvSpPr/>
          <p:nvPr/>
        </p:nvSpPr>
        <p:spPr>
          <a:xfrm>
            <a:off x="-1036261" y="3593556"/>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p/>
        </p:txBody>
      </p:sp>
      <p:sp>
        <p:nvSpPr>
          <p:cNvPr id="38" name="TextBox 8"/>
          <p:cNvSpPr txBox="1"/>
          <p:nvPr/>
        </p:nvSpPr>
        <p:spPr>
          <a:xfrm>
            <a:off x="-859128" y="3661436"/>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9" name="Freeform 10"/>
          <p:cNvSpPr/>
          <p:nvPr/>
        </p:nvSpPr>
        <p:spPr>
          <a:xfrm>
            <a:off x="7703523" y="139927"/>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0" name="TextBox 11"/>
          <p:cNvSpPr txBox="1"/>
          <p:nvPr/>
        </p:nvSpPr>
        <p:spPr>
          <a:xfrm>
            <a:off x="7880656" y="207807"/>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1" name="Freeform 19"/>
          <p:cNvSpPr/>
          <p:nvPr/>
        </p:nvSpPr>
        <p:spPr>
          <a:xfrm>
            <a:off x="8333165" y="3729380"/>
            <a:ext cx="5406956" cy="541812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F78AF">
              <a:alpha val="69804"/>
            </a:srgbClr>
          </a:solidFill>
        </p:spPr>
        <p:txBody>
          <a:bodyPr/>
          <a:lstStyle/>
          <a:p/>
        </p:txBody>
      </p:sp>
      <p:sp>
        <p:nvSpPr>
          <p:cNvPr id="42" name="TextBox 20"/>
          <p:cNvSpPr txBox="1"/>
          <p:nvPr/>
        </p:nvSpPr>
        <p:spPr>
          <a:xfrm>
            <a:off x="8830224" y="3919861"/>
            <a:ext cx="4412844" cy="4719695"/>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3" name="任意多边形: 形状 37"/>
          <p:cNvSpPr/>
          <p:nvPr/>
        </p:nvSpPr>
        <p:spPr>
          <a:xfrm rot="5400000">
            <a:off x="6320323" y="5221978"/>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4" name="任意多边形: 形状 38"/>
          <p:cNvSpPr/>
          <p:nvPr/>
        </p:nvSpPr>
        <p:spPr>
          <a:xfrm rot="5400000">
            <a:off x="6431891" y="5473433"/>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5" name="任意多边形: 形状 39"/>
          <p:cNvSpPr/>
          <p:nvPr/>
        </p:nvSpPr>
        <p:spPr>
          <a:xfrm rot="5400000">
            <a:off x="6616628" y="4950701"/>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6" name="任意多边形: 形状 40"/>
          <p:cNvSpPr/>
          <p:nvPr/>
        </p:nvSpPr>
        <p:spPr>
          <a:xfrm rot="5400000">
            <a:off x="7015809" y="5654554"/>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7" name="任意多边形: 形状 41"/>
          <p:cNvSpPr/>
          <p:nvPr/>
        </p:nvSpPr>
        <p:spPr>
          <a:xfrm rot="5400000">
            <a:off x="7446768" y="5541959"/>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8" name="任意多边形: 形状 42"/>
          <p:cNvSpPr/>
          <p:nvPr/>
        </p:nvSpPr>
        <p:spPr>
          <a:xfrm rot="5400000">
            <a:off x="7235949" y="5360450"/>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9" name="任意多边形: 形状 45"/>
          <p:cNvSpPr/>
          <p:nvPr/>
        </p:nvSpPr>
        <p:spPr>
          <a:xfrm rot="5400000">
            <a:off x="6857874" y="5243716"/>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0" name="任意多边形: 形状 26"/>
          <p:cNvSpPr/>
          <p:nvPr/>
        </p:nvSpPr>
        <p:spPr>
          <a:xfrm rot="5400000">
            <a:off x="563096" y="5902639"/>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1" name="任意多边形: 形状 27"/>
          <p:cNvSpPr/>
          <p:nvPr/>
        </p:nvSpPr>
        <p:spPr>
          <a:xfrm rot="5400000">
            <a:off x="674664" y="6154094"/>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2" name="任意多边形: 形状 28"/>
          <p:cNvSpPr/>
          <p:nvPr/>
        </p:nvSpPr>
        <p:spPr>
          <a:xfrm rot="5400000">
            <a:off x="859401" y="5631362"/>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3" name="任意多边形: 形状 29"/>
          <p:cNvSpPr/>
          <p:nvPr/>
        </p:nvSpPr>
        <p:spPr>
          <a:xfrm rot="5400000">
            <a:off x="1258582" y="6335215"/>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4" name="任意多边形: 形状 30"/>
          <p:cNvSpPr/>
          <p:nvPr/>
        </p:nvSpPr>
        <p:spPr>
          <a:xfrm rot="5400000">
            <a:off x="1689541" y="6222620"/>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5" name="任意多边形: 形状 31"/>
          <p:cNvSpPr/>
          <p:nvPr/>
        </p:nvSpPr>
        <p:spPr>
          <a:xfrm rot="5400000">
            <a:off x="1478722" y="6041111"/>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6" name="任意多边形: 形状 32"/>
          <p:cNvSpPr/>
          <p:nvPr/>
        </p:nvSpPr>
        <p:spPr>
          <a:xfrm rot="5400000">
            <a:off x="595603" y="5745929"/>
            <a:ext cx="92018" cy="115722"/>
          </a:xfrm>
          <a:custGeom>
            <a:avLst/>
            <a:gdLst>
              <a:gd name="connsiteX0" fmla="*/ 46018 w 92018"/>
              <a:gd name="connsiteY0" fmla="*/ 115723 h 115722"/>
              <a:gd name="connsiteX1" fmla="*/ 46001 w 92018"/>
              <a:gd name="connsiteY1" fmla="*/ 115723 h 115722"/>
              <a:gd name="connsiteX2" fmla="*/ 0 w 92018"/>
              <a:gd name="connsiteY2" fmla="*/ 69544 h 115722"/>
              <a:gd name="connsiteX3" fmla="*/ 0 w 92018"/>
              <a:gd name="connsiteY3" fmla="*/ 46175 h 115722"/>
              <a:gd name="connsiteX4" fmla="*/ 46001 w 92018"/>
              <a:gd name="connsiteY4" fmla="*/ 0 h 115722"/>
              <a:gd name="connsiteX5" fmla="*/ 46018 w 92018"/>
              <a:gd name="connsiteY5" fmla="*/ 0 h 115722"/>
              <a:gd name="connsiteX6" fmla="*/ 92018 w 92018"/>
              <a:gd name="connsiteY6" fmla="*/ 46175 h 115722"/>
              <a:gd name="connsiteX7" fmla="*/ 92018 w 92018"/>
              <a:gd name="connsiteY7" fmla="*/ 69544 h 115722"/>
              <a:gd name="connsiteX8" fmla="*/ 46018 w 92018"/>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8" h="115722">
                <a:moveTo>
                  <a:pt x="46018" y="115723"/>
                </a:moveTo>
                <a:lnTo>
                  <a:pt x="46001" y="115723"/>
                </a:lnTo>
                <a:cubicBezTo>
                  <a:pt x="20595" y="115723"/>
                  <a:pt x="0" y="95048"/>
                  <a:pt x="0" y="69544"/>
                </a:cubicBezTo>
                <a:lnTo>
                  <a:pt x="0" y="46175"/>
                </a:lnTo>
                <a:cubicBezTo>
                  <a:pt x="0" y="20671"/>
                  <a:pt x="20595" y="0"/>
                  <a:pt x="46001" y="0"/>
                </a:cubicBezTo>
                <a:lnTo>
                  <a:pt x="46018" y="0"/>
                </a:lnTo>
                <a:cubicBezTo>
                  <a:pt x="71423" y="0"/>
                  <a:pt x="92018" y="20671"/>
                  <a:pt x="92018" y="46175"/>
                </a:cubicBezTo>
                <a:lnTo>
                  <a:pt x="92018" y="69544"/>
                </a:lnTo>
                <a:cubicBezTo>
                  <a:pt x="92018" y="95048"/>
                  <a:pt x="71423"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7" name="任意多边形: 形状 33"/>
          <p:cNvSpPr/>
          <p:nvPr/>
        </p:nvSpPr>
        <p:spPr>
          <a:xfrm rot="5400000">
            <a:off x="573868" y="6744229"/>
            <a:ext cx="92017" cy="115722"/>
          </a:xfrm>
          <a:custGeom>
            <a:avLst/>
            <a:gdLst>
              <a:gd name="connsiteX0" fmla="*/ 46018 w 92017"/>
              <a:gd name="connsiteY0" fmla="*/ 115723 h 115722"/>
              <a:gd name="connsiteX1" fmla="*/ 45999 w 92017"/>
              <a:gd name="connsiteY1" fmla="*/ 115723 h 115722"/>
              <a:gd name="connsiteX2" fmla="*/ 0 w 92017"/>
              <a:gd name="connsiteY2" fmla="*/ 69544 h 115722"/>
              <a:gd name="connsiteX3" fmla="*/ 0 w 92017"/>
              <a:gd name="connsiteY3" fmla="*/ 46175 h 115722"/>
              <a:gd name="connsiteX4" fmla="*/ 45999 w 92017"/>
              <a:gd name="connsiteY4" fmla="*/ 0 h 115722"/>
              <a:gd name="connsiteX5" fmla="*/ 46018 w 92017"/>
              <a:gd name="connsiteY5" fmla="*/ 0 h 115722"/>
              <a:gd name="connsiteX6" fmla="*/ 92017 w 92017"/>
              <a:gd name="connsiteY6" fmla="*/ 46175 h 115722"/>
              <a:gd name="connsiteX7" fmla="*/ 92017 w 92017"/>
              <a:gd name="connsiteY7" fmla="*/ 69544 h 115722"/>
              <a:gd name="connsiteX8" fmla="*/ 46018 w 92017"/>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15722">
                <a:moveTo>
                  <a:pt x="46018" y="115723"/>
                </a:moveTo>
                <a:lnTo>
                  <a:pt x="45999" y="115723"/>
                </a:lnTo>
                <a:cubicBezTo>
                  <a:pt x="20597" y="115723"/>
                  <a:pt x="0" y="95048"/>
                  <a:pt x="0" y="69544"/>
                </a:cubicBezTo>
                <a:lnTo>
                  <a:pt x="0" y="46175"/>
                </a:lnTo>
                <a:cubicBezTo>
                  <a:pt x="0" y="20671"/>
                  <a:pt x="20597" y="0"/>
                  <a:pt x="45999" y="0"/>
                </a:cubicBezTo>
                <a:lnTo>
                  <a:pt x="46018" y="0"/>
                </a:lnTo>
                <a:cubicBezTo>
                  <a:pt x="71424" y="0"/>
                  <a:pt x="92017" y="20671"/>
                  <a:pt x="92017" y="46175"/>
                </a:cubicBezTo>
                <a:lnTo>
                  <a:pt x="92017" y="69544"/>
                </a:lnTo>
                <a:cubicBezTo>
                  <a:pt x="92017" y="95048"/>
                  <a:pt x="71424"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8" name="任意多边形: 形状 34"/>
          <p:cNvSpPr/>
          <p:nvPr/>
        </p:nvSpPr>
        <p:spPr>
          <a:xfrm rot="5400000">
            <a:off x="1100647" y="5924377"/>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59" name="New picture"/>
          <p:cNvPicPr/>
          <p:nvPr/>
        </p:nvPicPr>
        <p:blipFill>
          <a:blip r:embed="rId1"/>
          <a:stretch>
            <a:fillRect/>
          </a:stretch>
        </p:blipFill>
        <p:spPr>
          <a:xfrm>
            <a:off x="11715868" y="139927"/>
            <a:ext cx="215345" cy="859308"/>
          </a:xfrm>
          <a:prstGeom prst="rect">
            <a:avLst/>
          </a:prstGeom>
          <a:ln>
            <a:noFill/>
          </a:ln>
        </p:spPr>
      </p:pic>
      <p:sp>
        <p:nvSpPr>
          <p:cNvPr id="60" name="New shape"/>
          <p:cNvSpPr/>
          <p:nvPr/>
        </p:nvSpPr>
        <p:spPr>
          <a:xfrm>
            <a:off x="381000" y="381000"/>
            <a:ext cx="11430000" cy="6096000"/>
          </a:xfrm>
          <a:prstGeom prst="rect">
            <a:avLst/>
          </a:prstGeom>
          <a:solidFill>
            <a:srgbClr val="FFFFFF">
              <a:alpha val="7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18" name="矩形 17"/>
          <p:cNvSpPr/>
          <p:nvPr/>
        </p:nvSpPr>
        <p:spPr>
          <a:xfrm>
            <a:off x="3467735" y="1368425"/>
            <a:ext cx="8068945" cy="4154170"/>
          </a:xfrm>
          <a:prstGeom prst="rect">
            <a:avLst/>
          </a:prstGeom>
        </p:spPr>
        <p:txBody>
          <a:bodyPr wrap="square" anchor="ctr">
            <a:spAutoFit/>
            <a:scene3d>
              <a:camera prst="orthographicFront"/>
              <a:lightRig rig="threePt" dir="t"/>
            </a:scene3d>
            <a:sp3d contourW="12700"/>
          </a:bodyPr>
          <a:lstStyle/>
          <a:p>
            <a:pPr algn="just">
              <a:lnSpc>
                <a:spcPct val="120000"/>
              </a:lnSpc>
            </a:pPr>
            <a:r>
              <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rPr>
              <a:t>1.适用范围</a:t>
            </a:r>
            <a:endPar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rPr>
              <a:t>本预案适用于我区行政区域内因第三方人为活动造成的严重影响石油天然气输送安全事故的应对，包括第三方使用机械工具破坏油气管道及附属设施，以及第三方挖沙、采石等活动影响油气管道安全运行事故应对。</a:t>
            </a:r>
            <a:endPar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rPr>
              <a:t>因自然灾害(地震灾害、地质灾害等)、事故灾难(危险化学品事故、特种设备事故等)、社会安全事件(恐怖袭击、刑事案件等)以及其他因素影响或可能影响我区油气管道正常运行时，依据我区相关专项应急预案执行，本预案做好衔接。</a:t>
            </a:r>
            <a:endPar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pic>
        <p:nvPicPr>
          <p:cNvPr id="23" name="图片占位符 44" descr="C:/Users/Administrator/Desktop/1.jpg1"/>
          <p:cNvPicPr>
            <a:picLocks noChangeAspect="1"/>
          </p:cNvPicPr>
          <p:nvPr/>
        </p:nvPicPr>
        <p:blipFill>
          <a:blip r:embed="rId2"/>
          <a:srcRect l="5360" r="5360"/>
          <a:stretch>
            <a:fillRect/>
          </a:stretch>
        </p:blipFill>
        <p:spPr>
          <a:xfrm>
            <a:off x="874714" y="1652588"/>
            <a:ext cx="2414587" cy="1765300"/>
          </a:xfrm>
          <a:prstGeom prst="rect">
            <a:avLst/>
          </a:prstGeom>
          <a:ln>
            <a:noFill/>
          </a:ln>
        </p:spPr>
      </p:pic>
      <p:pic>
        <p:nvPicPr>
          <p:cNvPr id="26" name="图片占位符 46" descr="C:/Users/Administrator/Desktop/2.jpg2"/>
          <p:cNvPicPr>
            <a:picLocks noChangeAspect="1"/>
          </p:cNvPicPr>
          <p:nvPr/>
        </p:nvPicPr>
        <p:blipFill>
          <a:blip r:embed="rId3"/>
          <a:srcRect l="4460" r="4460"/>
          <a:stretch>
            <a:fillRect/>
          </a:stretch>
        </p:blipFill>
        <p:spPr>
          <a:xfrm>
            <a:off x="874714" y="3605850"/>
            <a:ext cx="2414587" cy="1765300"/>
          </a:xfrm>
          <a:custGeom>
            <a:avLst/>
            <a:gdLst>
              <a:gd name="connsiteX0" fmla="*/ 0 w 2414587"/>
              <a:gd name="connsiteY0" fmla="*/ 0 h 1765300"/>
              <a:gd name="connsiteX1" fmla="*/ 2414587 w 2414587"/>
              <a:gd name="connsiteY1" fmla="*/ 0 h 1765300"/>
              <a:gd name="connsiteX2" fmla="*/ 2414587 w 2414587"/>
              <a:gd name="connsiteY2" fmla="*/ 1765300 h 1765300"/>
              <a:gd name="connsiteX3" fmla="*/ 0 w 2414587"/>
              <a:gd name="connsiteY3" fmla="*/ 1765300 h 1765300"/>
            </a:gdLst>
            <a:ahLst/>
            <a:cxnLst>
              <a:cxn ang="0">
                <a:pos x="connsiteX0" y="connsiteY0"/>
              </a:cxn>
              <a:cxn ang="0">
                <a:pos x="connsiteX1" y="connsiteY1"/>
              </a:cxn>
              <a:cxn ang="0">
                <a:pos x="connsiteX2" y="connsiteY2"/>
              </a:cxn>
              <a:cxn ang="0">
                <a:pos x="connsiteX3" y="connsiteY3"/>
              </a:cxn>
            </a:cxnLst>
            <a:rect l="l" t="t" r="r" b="b"/>
            <a:pathLst>
              <a:path w="2414587" h="1765300">
                <a:moveTo>
                  <a:pt x="0" y="0"/>
                </a:moveTo>
                <a:lnTo>
                  <a:pt x="2414587" y="0"/>
                </a:lnTo>
                <a:lnTo>
                  <a:pt x="2414587" y="1765300"/>
                </a:lnTo>
                <a:lnTo>
                  <a:pt x="0" y="1765300"/>
                </a:lnTo>
                <a:close/>
              </a:path>
            </a:pathLst>
          </a:custGeom>
          <a:ln>
            <a:noFill/>
          </a:ln>
        </p:spPr>
      </p:pic>
      <p:sp>
        <p:nvSpPr>
          <p:cNvPr id="3" name="New shape"/>
          <p:cNvSpPr/>
          <p:nvPr/>
        </p:nvSpPr>
        <p:spPr>
          <a:xfrm>
            <a:off x="421870" y="326960"/>
            <a:ext cx="11336944" cy="738505"/>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l">
              <a:lnSpc>
                <a:spcPct val="150000"/>
              </a:lnSpc>
            </a:pPr>
            <a:r>
              <a:rPr 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0</a:t>
            </a:r>
            <a:r>
              <a:rPr lang="en-US" alt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3</a:t>
            </a:r>
            <a:r>
              <a:rPr 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 </a:t>
            </a:r>
            <a:r>
              <a:rPr lang="en-US" alt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 </a:t>
            </a:r>
            <a:r>
              <a:rPr lang="zh-CN" sz="3200" b="1" i="0">
                <a:solidFill>
                  <a:schemeClr val="accent1">
                    <a:lumMod val="60000"/>
                    <a:lumOff val="40000"/>
                    <a:alpha val="94118"/>
                  </a:schemeClr>
                </a:solidFill>
                <a:latin typeface="微软雅黑" panose="020B0503020204020204" pitchFamily="34" charset="-122"/>
                <a:ea typeface="微软雅黑" panose="020B0503020204020204" pitchFamily="34" charset="-122"/>
              </a:rPr>
              <a:t>主要内容</a:t>
            </a:r>
            <a:endParaRPr lang="zh-CN" altLang="en-US" sz="1800" b="1" i="0">
              <a:solidFill>
                <a:srgbClr val="000000">
                  <a:alpha val="94118"/>
                </a:srgbClr>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9588" y="542926"/>
            <a:ext cx="11172825" cy="5772150"/>
            <a:chOff x="0" y="0"/>
            <a:chExt cx="22345650" cy="11544300"/>
          </a:xfrm>
        </p:grpSpPr>
        <p:sp>
          <p:nvSpPr>
            <p:cNvPr id="27" name="Freeform 3"/>
            <p:cNvSpPr/>
            <p:nvPr/>
          </p:nvSpPr>
          <p:spPr>
            <a:xfrm>
              <a:off x="12700" y="12700"/>
              <a:ext cx="22320250" cy="11518900"/>
            </a:xfrm>
            <a:custGeom>
              <a:avLst/>
              <a:gdLst/>
              <a:ahLst/>
              <a:cxnLst/>
              <a:rect l="l" t="t" r="r" b="b"/>
              <a:pathLst>
                <a:path w="22320250" h="11518900">
                  <a:moveTo>
                    <a:pt x="0" y="517779"/>
                  </a:moveTo>
                  <a:cubicBezTo>
                    <a:pt x="0" y="231775"/>
                    <a:pt x="232029" y="0"/>
                    <a:pt x="518287" y="0"/>
                  </a:cubicBezTo>
                  <a:lnTo>
                    <a:pt x="21801962" y="0"/>
                  </a:lnTo>
                  <a:cubicBezTo>
                    <a:pt x="22088221" y="0"/>
                    <a:pt x="22320250" y="231775"/>
                    <a:pt x="22320250" y="517779"/>
                  </a:cubicBezTo>
                  <a:lnTo>
                    <a:pt x="22320250" y="11001121"/>
                  </a:lnTo>
                  <a:cubicBezTo>
                    <a:pt x="22320250" y="11287125"/>
                    <a:pt x="22088221" y="11518900"/>
                    <a:pt x="21801962" y="11518900"/>
                  </a:cubicBezTo>
                  <a:lnTo>
                    <a:pt x="518287" y="11518900"/>
                  </a:lnTo>
                  <a:cubicBezTo>
                    <a:pt x="232029" y="11518900"/>
                    <a:pt x="0" y="11287125"/>
                    <a:pt x="0" y="11001121"/>
                  </a:cubicBezTo>
                  <a:close/>
                </a:path>
              </a:pathLst>
            </a:custGeom>
            <a:solidFill>
              <a:srgbClr val="FFFFFF">
                <a:alpha val="92941"/>
              </a:srgbClr>
            </a:solidFill>
          </p:spPr>
          <p:txBody>
            <a:bodyPr/>
            <a:lstStyle/>
            <a:p/>
          </p:txBody>
        </p:sp>
        <p:sp>
          <p:nvSpPr>
            <p:cNvPr id="28" name="Freeform 4"/>
            <p:cNvSpPr/>
            <p:nvPr/>
          </p:nvSpPr>
          <p:spPr>
            <a:xfrm>
              <a:off x="0" y="0"/>
              <a:ext cx="22345650" cy="11544300"/>
            </a:xfrm>
            <a:custGeom>
              <a:avLst/>
              <a:gdLst/>
              <a:ahLst/>
              <a:cxnLst/>
              <a:rect l="l" t="t" r="r" b="b"/>
              <a:pathLst>
                <a:path w="22345650" h="11544300">
                  <a:moveTo>
                    <a:pt x="0" y="530479"/>
                  </a:moveTo>
                  <a:cubicBezTo>
                    <a:pt x="0" y="237490"/>
                    <a:pt x="237744" y="0"/>
                    <a:pt x="530987" y="0"/>
                  </a:cubicBezTo>
                  <a:lnTo>
                    <a:pt x="21814662" y="0"/>
                  </a:lnTo>
                  <a:lnTo>
                    <a:pt x="21814662" y="12700"/>
                  </a:lnTo>
                  <a:lnTo>
                    <a:pt x="21814662" y="0"/>
                  </a:lnTo>
                  <a:cubicBezTo>
                    <a:pt x="22107905" y="0"/>
                    <a:pt x="22345650" y="237490"/>
                    <a:pt x="22345650" y="530479"/>
                  </a:cubicBezTo>
                  <a:lnTo>
                    <a:pt x="22332950" y="530479"/>
                  </a:lnTo>
                  <a:lnTo>
                    <a:pt x="22345650" y="530479"/>
                  </a:lnTo>
                  <a:lnTo>
                    <a:pt x="22345650" y="11013821"/>
                  </a:lnTo>
                  <a:lnTo>
                    <a:pt x="22332950" y="11013821"/>
                  </a:lnTo>
                  <a:lnTo>
                    <a:pt x="22345650" y="11013821"/>
                  </a:lnTo>
                  <a:cubicBezTo>
                    <a:pt x="22345650" y="11306810"/>
                    <a:pt x="22107905" y="11544300"/>
                    <a:pt x="21814662" y="11544300"/>
                  </a:cubicBezTo>
                  <a:lnTo>
                    <a:pt x="21814662" y="11531600"/>
                  </a:lnTo>
                  <a:lnTo>
                    <a:pt x="21814662" y="11544300"/>
                  </a:lnTo>
                  <a:lnTo>
                    <a:pt x="530987" y="11544300"/>
                  </a:lnTo>
                  <a:lnTo>
                    <a:pt x="530987" y="11531600"/>
                  </a:lnTo>
                  <a:lnTo>
                    <a:pt x="530987" y="11544300"/>
                  </a:lnTo>
                  <a:cubicBezTo>
                    <a:pt x="237744" y="11544300"/>
                    <a:pt x="0" y="11306810"/>
                    <a:pt x="0" y="11013821"/>
                  </a:cubicBezTo>
                  <a:lnTo>
                    <a:pt x="0" y="530479"/>
                  </a:lnTo>
                  <a:lnTo>
                    <a:pt x="12700" y="530479"/>
                  </a:lnTo>
                  <a:lnTo>
                    <a:pt x="0" y="530479"/>
                  </a:lnTo>
                  <a:moveTo>
                    <a:pt x="25400" y="530479"/>
                  </a:moveTo>
                  <a:lnTo>
                    <a:pt x="25400" y="11013821"/>
                  </a:lnTo>
                  <a:lnTo>
                    <a:pt x="12700" y="11013821"/>
                  </a:lnTo>
                  <a:lnTo>
                    <a:pt x="25400" y="11013821"/>
                  </a:lnTo>
                  <a:cubicBezTo>
                    <a:pt x="25400" y="11292713"/>
                    <a:pt x="251714" y="11518900"/>
                    <a:pt x="530987" y="11518900"/>
                  </a:cubicBezTo>
                  <a:lnTo>
                    <a:pt x="21814662" y="11518900"/>
                  </a:lnTo>
                  <a:cubicBezTo>
                    <a:pt x="22093935" y="11518900"/>
                    <a:pt x="22320250" y="11292713"/>
                    <a:pt x="22320250" y="11013821"/>
                  </a:cubicBezTo>
                  <a:lnTo>
                    <a:pt x="22320250" y="530479"/>
                  </a:lnTo>
                  <a:cubicBezTo>
                    <a:pt x="22320250" y="251587"/>
                    <a:pt x="22093935" y="25400"/>
                    <a:pt x="21814662" y="25400"/>
                  </a:cubicBezTo>
                  <a:lnTo>
                    <a:pt x="530987" y="25400"/>
                  </a:lnTo>
                  <a:lnTo>
                    <a:pt x="530987" y="12700"/>
                  </a:lnTo>
                  <a:lnTo>
                    <a:pt x="530987" y="25400"/>
                  </a:lnTo>
                  <a:cubicBezTo>
                    <a:pt x="251714" y="25400"/>
                    <a:pt x="25400" y="251587"/>
                    <a:pt x="25400" y="530479"/>
                  </a:cubicBezTo>
                  <a:close/>
                </a:path>
              </a:pathLst>
            </a:custGeom>
            <a:solidFill>
              <a:srgbClr val="539EFF"/>
            </a:solidFill>
          </p:spPr>
          <p:txBody>
            <a:bodyPr/>
            <a:lstStyle/>
            <a:p/>
          </p:txBody>
        </p:sp>
      </p:grpSp>
      <p:grpSp>
        <p:nvGrpSpPr>
          <p:cNvPr id="5" name="Group 5"/>
          <p:cNvGrpSpPr/>
          <p:nvPr/>
        </p:nvGrpSpPr>
        <p:grpSpPr>
          <a:xfrm>
            <a:off x="900856" y="873284"/>
            <a:ext cx="609825" cy="145374"/>
            <a:chOff x="0" y="0"/>
            <a:chExt cx="1219649" cy="290748"/>
          </a:xfrm>
        </p:grpSpPr>
        <p:grpSp>
          <p:nvGrpSpPr>
            <p:cNvPr id="6" name="Group 6"/>
            <p:cNvGrpSpPr/>
            <p:nvPr/>
          </p:nvGrpSpPr>
          <p:grpSpPr>
            <a:xfrm>
              <a:off x="0" y="0"/>
              <a:ext cx="290748" cy="290748"/>
              <a:chOff x="0" y="0"/>
              <a:chExt cx="290748" cy="290748"/>
            </a:xfrm>
          </p:grpSpPr>
          <p:sp>
            <p:nvSpPr>
              <p:cNvPr id="29" name="Freeform 7"/>
              <p:cNvSpPr/>
              <p:nvPr/>
            </p:nvSpPr>
            <p:spPr>
              <a:xfrm>
                <a:off x="8763" y="8763"/>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087"/>
                      <a:pt x="0" y="136652"/>
                    </a:cubicBezTo>
                    <a:cubicBezTo>
                      <a:pt x="0" y="212217"/>
                      <a:pt x="61087" y="273304"/>
                      <a:pt x="136652" y="273304"/>
                    </a:cubicBezTo>
                    <a:close/>
                  </a:path>
                </a:pathLst>
              </a:custGeom>
              <a:solidFill>
                <a:srgbClr val="65A8FF"/>
              </a:solidFill>
            </p:spPr>
            <p:txBody>
              <a:bodyPr/>
              <a:lstStyle/>
              <a:p/>
            </p:txBody>
          </p:sp>
          <p:sp>
            <p:nvSpPr>
              <p:cNvPr id="30" name="Freeform 8"/>
              <p:cNvSpPr/>
              <p:nvPr/>
            </p:nvSpPr>
            <p:spPr>
              <a:xfrm>
                <a:off x="0" y="0"/>
                <a:ext cx="290703" cy="290703"/>
              </a:xfrm>
              <a:custGeom>
                <a:avLst/>
                <a:gdLst/>
                <a:ahLst/>
                <a:cxnLst/>
                <a:rect l="l" t="t" r="r" b="b"/>
                <a:pathLst>
                  <a:path w="290703" h="290703">
                    <a:moveTo>
                      <a:pt x="145415" y="273304"/>
                    </a:moveTo>
                    <a:cubicBezTo>
                      <a:pt x="216027" y="273304"/>
                      <a:pt x="273304" y="216027"/>
                      <a:pt x="273304" y="145415"/>
                    </a:cubicBezTo>
                    <a:lnTo>
                      <a:pt x="282067" y="145415"/>
                    </a:lnTo>
                    <a:lnTo>
                      <a:pt x="273304" y="145415"/>
                    </a:lnTo>
                    <a:cubicBezTo>
                      <a:pt x="273304" y="74803"/>
                      <a:pt x="216027" y="17526"/>
                      <a:pt x="145415" y="17526"/>
                    </a:cubicBezTo>
                    <a:lnTo>
                      <a:pt x="145415" y="8763"/>
                    </a:lnTo>
                    <a:lnTo>
                      <a:pt x="145415" y="17526"/>
                    </a:lnTo>
                    <a:cubicBezTo>
                      <a:pt x="74676" y="17399"/>
                      <a:pt x="17399" y="74676"/>
                      <a:pt x="17399" y="145415"/>
                    </a:cubicBezTo>
                    <a:lnTo>
                      <a:pt x="8763" y="145415"/>
                    </a:lnTo>
                    <a:lnTo>
                      <a:pt x="17526" y="145415"/>
                    </a:lnTo>
                    <a:cubicBezTo>
                      <a:pt x="17526" y="216027"/>
                      <a:pt x="74803" y="273304"/>
                      <a:pt x="145415" y="273304"/>
                    </a:cubicBezTo>
                    <a:lnTo>
                      <a:pt x="145415" y="282067"/>
                    </a:lnTo>
                    <a:lnTo>
                      <a:pt x="145415" y="273304"/>
                    </a:lnTo>
                    <a:moveTo>
                      <a:pt x="145415" y="290703"/>
                    </a:moveTo>
                    <a:cubicBezTo>
                      <a:pt x="65024" y="290703"/>
                      <a:pt x="0" y="225679"/>
                      <a:pt x="0" y="145415"/>
                    </a:cubicBezTo>
                    <a:cubicBezTo>
                      <a:pt x="0" y="65151"/>
                      <a:pt x="65024" y="0"/>
                      <a:pt x="145415" y="0"/>
                    </a:cubicBezTo>
                    <a:cubicBezTo>
                      <a:pt x="225806" y="0"/>
                      <a:pt x="290703" y="65024"/>
                      <a:pt x="290703" y="145415"/>
                    </a:cubicBezTo>
                    <a:cubicBezTo>
                      <a:pt x="290703" y="225806"/>
                      <a:pt x="225679" y="290703"/>
                      <a:pt x="145415" y="290703"/>
                    </a:cubicBezTo>
                    <a:close/>
                  </a:path>
                </a:pathLst>
              </a:custGeom>
              <a:solidFill>
                <a:srgbClr val="151B23"/>
              </a:solidFill>
            </p:spPr>
            <p:txBody>
              <a:bodyPr/>
              <a:lstStyle/>
              <a:p/>
            </p:txBody>
          </p:sp>
        </p:grpSp>
        <p:grpSp>
          <p:nvGrpSpPr>
            <p:cNvPr id="9" name="Group 9"/>
            <p:cNvGrpSpPr/>
            <p:nvPr/>
          </p:nvGrpSpPr>
          <p:grpSpPr>
            <a:xfrm>
              <a:off x="469593" y="697"/>
              <a:ext cx="289354" cy="289354"/>
              <a:chOff x="0" y="0"/>
              <a:chExt cx="289354" cy="289354"/>
            </a:xfrm>
          </p:grpSpPr>
          <p:sp>
            <p:nvSpPr>
              <p:cNvPr id="31" name="Freeform 10"/>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E80EB"/>
              </a:solidFill>
            </p:spPr>
            <p:txBody>
              <a:bodyPr/>
              <a:lstStyle/>
              <a:p/>
            </p:txBody>
          </p:sp>
          <p:sp>
            <p:nvSpPr>
              <p:cNvPr id="32" name="Freeform 11"/>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nvGrpSpPr>
            <p:cNvPr id="12" name="Group 12"/>
            <p:cNvGrpSpPr/>
            <p:nvPr/>
          </p:nvGrpSpPr>
          <p:grpSpPr>
            <a:xfrm>
              <a:off x="930295" y="697"/>
              <a:ext cx="289354" cy="289354"/>
              <a:chOff x="0" y="0"/>
              <a:chExt cx="289354" cy="289354"/>
            </a:xfrm>
          </p:grpSpPr>
          <p:sp>
            <p:nvSpPr>
              <p:cNvPr id="33" name="Freeform 13"/>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983F8"/>
              </a:solidFill>
            </p:spPr>
            <p:txBody>
              <a:bodyPr/>
              <a:lstStyle/>
              <a:p/>
            </p:txBody>
          </p:sp>
          <p:sp>
            <p:nvSpPr>
              <p:cNvPr id="34" name="Freeform 14"/>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sp>
        <p:nvSpPr>
          <p:cNvPr id="35" name="Freeform 4"/>
          <p:cNvSpPr/>
          <p:nvPr/>
        </p:nvSpPr>
        <p:spPr>
          <a:xfrm>
            <a:off x="-320715" y="-729773"/>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9804"/>
            </a:srgbClr>
          </a:solidFill>
        </p:spPr>
        <p:txBody>
          <a:bodyPr/>
          <a:lstStyle/>
          <a:p/>
        </p:txBody>
      </p:sp>
      <p:sp>
        <p:nvSpPr>
          <p:cNvPr id="36" name="TextBox 5"/>
          <p:cNvSpPr txBox="1"/>
          <p:nvPr/>
        </p:nvSpPr>
        <p:spPr>
          <a:xfrm>
            <a:off x="-143582" y="-661893"/>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7" name="Freeform 7"/>
          <p:cNvSpPr/>
          <p:nvPr/>
        </p:nvSpPr>
        <p:spPr>
          <a:xfrm>
            <a:off x="-1036261" y="3593556"/>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p/>
        </p:txBody>
      </p:sp>
      <p:sp>
        <p:nvSpPr>
          <p:cNvPr id="38" name="TextBox 8"/>
          <p:cNvSpPr txBox="1"/>
          <p:nvPr/>
        </p:nvSpPr>
        <p:spPr>
          <a:xfrm>
            <a:off x="-859128" y="3661436"/>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9" name="Freeform 10"/>
          <p:cNvSpPr/>
          <p:nvPr/>
        </p:nvSpPr>
        <p:spPr>
          <a:xfrm>
            <a:off x="7703523" y="139927"/>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0" name="TextBox 11"/>
          <p:cNvSpPr txBox="1"/>
          <p:nvPr/>
        </p:nvSpPr>
        <p:spPr>
          <a:xfrm>
            <a:off x="7880656" y="207807"/>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1" name="Freeform 19"/>
          <p:cNvSpPr/>
          <p:nvPr/>
        </p:nvSpPr>
        <p:spPr>
          <a:xfrm>
            <a:off x="8333165" y="3729380"/>
            <a:ext cx="5406956" cy="541812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F78AF">
              <a:alpha val="69804"/>
            </a:srgbClr>
          </a:solidFill>
        </p:spPr>
        <p:txBody>
          <a:bodyPr/>
          <a:lstStyle/>
          <a:p/>
        </p:txBody>
      </p:sp>
      <p:sp>
        <p:nvSpPr>
          <p:cNvPr id="42" name="TextBox 20"/>
          <p:cNvSpPr txBox="1"/>
          <p:nvPr/>
        </p:nvSpPr>
        <p:spPr>
          <a:xfrm>
            <a:off x="8830224" y="3919861"/>
            <a:ext cx="4412844" cy="4719695"/>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3" name="任意多边形: 形状 37"/>
          <p:cNvSpPr/>
          <p:nvPr/>
        </p:nvSpPr>
        <p:spPr>
          <a:xfrm rot="5400000">
            <a:off x="6320323" y="5221978"/>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4" name="任意多边形: 形状 38"/>
          <p:cNvSpPr/>
          <p:nvPr/>
        </p:nvSpPr>
        <p:spPr>
          <a:xfrm rot="5400000">
            <a:off x="6431891" y="5473433"/>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5" name="任意多边形: 形状 39"/>
          <p:cNvSpPr/>
          <p:nvPr/>
        </p:nvSpPr>
        <p:spPr>
          <a:xfrm rot="5400000">
            <a:off x="6616628" y="4950701"/>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6" name="任意多边形: 形状 40"/>
          <p:cNvSpPr/>
          <p:nvPr/>
        </p:nvSpPr>
        <p:spPr>
          <a:xfrm rot="5400000">
            <a:off x="7015809" y="5654554"/>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7" name="任意多边形: 形状 41"/>
          <p:cNvSpPr/>
          <p:nvPr/>
        </p:nvSpPr>
        <p:spPr>
          <a:xfrm rot="5400000">
            <a:off x="7446768" y="5541959"/>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8" name="任意多边形: 形状 42"/>
          <p:cNvSpPr/>
          <p:nvPr/>
        </p:nvSpPr>
        <p:spPr>
          <a:xfrm rot="5400000">
            <a:off x="7235949" y="5360450"/>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9" name="任意多边形: 形状 45"/>
          <p:cNvSpPr/>
          <p:nvPr/>
        </p:nvSpPr>
        <p:spPr>
          <a:xfrm rot="5400000">
            <a:off x="6857874" y="5243716"/>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0" name="任意多边形: 形状 26"/>
          <p:cNvSpPr/>
          <p:nvPr/>
        </p:nvSpPr>
        <p:spPr>
          <a:xfrm rot="5400000">
            <a:off x="563096" y="5902639"/>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1" name="任意多边形: 形状 27"/>
          <p:cNvSpPr/>
          <p:nvPr/>
        </p:nvSpPr>
        <p:spPr>
          <a:xfrm rot="5400000">
            <a:off x="674664" y="6154094"/>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2" name="任意多边形: 形状 28"/>
          <p:cNvSpPr/>
          <p:nvPr/>
        </p:nvSpPr>
        <p:spPr>
          <a:xfrm rot="5400000">
            <a:off x="859401" y="5631362"/>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3" name="任意多边形: 形状 29"/>
          <p:cNvSpPr/>
          <p:nvPr/>
        </p:nvSpPr>
        <p:spPr>
          <a:xfrm rot="5400000">
            <a:off x="1258582" y="6335215"/>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4" name="任意多边形: 形状 30"/>
          <p:cNvSpPr/>
          <p:nvPr/>
        </p:nvSpPr>
        <p:spPr>
          <a:xfrm rot="5400000">
            <a:off x="1689541" y="6222620"/>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5" name="任意多边形: 形状 31"/>
          <p:cNvSpPr/>
          <p:nvPr/>
        </p:nvSpPr>
        <p:spPr>
          <a:xfrm rot="5400000">
            <a:off x="1478722" y="6041111"/>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6" name="任意多边形: 形状 32"/>
          <p:cNvSpPr/>
          <p:nvPr/>
        </p:nvSpPr>
        <p:spPr>
          <a:xfrm rot="5400000">
            <a:off x="595603" y="5745929"/>
            <a:ext cx="92018" cy="115722"/>
          </a:xfrm>
          <a:custGeom>
            <a:avLst/>
            <a:gdLst>
              <a:gd name="connsiteX0" fmla="*/ 46018 w 92018"/>
              <a:gd name="connsiteY0" fmla="*/ 115723 h 115722"/>
              <a:gd name="connsiteX1" fmla="*/ 46001 w 92018"/>
              <a:gd name="connsiteY1" fmla="*/ 115723 h 115722"/>
              <a:gd name="connsiteX2" fmla="*/ 0 w 92018"/>
              <a:gd name="connsiteY2" fmla="*/ 69544 h 115722"/>
              <a:gd name="connsiteX3" fmla="*/ 0 w 92018"/>
              <a:gd name="connsiteY3" fmla="*/ 46175 h 115722"/>
              <a:gd name="connsiteX4" fmla="*/ 46001 w 92018"/>
              <a:gd name="connsiteY4" fmla="*/ 0 h 115722"/>
              <a:gd name="connsiteX5" fmla="*/ 46018 w 92018"/>
              <a:gd name="connsiteY5" fmla="*/ 0 h 115722"/>
              <a:gd name="connsiteX6" fmla="*/ 92018 w 92018"/>
              <a:gd name="connsiteY6" fmla="*/ 46175 h 115722"/>
              <a:gd name="connsiteX7" fmla="*/ 92018 w 92018"/>
              <a:gd name="connsiteY7" fmla="*/ 69544 h 115722"/>
              <a:gd name="connsiteX8" fmla="*/ 46018 w 92018"/>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8" h="115722">
                <a:moveTo>
                  <a:pt x="46018" y="115723"/>
                </a:moveTo>
                <a:lnTo>
                  <a:pt x="46001" y="115723"/>
                </a:lnTo>
                <a:cubicBezTo>
                  <a:pt x="20595" y="115723"/>
                  <a:pt x="0" y="95048"/>
                  <a:pt x="0" y="69544"/>
                </a:cubicBezTo>
                <a:lnTo>
                  <a:pt x="0" y="46175"/>
                </a:lnTo>
                <a:cubicBezTo>
                  <a:pt x="0" y="20671"/>
                  <a:pt x="20595" y="0"/>
                  <a:pt x="46001" y="0"/>
                </a:cubicBezTo>
                <a:lnTo>
                  <a:pt x="46018" y="0"/>
                </a:lnTo>
                <a:cubicBezTo>
                  <a:pt x="71423" y="0"/>
                  <a:pt x="92018" y="20671"/>
                  <a:pt x="92018" y="46175"/>
                </a:cubicBezTo>
                <a:lnTo>
                  <a:pt x="92018" y="69544"/>
                </a:lnTo>
                <a:cubicBezTo>
                  <a:pt x="92018" y="95048"/>
                  <a:pt x="71423"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7" name="任意多边形: 形状 33"/>
          <p:cNvSpPr/>
          <p:nvPr/>
        </p:nvSpPr>
        <p:spPr>
          <a:xfrm rot="5400000">
            <a:off x="573868" y="6744229"/>
            <a:ext cx="92017" cy="115722"/>
          </a:xfrm>
          <a:custGeom>
            <a:avLst/>
            <a:gdLst>
              <a:gd name="connsiteX0" fmla="*/ 46018 w 92017"/>
              <a:gd name="connsiteY0" fmla="*/ 115723 h 115722"/>
              <a:gd name="connsiteX1" fmla="*/ 45999 w 92017"/>
              <a:gd name="connsiteY1" fmla="*/ 115723 h 115722"/>
              <a:gd name="connsiteX2" fmla="*/ 0 w 92017"/>
              <a:gd name="connsiteY2" fmla="*/ 69544 h 115722"/>
              <a:gd name="connsiteX3" fmla="*/ 0 w 92017"/>
              <a:gd name="connsiteY3" fmla="*/ 46175 h 115722"/>
              <a:gd name="connsiteX4" fmla="*/ 45999 w 92017"/>
              <a:gd name="connsiteY4" fmla="*/ 0 h 115722"/>
              <a:gd name="connsiteX5" fmla="*/ 46018 w 92017"/>
              <a:gd name="connsiteY5" fmla="*/ 0 h 115722"/>
              <a:gd name="connsiteX6" fmla="*/ 92017 w 92017"/>
              <a:gd name="connsiteY6" fmla="*/ 46175 h 115722"/>
              <a:gd name="connsiteX7" fmla="*/ 92017 w 92017"/>
              <a:gd name="connsiteY7" fmla="*/ 69544 h 115722"/>
              <a:gd name="connsiteX8" fmla="*/ 46018 w 92017"/>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15722">
                <a:moveTo>
                  <a:pt x="46018" y="115723"/>
                </a:moveTo>
                <a:lnTo>
                  <a:pt x="45999" y="115723"/>
                </a:lnTo>
                <a:cubicBezTo>
                  <a:pt x="20597" y="115723"/>
                  <a:pt x="0" y="95048"/>
                  <a:pt x="0" y="69544"/>
                </a:cubicBezTo>
                <a:lnTo>
                  <a:pt x="0" y="46175"/>
                </a:lnTo>
                <a:cubicBezTo>
                  <a:pt x="0" y="20671"/>
                  <a:pt x="20597" y="0"/>
                  <a:pt x="45999" y="0"/>
                </a:cubicBezTo>
                <a:lnTo>
                  <a:pt x="46018" y="0"/>
                </a:lnTo>
                <a:cubicBezTo>
                  <a:pt x="71424" y="0"/>
                  <a:pt x="92017" y="20671"/>
                  <a:pt x="92017" y="46175"/>
                </a:cubicBezTo>
                <a:lnTo>
                  <a:pt x="92017" y="69544"/>
                </a:lnTo>
                <a:cubicBezTo>
                  <a:pt x="92017" y="95048"/>
                  <a:pt x="71424"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8" name="任意多边形: 形状 34"/>
          <p:cNvSpPr/>
          <p:nvPr/>
        </p:nvSpPr>
        <p:spPr>
          <a:xfrm rot="5400000">
            <a:off x="1100647" y="5924377"/>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59" name="New picture"/>
          <p:cNvPicPr/>
          <p:nvPr/>
        </p:nvPicPr>
        <p:blipFill>
          <a:blip r:embed="rId1"/>
          <a:stretch>
            <a:fillRect/>
          </a:stretch>
        </p:blipFill>
        <p:spPr>
          <a:xfrm>
            <a:off x="11715868" y="139927"/>
            <a:ext cx="215345" cy="859308"/>
          </a:xfrm>
          <a:prstGeom prst="rect">
            <a:avLst/>
          </a:prstGeom>
          <a:ln>
            <a:noFill/>
          </a:ln>
        </p:spPr>
      </p:pic>
      <p:sp>
        <p:nvSpPr>
          <p:cNvPr id="60" name="New shape"/>
          <p:cNvSpPr/>
          <p:nvPr/>
        </p:nvSpPr>
        <p:spPr>
          <a:xfrm>
            <a:off x="381000" y="381000"/>
            <a:ext cx="11430000" cy="6096000"/>
          </a:xfrm>
          <a:prstGeom prst="rect">
            <a:avLst/>
          </a:prstGeom>
          <a:solidFill>
            <a:srgbClr val="FFFFFF">
              <a:alpha val="7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18" name="矩形 17"/>
          <p:cNvSpPr/>
          <p:nvPr/>
        </p:nvSpPr>
        <p:spPr>
          <a:xfrm>
            <a:off x="949325" y="1430020"/>
            <a:ext cx="7026275" cy="3694430"/>
          </a:xfrm>
          <a:prstGeom prst="rect">
            <a:avLst/>
          </a:prstGeom>
        </p:spPr>
        <p:txBody>
          <a:bodyPr wrap="square" anchor="ctr">
            <a:noAutofit/>
            <a:scene3d>
              <a:camera prst="orthographicFront"/>
              <a:lightRig rig="threePt" dir="t"/>
            </a:scene3d>
            <a:sp3d contourW="12700"/>
          </a:bodyPr>
          <a:lstStyle/>
          <a:p>
            <a:pPr indent="0" algn="just" fontAlgn="auto">
              <a:lnSpc>
                <a:spcPct val="150000"/>
              </a:lnSpc>
            </a:pPr>
            <a:r>
              <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rPr>
              <a:t>2.工作原则</a:t>
            </a:r>
            <a:endPar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rPr>
              <a:t>坚持统一领导、分级负责，预防为主、防控结合，属地管理、协调应对，快速反应、科学处置的原则。</a:t>
            </a:r>
            <a:endPar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0" algn="just" fontAlgn="auto">
              <a:lnSpc>
                <a:spcPct val="150000"/>
              </a:lnSpc>
            </a:pPr>
            <a:r>
              <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rPr>
              <a:t>3.事故分级</a:t>
            </a:r>
            <a:endPar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rPr>
              <a:t>根据《生产安全事故报告和调查处理条例》,按照危害程度、影响范围、损毁程度等因素，我区油气长输管道建设和保护事故分为特别重大、重大、较大、一般4个等级。</a:t>
            </a:r>
            <a:endPar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pic>
        <p:nvPicPr>
          <p:cNvPr id="23" name="图片占位符 44" descr="C:/Users/Administrator/Desktop/3.jpg3"/>
          <p:cNvPicPr>
            <a:picLocks noChangeAspect="1"/>
          </p:cNvPicPr>
          <p:nvPr/>
        </p:nvPicPr>
        <p:blipFill>
          <a:blip r:embed="rId2"/>
          <a:srcRect l="4982" r="4982"/>
          <a:stretch>
            <a:fillRect/>
          </a:stretch>
        </p:blipFill>
        <p:spPr>
          <a:xfrm>
            <a:off x="8332789" y="1507173"/>
            <a:ext cx="2414587" cy="1765300"/>
          </a:xfrm>
          <a:prstGeom prst="rect">
            <a:avLst/>
          </a:prstGeom>
          <a:ln>
            <a:noFill/>
          </a:ln>
        </p:spPr>
      </p:pic>
      <p:pic>
        <p:nvPicPr>
          <p:cNvPr id="26" name="图片占位符 46" descr="C:/Users/Administrator/Desktop/4.jpg4"/>
          <p:cNvPicPr>
            <a:picLocks noChangeAspect="1"/>
          </p:cNvPicPr>
          <p:nvPr/>
        </p:nvPicPr>
        <p:blipFill>
          <a:blip r:embed="rId3"/>
          <a:srcRect l="4496" r="4496"/>
          <a:stretch>
            <a:fillRect/>
          </a:stretch>
        </p:blipFill>
        <p:spPr>
          <a:xfrm>
            <a:off x="8332789" y="3593150"/>
            <a:ext cx="2414587" cy="1765300"/>
          </a:xfrm>
          <a:custGeom>
            <a:avLst/>
            <a:gdLst>
              <a:gd name="connsiteX0" fmla="*/ 0 w 2414587"/>
              <a:gd name="connsiteY0" fmla="*/ 0 h 1765300"/>
              <a:gd name="connsiteX1" fmla="*/ 2414587 w 2414587"/>
              <a:gd name="connsiteY1" fmla="*/ 0 h 1765300"/>
              <a:gd name="connsiteX2" fmla="*/ 2414587 w 2414587"/>
              <a:gd name="connsiteY2" fmla="*/ 1765300 h 1765300"/>
              <a:gd name="connsiteX3" fmla="*/ 0 w 2414587"/>
              <a:gd name="connsiteY3" fmla="*/ 1765300 h 1765300"/>
            </a:gdLst>
            <a:ahLst/>
            <a:cxnLst>
              <a:cxn ang="0">
                <a:pos x="connsiteX0" y="connsiteY0"/>
              </a:cxn>
              <a:cxn ang="0">
                <a:pos x="connsiteX1" y="connsiteY1"/>
              </a:cxn>
              <a:cxn ang="0">
                <a:pos x="connsiteX2" y="connsiteY2"/>
              </a:cxn>
              <a:cxn ang="0">
                <a:pos x="connsiteX3" y="connsiteY3"/>
              </a:cxn>
            </a:cxnLst>
            <a:rect l="l" t="t" r="r" b="b"/>
            <a:pathLst>
              <a:path w="2414587" h="1765300">
                <a:moveTo>
                  <a:pt x="0" y="0"/>
                </a:moveTo>
                <a:lnTo>
                  <a:pt x="2414587" y="0"/>
                </a:lnTo>
                <a:lnTo>
                  <a:pt x="2414587" y="1765300"/>
                </a:lnTo>
                <a:lnTo>
                  <a:pt x="0" y="1765300"/>
                </a:lnTo>
                <a:close/>
              </a:path>
            </a:pathLst>
          </a:custGeom>
          <a:ln>
            <a:noFill/>
          </a:ln>
        </p:spPr>
      </p:pic>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9588" y="542926"/>
            <a:ext cx="11172825" cy="5772150"/>
            <a:chOff x="0" y="0"/>
            <a:chExt cx="22345650" cy="11544300"/>
          </a:xfrm>
        </p:grpSpPr>
        <p:sp>
          <p:nvSpPr>
            <p:cNvPr id="36" name="Freeform 3"/>
            <p:cNvSpPr/>
            <p:nvPr/>
          </p:nvSpPr>
          <p:spPr>
            <a:xfrm>
              <a:off x="12700" y="12700"/>
              <a:ext cx="22320250" cy="11518900"/>
            </a:xfrm>
            <a:custGeom>
              <a:avLst/>
              <a:gdLst/>
              <a:ahLst/>
              <a:cxnLst/>
              <a:rect l="l" t="t" r="r" b="b"/>
              <a:pathLst>
                <a:path w="22320250" h="11518900">
                  <a:moveTo>
                    <a:pt x="0" y="517779"/>
                  </a:moveTo>
                  <a:cubicBezTo>
                    <a:pt x="0" y="231775"/>
                    <a:pt x="232029" y="0"/>
                    <a:pt x="518287" y="0"/>
                  </a:cubicBezTo>
                  <a:lnTo>
                    <a:pt x="21801962" y="0"/>
                  </a:lnTo>
                  <a:cubicBezTo>
                    <a:pt x="22088221" y="0"/>
                    <a:pt x="22320250" y="231775"/>
                    <a:pt x="22320250" y="517779"/>
                  </a:cubicBezTo>
                  <a:lnTo>
                    <a:pt x="22320250" y="11001121"/>
                  </a:lnTo>
                  <a:cubicBezTo>
                    <a:pt x="22320250" y="11287125"/>
                    <a:pt x="22088221" y="11518900"/>
                    <a:pt x="21801962" y="11518900"/>
                  </a:cubicBezTo>
                  <a:lnTo>
                    <a:pt x="518287" y="11518900"/>
                  </a:lnTo>
                  <a:cubicBezTo>
                    <a:pt x="232029" y="11518900"/>
                    <a:pt x="0" y="11287125"/>
                    <a:pt x="0" y="11001121"/>
                  </a:cubicBezTo>
                  <a:close/>
                </a:path>
              </a:pathLst>
            </a:custGeom>
            <a:solidFill>
              <a:srgbClr val="FFFFFF">
                <a:alpha val="92941"/>
              </a:srgbClr>
            </a:solidFill>
          </p:spPr>
          <p:txBody>
            <a:bodyPr/>
            <a:lstStyle/>
            <a:p/>
          </p:txBody>
        </p:sp>
        <p:sp>
          <p:nvSpPr>
            <p:cNvPr id="37" name="Freeform 4"/>
            <p:cNvSpPr/>
            <p:nvPr/>
          </p:nvSpPr>
          <p:spPr>
            <a:xfrm>
              <a:off x="0" y="0"/>
              <a:ext cx="22345650" cy="11544300"/>
            </a:xfrm>
            <a:custGeom>
              <a:avLst/>
              <a:gdLst/>
              <a:ahLst/>
              <a:cxnLst/>
              <a:rect l="l" t="t" r="r" b="b"/>
              <a:pathLst>
                <a:path w="22345650" h="11544300">
                  <a:moveTo>
                    <a:pt x="0" y="530479"/>
                  </a:moveTo>
                  <a:cubicBezTo>
                    <a:pt x="0" y="237490"/>
                    <a:pt x="237744" y="0"/>
                    <a:pt x="530987" y="0"/>
                  </a:cubicBezTo>
                  <a:lnTo>
                    <a:pt x="21814662" y="0"/>
                  </a:lnTo>
                  <a:lnTo>
                    <a:pt x="21814662" y="12700"/>
                  </a:lnTo>
                  <a:lnTo>
                    <a:pt x="21814662" y="0"/>
                  </a:lnTo>
                  <a:cubicBezTo>
                    <a:pt x="22107905" y="0"/>
                    <a:pt x="22345650" y="237490"/>
                    <a:pt x="22345650" y="530479"/>
                  </a:cubicBezTo>
                  <a:lnTo>
                    <a:pt x="22332950" y="530479"/>
                  </a:lnTo>
                  <a:lnTo>
                    <a:pt x="22345650" y="530479"/>
                  </a:lnTo>
                  <a:lnTo>
                    <a:pt x="22345650" y="11013821"/>
                  </a:lnTo>
                  <a:lnTo>
                    <a:pt x="22332950" y="11013821"/>
                  </a:lnTo>
                  <a:lnTo>
                    <a:pt x="22345650" y="11013821"/>
                  </a:lnTo>
                  <a:cubicBezTo>
                    <a:pt x="22345650" y="11306810"/>
                    <a:pt x="22107905" y="11544300"/>
                    <a:pt x="21814662" y="11544300"/>
                  </a:cubicBezTo>
                  <a:lnTo>
                    <a:pt x="21814662" y="11531600"/>
                  </a:lnTo>
                  <a:lnTo>
                    <a:pt x="21814662" y="11544300"/>
                  </a:lnTo>
                  <a:lnTo>
                    <a:pt x="530987" y="11544300"/>
                  </a:lnTo>
                  <a:lnTo>
                    <a:pt x="530987" y="11531600"/>
                  </a:lnTo>
                  <a:lnTo>
                    <a:pt x="530987" y="11544300"/>
                  </a:lnTo>
                  <a:cubicBezTo>
                    <a:pt x="237744" y="11544300"/>
                    <a:pt x="0" y="11306810"/>
                    <a:pt x="0" y="11013821"/>
                  </a:cubicBezTo>
                  <a:lnTo>
                    <a:pt x="0" y="530479"/>
                  </a:lnTo>
                  <a:lnTo>
                    <a:pt x="12700" y="530479"/>
                  </a:lnTo>
                  <a:lnTo>
                    <a:pt x="0" y="530479"/>
                  </a:lnTo>
                  <a:moveTo>
                    <a:pt x="25400" y="530479"/>
                  </a:moveTo>
                  <a:lnTo>
                    <a:pt x="25400" y="11013821"/>
                  </a:lnTo>
                  <a:lnTo>
                    <a:pt x="12700" y="11013821"/>
                  </a:lnTo>
                  <a:lnTo>
                    <a:pt x="25400" y="11013821"/>
                  </a:lnTo>
                  <a:cubicBezTo>
                    <a:pt x="25400" y="11292713"/>
                    <a:pt x="251714" y="11518900"/>
                    <a:pt x="530987" y="11518900"/>
                  </a:cubicBezTo>
                  <a:lnTo>
                    <a:pt x="21814662" y="11518900"/>
                  </a:lnTo>
                  <a:cubicBezTo>
                    <a:pt x="22093935" y="11518900"/>
                    <a:pt x="22320250" y="11292713"/>
                    <a:pt x="22320250" y="11013821"/>
                  </a:cubicBezTo>
                  <a:lnTo>
                    <a:pt x="22320250" y="530479"/>
                  </a:lnTo>
                  <a:cubicBezTo>
                    <a:pt x="22320250" y="251587"/>
                    <a:pt x="22093935" y="25400"/>
                    <a:pt x="21814662" y="25400"/>
                  </a:cubicBezTo>
                  <a:lnTo>
                    <a:pt x="530987" y="25400"/>
                  </a:lnTo>
                  <a:lnTo>
                    <a:pt x="530987" y="12700"/>
                  </a:lnTo>
                  <a:lnTo>
                    <a:pt x="530987" y="25400"/>
                  </a:lnTo>
                  <a:cubicBezTo>
                    <a:pt x="251714" y="25400"/>
                    <a:pt x="25400" y="251587"/>
                    <a:pt x="25400" y="530479"/>
                  </a:cubicBezTo>
                  <a:close/>
                </a:path>
              </a:pathLst>
            </a:custGeom>
            <a:solidFill>
              <a:srgbClr val="539EFF"/>
            </a:solidFill>
          </p:spPr>
          <p:txBody>
            <a:bodyPr/>
            <a:lstStyle/>
            <a:p/>
          </p:txBody>
        </p:sp>
      </p:grpSp>
      <p:grpSp>
        <p:nvGrpSpPr>
          <p:cNvPr id="5" name="Group 5"/>
          <p:cNvGrpSpPr/>
          <p:nvPr/>
        </p:nvGrpSpPr>
        <p:grpSpPr>
          <a:xfrm>
            <a:off x="900856" y="873284"/>
            <a:ext cx="609825" cy="145374"/>
            <a:chOff x="0" y="0"/>
            <a:chExt cx="1219649" cy="290748"/>
          </a:xfrm>
        </p:grpSpPr>
        <p:grpSp>
          <p:nvGrpSpPr>
            <p:cNvPr id="6" name="Group 6"/>
            <p:cNvGrpSpPr/>
            <p:nvPr/>
          </p:nvGrpSpPr>
          <p:grpSpPr>
            <a:xfrm>
              <a:off x="0" y="0"/>
              <a:ext cx="290748" cy="290748"/>
              <a:chOff x="0" y="0"/>
              <a:chExt cx="290748" cy="290748"/>
            </a:xfrm>
          </p:grpSpPr>
          <p:sp>
            <p:nvSpPr>
              <p:cNvPr id="38" name="Freeform 7"/>
              <p:cNvSpPr/>
              <p:nvPr/>
            </p:nvSpPr>
            <p:spPr>
              <a:xfrm>
                <a:off x="8763" y="8763"/>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087"/>
                      <a:pt x="0" y="136652"/>
                    </a:cubicBezTo>
                    <a:cubicBezTo>
                      <a:pt x="0" y="212217"/>
                      <a:pt x="61087" y="273304"/>
                      <a:pt x="136652" y="273304"/>
                    </a:cubicBezTo>
                    <a:close/>
                  </a:path>
                </a:pathLst>
              </a:custGeom>
              <a:solidFill>
                <a:srgbClr val="65A8FF"/>
              </a:solidFill>
            </p:spPr>
            <p:txBody>
              <a:bodyPr/>
              <a:lstStyle/>
              <a:p/>
            </p:txBody>
          </p:sp>
          <p:sp>
            <p:nvSpPr>
              <p:cNvPr id="39" name="Freeform 8"/>
              <p:cNvSpPr/>
              <p:nvPr/>
            </p:nvSpPr>
            <p:spPr>
              <a:xfrm>
                <a:off x="0" y="0"/>
                <a:ext cx="290703" cy="290703"/>
              </a:xfrm>
              <a:custGeom>
                <a:avLst/>
                <a:gdLst/>
                <a:ahLst/>
                <a:cxnLst/>
                <a:rect l="l" t="t" r="r" b="b"/>
                <a:pathLst>
                  <a:path w="290703" h="290703">
                    <a:moveTo>
                      <a:pt x="145415" y="273304"/>
                    </a:moveTo>
                    <a:cubicBezTo>
                      <a:pt x="216027" y="273304"/>
                      <a:pt x="273304" y="216027"/>
                      <a:pt x="273304" y="145415"/>
                    </a:cubicBezTo>
                    <a:lnTo>
                      <a:pt x="282067" y="145415"/>
                    </a:lnTo>
                    <a:lnTo>
                      <a:pt x="273304" y="145415"/>
                    </a:lnTo>
                    <a:cubicBezTo>
                      <a:pt x="273304" y="74803"/>
                      <a:pt x="216027" y="17526"/>
                      <a:pt x="145415" y="17526"/>
                    </a:cubicBezTo>
                    <a:lnTo>
                      <a:pt x="145415" y="8763"/>
                    </a:lnTo>
                    <a:lnTo>
                      <a:pt x="145415" y="17526"/>
                    </a:lnTo>
                    <a:cubicBezTo>
                      <a:pt x="74676" y="17399"/>
                      <a:pt x="17399" y="74676"/>
                      <a:pt x="17399" y="145415"/>
                    </a:cubicBezTo>
                    <a:lnTo>
                      <a:pt x="8763" y="145415"/>
                    </a:lnTo>
                    <a:lnTo>
                      <a:pt x="17526" y="145415"/>
                    </a:lnTo>
                    <a:cubicBezTo>
                      <a:pt x="17526" y="216027"/>
                      <a:pt x="74803" y="273304"/>
                      <a:pt x="145415" y="273304"/>
                    </a:cubicBezTo>
                    <a:lnTo>
                      <a:pt x="145415" y="282067"/>
                    </a:lnTo>
                    <a:lnTo>
                      <a:pt x="145415" y="273304"/>
                    </a:lnTo>
                    <a:moveTo>
                      <a:pt x="145415" y="290703"/>
                    </a:moveTo>
                    <a:cubicBezTo>
                      <a:pt x="65024" y="290703"/>
                      <a:pt x="0" y="225679"/>
                      <a:pt x="0" y="145415"/>
                    </a:cubicBezTo>
                    <a:cubicBezTo>
                      <a:pt x="0" y="65151"/>
                      <a:pt x="65024" y="0"/>
                      <a:pt x="145415" y="0"/>
                    </a:cubicBezTo>
                    <a:cubicBezTo>
                      <a:pt x="225806" y="0"/>
                      <a:pt x="290703" y="65024"/>
                      <a:pt x="290703" y="145415"/>
                    </a:cubicBezTo>
                    <a:cubicBezTo>
                      <a:pt x="290703" y="225806"/>
                      <a:pt x="225679" y="290703"/>
                      <a:pt x="145415" y="290703"/>
                    </a:cubicBezTo>
                    <a:close/>
                  </a:path>
                </a:pathLst>
              </a:custGeom>
              <a:solidFill>
                <a:srgbClr val="151B23"/>
              </a:solidFill>
            </p:spPr>
            <p:txBody>
              <a:bodyPr/>
              <a:lstStyle/>
              <a:p/>
            </p:txBody>
          </p:sp>
        </p:grpSp>
        <p:grpSp>
          <p:nvGrpSpPr>
            <p:cNvPr id="9" name="Group 9"/>
            <p:cNvGrpSpPr/>
            <p:nvPr/>
          </p:nvGrpSpPr>
          <p:grpSpPr>
            <a:xfrm>
              <a:off x="469593" y="697"/>
              <a:ext cx="289354" cy="289354"/>
              <a:chOff x="0" y="0"/>
              <a:chExt cx="289354" cy="289354"/>
            </a:xfrm>
          </p:grpSpPr>
          <p:sp>
            <p:nvSpPr>
              <p:cNvPr id="40" name="Freeform 10"/>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E80EB"/>
              </a:solidFill>
            </p:spPr>
            <p:txBody>
              <a:bodyPr/>
              <a:lstStyle/>
              <a:p/>
            </p:txBody>
          </p:sp>
          <p:sp>
            <p:nvSpPr>
              <p:cNvPr id="41" name="Freeform 11"/>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nvGrpSpPr>
            <p:cNvPr id="12" name="Group 12"/>
            <p:cNvGrpSpPr/>
            <p:nvPr/>
          </p:nvGrpSpPr>
          <p:grpSpPr>
            <a:xfrm>
              <a:off x="930295" y="697"/>
              <a:ext cx="289354" cy="289354"/>
              <a:chOff x="0" y="0"/>
              <a:chExt cx="289354" cy="289354"/>
            </a:xfrm>
          </p:grpSpPr>
          <p:sp>
            <p:nvSpPr>
              <p:cNvPr id="42" name="Freeform 13"/>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983F8"/>
              </a:solidFill>
            </p:spPr>
            <p:txBody>
              <a:bodyPr/>
              <a:lstStyle/>
              <a:p/>
            </p:txBody>
          </p:sp>
          <p:sp>
            <p:nvSpPr>
              <p:cNvPr id="43" name="Freeform 14"/>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sp>
        <p:nvSpPr>
          <p:cNvPr id="44" name="Freeform 4"/>
          <p:cNvSpPr/>
          <p:nvPr/>
        </p:nvSpPr>
        <p:spPr>
          <a:xfrm>
            <a:off x="-320715" y="-729773"/>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9804"/>
            </a:srgbClr>
          </a:solidFill>
        </p:spPr>
        <p:txBody>
          <a:bodyPr/>
          <a:lstStyle/>
          <a:p/>
        </p:txBody>
      </p:sp>
      <p:sp>
        <p:nvSpPr>
          <p:cNvPr id="45" name="TextBox 5"/>
          <p:cNvSpPr txBox="1"/>
          <p:nvPr/>
        </p:nvSpPr>
        <p:spPr>
          <a:xfrm>
            <a:off x="-143582" y="-661893"/>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6" name="Freeform 7"/>
          <p:cNvSpPr/>
          <p:nvPr/>
        </p:nvSpPr>
        <p:spPr>
          <a:xfrm>
            <a:off x="-1036261" y="3593556"/>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p/>
        </p:txBody>
      </p:sp>
      <p:sp>
        <p:nvSpPr>
          <p:cNvPr id="47" name="TextBox 8"/>
          <p:cNvSpPr txBox="1"/>
          <p:nvPr/>
        </p:nvSpPr>
        <p:spPr>
          <a:xfrm>
            <a:off x="-859128" y="3661436"/>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8" name="Freeform 10"/>
          <p:cNvSpPr/>
          <p:nvPr/>
        </p:nvSpPr>
        <p:spPr>
          <a:xfrm>
            <a:off x="7703523" y="139927"/>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9" name="TextBox 11"/>
          <p:cNvSpPr txBox="1"/>
          <p:nvPr/>
        </p:nvSpPr>
        <p:spPr>
          <a:xfrm>
            <a:off x="7880656" y="207807"/>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0" name="Freeform 19"/>
          <p:cNvSpPr/>
          <p:nvPr/>
        </p:nvSpPr>
        <p:spPr>
          <a:xfrm>
            <a:off x="8333165" y="3729380"/>
            <a:ext cx="5406956" cy="541812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F78AF">
              <a:alpha val="69804"/>
            </a:srgbClr>
          </a:solidFill>
        </p:spPr>
        <p:txBody>
          <a:bodyPr/>
          <a:lstStyle/>
          <a:p/>
        </p:txBody>
      </p:sp>
      <p:sp>
        <p:nvSpPr>
          <p:cNvPr id="51" name="TextBox 20"/>
          <p:cNvSpPr txBox="1"/>
          <p:nvPr/>
        </p:nvSpPr>
        <p:spPr>
          <a:xfrm>
            <a:off x="8830224" y="3919861"/>
            <a:ext cx="4412844" cy="4719695"/>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9" name="任意多边形: 形状 26"/>
          <p:cNvSpPr/>
          <p:nvPr/>
        </p:nvSpPr>
        <p:spPr>
          <a:xfrm rot="5400000">
            <a:off x="563096" y="5902639"/>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0" name="任意多边形: 形状 27"/>
          <p:cNvSpPr/>
          <p:nvPr/>
        </p:nvSpPr>
        <p:spPr>
          <a:xfrm rot="5400000">
            <a:off x="674664" y="6154094"/>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1" name="任意多边形: 形状 28"/>
          <p:cNvSpPr/>
          <p:nvPr/>
        </p:nvSpPr>
        <p:spPr>
          <a:xfrm rot="5400000">
            <a:off x="859401" y="5631362"/>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2" name="任意多边形: 形状 29"/>
          <p:cNvSpPr/>
          <p:nvPr/>
        </p:nvSpPr>
        <p:spPr>
          <a:xfrm rot="5400000">
            <a:off x="1258582" y="6335215"/>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3" name="任意多边形: 形状 30"/>
          <p:cNvSpPr/>
          <p:nvPr/>
        </p:nvSpPr>
        <p:spPr>
          <a:xfrm rot="5400000">
            <a:off x="1689541" y="6222620"/>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5" name="任意多边形: 形状 32"/>
          <p:cNvSpPr/>
          <p:nvPr/>
        </p:nvSpPr>
        <p:spPr>
          <a:xfrm rot="5400000">
            <a:off x="595603" y="5745929"/>
            <a:ext cx="92018" cy="115722"/>
          </a:xfrm>
          <a:custGeom>
            <a:avLst/>
            <a:gdLst>
              <a:gd name="connsiteX0" fmla="*/ 46018 w 92018"/>
              <a:gd name="connsiteY0" fmla="*/ 115723 h 115722"/>
              <a:gd name="connsiteX1" fmla="*/ 46001 w 92018"/>
              <a:gd name="connsiteY1" fmla="*/ 115723 h 115722"/>
              <a:gd name="connsiteX2" fmla="*/ 0 w 92018"/>
              <a:gd name="connsiteY2" fmla="*/ 69544 h 115722"/>
              <a:gd name="connsiteX3" fmla="*/ 0 w 92018"/>
              <a:gd name="connsiteY3" fmla="*/ 46175 h 115722"/>
              <a:gd name="connsiteX4" fmla="*/ 46001 w 92018"/>
              <a:gd name="connsiteY4" fmla="*/ 0 h 115722"/>
              <a:gd name="connsiteX5" fmla="*/ 46018 w 92018"/>
              <a:gd name="connsiteY5" fmla="*/ 0 h 115722"/>
              <a:gd name="connsiteX6" fmla="*/ 92018 w 92018"/>
              <a:gd name="connsiteY6" fmla="*/ 46175 h 115722"/>
              <a:gd name="connsiteX7" fmla="*/ 92018 w 92018"/>
              <a:gd name="connsiteY7" fmla="*/ 69544 h 115722"/>
              <a:gd name="connsiteX8" fmla="*/ 46018 w 92018"/>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8" h="115722">
                <a:moveTo>
                  <a:pt x="46018" y="115723"/>
                </a:moveTo>
                <a:lnTo>
                  <a:pt x="46001" y="115723"/>
                </a:lnTo>
                <a:cubicBezTo>
                  <a:pt x="20595" y="115723"/>
                  <a:pt x="0" y="95048"/>
                  <a:pt x="0" y="69544"/>
                </a:cubicBezTo>
                <a:lnTo>
                  <a:pt x="0" y="46175"/>
                </a:lnTo>
                <a:cubicBezTo>
                  <a:pt x="0" y="20671"/>
                  <a:pt x="20595" y="0"/>
                  <a:pt x="46001" y="0"/>
                </a:cubicBezTo>
                <a:lnTo>
                  <a:pt x="46018" y="0"/>
                </a:lnTo>
                <a:cubicBezTo>
                  <a:pt x="71423" y="0"/>
                  <a:pt x="92018" y="20671"/>
                  <a:pt x="92018" y="46175"/>
                </a:cubicBezTo>
                <a:lnTo>
                  <a:pt x="92018" y="69544"/>
                </a:lnTo>
                <a:cubicBezTo>
                  <a:pt x="92018" y="95048"/>
                  <a:pt x="71423"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6" name="任意多边形: 形状 33"/>
          <p:cNvSpPr/>
          <p:nvPr/>
        </p:nvSpPr>
        <p:spPr>
          <a:xfrm rot="5400000">
            <a:off x="573868" y="6744229"/>
            <a:ext cx="92017" cy="115722"/>
          </a:xfrm>
          <a:custGeom>
            <a:avLst/>
            <a:gdLst>
              <a:gd name="connsiteX0" fmla="*/ 46018 w 92017"/>
              <a:gd name="connsiteY0" fmla="*/ 115723 h 115722"/>
              <a:gd name="connsiteX1" fmla="*/ 45999 w 92017"/>
              <a:gd name="connsiteY1" fmla="*/ 115723 h 115722"/>
              <a:gd name="connsiteX2" fmla="*/ 0 w 92017"/>
              <a:gd name="connsiteY2" fmla="*/ 69544 h 115722"/>
              <a:gd name="connsiteX3" fmla="*/ 0 w 92017"/>
              <a:gd name="connsiteY3" fmla="*/ 46175 h 115722"/>
              <a:gd name="connsiteX4" fmla="*/ 45999 w 92017"/>
              <a:gd name="connsiteY4" fmla="*/ 0 h 115722"/>
              <a:gd name="connsiteX5" fmla="*/ 46018 w 92017"/>
              <a:gd name="connsiteY5" fmla="*/ 0 h 115722"/>
              <a:gd name="connsiteX6" fmla="*/ 92017 w 92017"/>
              <a:gd name="connsiteY6" fmla="*/ 46175 h 115722"/>
              <a:gd name="connsiteX7" fmla="*/ 92017 w 92017"/>
              <a:gd name="connsiteY7" fmla="*/ 69544 h 115722"/>
              <a:gd name="connsiteX8" fmla="*/ 46018 w 92017"/>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15722">
                <a:moveTo>
                  <a:pt x="46018" y="115723"/>
                </a:moveTo>
                <a:lnTo>
                  <a:pt x="45999" y="115723"/>
                </a:lnTo>
                <a:cubicBezTo>
                  <a:pt x="20597" y="115723"/>
                  <a:pt x="0" y="95048"/>
                  <a:pt x="0" y="69544"/>
                </a:cubicBezTo>
                <a:lnTo>
                  <a:pt x="0" y="46175"/>
                </a:lnTo>
                <a:cubicBezTo>
                  <a:pt x="0" y="20671"/>
                  <a:pt x="20597" y="0"/>
                  <a:pt x="45999" y="0"/>
                </a:cubicBezTo>
                <a:lnTo>
                  <a:pt x="46018" y="0"/>
                </a:lnTo>
                <a:cubicBezTo>
                  <a:pt x="71424" y="0"/>
                  <a:pt x="92017" y="20671"/>
                  <a:pt x="92017" y="46175"/>
                </a:cubicBezTo>
                <a:lnTo>
                  <a:pt x="92017" y="69544"/>
                </a:lnTo>
                <a:cubicBezTo>
                  <a:pt x="92017" y="95048"/>
                  <a:pt x="71424"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68" name="New picture"/>
          <p:cNvPicPr/>
          <p:nvPr/>
        </p:nvPicPr>
        <p:blipFill>
          <a:blip r:embed="rId1"/>
          <a:stretch>
            <a:fillRect/>
          </a:stretch>
        </p:blipFill>
        <p:spPr>
          <a:xfrm>
            <a:off x="11715868" y="139927"/>
            <a:ext cx="215345" cy="859308"/>
          </a:xfrm>
          <a:prstGeom prst="rect">
            <a:avLst/>
          </a:prstGeom>
          <a:ln>
            <a:noFill/>
          </a:ln>
        </p:spPr>
      </p:pic>
      <p:sp>
        <p:nvSpPr>
          <p:cNvPr id="69" name="New shape"/>
          <p:cNvSpPr/>
          <p:nvPr/>
        </p:nvSpPr>
        <p:spPr>
          <a:xfrm>
            <a:off x="381000" y="381000"/>
            <a:ext cx="11430000" cy="6096000"/>
          </a:xfrm>
          <a:prstGeom prst="rect">
            <a:avLst/>
          </a:prstGeom>
          <a:solidFill>
            <a:srgbClr val="FFFFFF">
              <a:alpha val="7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3" name="矩形 2"/>
          <p:cNvSpPr/>
          <p:nvPr/>
        </p:nvSpPr>
        <p:spPr>
          <a:xfrm>
            <a:off x="949325" y="879475"/>
            <a:ext cx="10262870" cy="5196205"/>
          </a:xfrm>
          <a:prstGeom prst="rect">
            <a:avLst/>
          </a:prstGeom>
        </p:spPr>
        <p:txBody>
          <a:bodyPr wrap="square" anchor="ctr">
            <a:noAutofit/>
            <a:scene3d>
              <a:camera prst="orthographicFront"/>
              <a:lightRig rig="threePt" dir="t"/>
            </a:scene3d>
            <a:sp3d contourW="12700"/>
          </a:bodyPr>
          <a:p>
            <a:pPr indent="0" algn="just" fontAlgn="auto">
              <a:lnSpc>
                <a:spcPct val="150000"/>
              </a:lnSpc>
            </a:pPr>
            <a:r>
              <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rPr>
              <a:t>4.</a:t>
            </a:r>
            <a:r>
              <a:rPr lang="zh-CN" altLang="en-US" sz="2000">
                <a:solidFill>
                  <a:schemeClr val="tx1">
                    <a:lumMod val="75000"/>
                    <a:lumOff val="25000"/>
                  </a:schemeClr>
                </a:solidFill>
                <a:latin typeface="黑体" panose="02010609060101010101" charset="-122"/>
                <a:ea typeface="黑体" panose="02010609060101010101" charset="-122"/>
                <a:cs typeface="黑体" panose="02010609060101010101" charset="-122"/>
              </a:rPr>
              <a:t>指挥体系</a:t>
            </a:r>
            <a:endPar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rPr>
              <a:t>屯留区石油天然气长输管道建设和保护事故应急救援指挥体系由区、乡（镇）二级应急指挥部及其办公室组成。</a:t>
            </a:r>
            <a:endPar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rPr>
              <a:t>指挥长：区政府分管能源工作的副区长。</a:t>
            </a:r>
            <a:endPar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rPr>
              <a:t>副指挥长：区政府办、区应急管理局、区能源局主要负责人。</a:t>
            </a:r>
            <a:endPar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rPr>
              <a:t>成员单位：区委宣传部、区发展改革和科技局、长治市公安局屯留分局、区财政局、区自然资源局、长治市生态环境局屯留分局、区住房和城乡建设局、区交通运输局、区水利局、区应急管理局、区市场监督管理局、区能源局、区卫生健康和体育局、区消防救援大队、区公路管理段、各乡（镇）应急指挥部、各管输企业。</a:t>
            </a:r>
            <a:endPar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rPr>
              <a:t>屯留区石油天然气长输管道建设和保护事故应急指挥部(以下简称区指挥部)下设办公室，办公室设在区能源局，办公室主任由区能源局主要负责人兼任。</a:t>
            </a:r>
            <a:endPar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0" algn="just" fontAlgn="auto">
              <a:lnSpc>
                <a:spcPct val="150000"/>
              </a:lnSpc>
            </a:pPr>
            <a:endPar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9588" y="542926"/>
            <a:ext cx="11172825" cy="5772150"/>
            <a:chOff x="0" y="0"/>
            <a:chExt cx="22345650" cy="11544300"/>
          </a:xfrm>
        </p:grpSpPr>
        <p:sp>
          <p:nvSpPr>
            <p:cNvPr id="34" name="Freeform 3"/>
            <p:cNvSpPr/>
            <p:nvPr/>
          </p:nvSpPr>
          <p:spPr>
            <a:xfrm>
              <a:off x="12700" y="12700"/>
              <a:ext cx="22320250" cy="11518900"/>
            </a:xfrm>
            <a:custGeom>
              <a:avLst/>
              <a:gdLst/>
              <a:ahLst/>
              <a:cxnLst/>
              <a:rect l="l" t="t" r="r" b="b"/>
              <a:pathLst>
                <a:path w="22320250" h="11518900">
                  <a:moveTo>
                    <a:pt x="0" y="517779"/>
                  </a:moveTo>
                  <a:cubicBezTo>
                    <a:pt x="0" y="231775"/>
                    <a:pt x="232029" y="0"/>
                    <a:pt x="518287" y="0"/>
                  </a:cubicBezTo>
                  <a:lnTo>
                    <a:pt x="21801962" y="0"/>
                  </a:lnTo>
                  <a:cubicBezTo>
                    <a:pt x="22088221" y="0"/>
                    <a:pt x="22320250" y="231775"/>
                    <a:pt x="22320250" y="517779"/>
                  </a:cubicBezTo>
                  <a:lnTo>
                    <a:pt x="22320250" y="11001121"/>
                  </a:lnTo>
                  <a:cubicBezTo>
                    <a:pt x="22320250" y="11287125"/>
                    <a:pt x="22088221" y="11518900"/>
                    <a:pt x="21801962" y="11518900"/>
                  </a:cubicBezTo>
                  <a:lnTo>
                    <a:pt x="518287" y="11518900"/>
                  </a:lnTo>
                  <a:cubicBezTo>
                    <a:pt x="232029" y="11518900"/>
                    <a:pt x="0" y="11287125"/>
                    <a:pt x="0" y="11001121"/>
                  </a:cubicBezTo>
                  <a:close/>
                </a:path>
              </a:pathLst>
            </a:custGeom>
            <a:solidFill>
              <a:srgbClr val="FFFFFF">
                <a:alpha val="92941"/>
              </a:srgbClr>
            </a:solidFill>
          </p:spPr>
          <p:txBody>
            <a:bodyPr/>
            <a:lstStyle/>
            <a:p/>
          </p:txBody>
        </p:sp>
        <p:sp>
          <p:nvSpPr>
            <p:cNvPr id="35" name="Freeform 4"/>
            <p:cNvSpPr/>
            <p:nvPr/>
          </p:nvSpPr>
          <p:spPr>
            <a:xfrm>
              <a:off x="0" y="0"/>
              <a:ext cx="22345650" cy="11544300"/>
            </a:xfrm>
            <a:custGeom>
              <a:avLst/>
              <a:gdLst/>
              <a:ahLst/>
              <a:cxnLst/>
              <a:rect l="l" t="t" r="r" b="b"/>
              <a:pathLst>
                <a:path w="22345650" h="11544300">
                  <a:moveTo>
                    <a:pt x="0" y="530479"/>
                  </a:moveTo>
                  <a:cubicBezTo>
                    <a:pt x="0" y="237490"/>
                    <a:pt x="237744" y="0"/>
                    <a:pt x="530987" y="0"/>
                  </a:cubicBezTo>
                  <a:lnTo>
                    <a:pt x="21814662" y="0"/>
                  </a:lnTo>
                  <a:lnTo>
                    <a:pt x="21814662" y="12700"/>
                  </a:lnTo>
                  <a:lnTo>
                    <a:pt x="21814662" y="0"/>
                  </a:lnTo>
                  <a:cubicBezTo>
                    <a:pt x="22107905" y="0"/>
                    <a:pt x="22345650" y="237490"/>
                    <a:pt x="22345650" y="530479"/>
                  </a:cubicBezTo>
                  <a:lnTo>
                    <a:pt x="22332950" y="530479"/>
                  </a:lnTo>
                  <a:lnTo>
                    <a:pt x="22345650" y="530479"/>
                  </a:lnTo>
                  <a:lnTo>
                    <a:pt x="22345650" y="11013821"/>
                  </a:lnTo>
                  <a:lnTo>
                    <a:pt x="22332950" y="11013821"/>
                  </a:lnTo>
                  <a:lnTo>
                    <a:pt x="22345650" y="11013821"/>
                  </a:lnTo>
                  <a:cubicBezTo>
                    <a:pt x="22345650" y="11306810"/>
                    <a:pt x="22107905" y="11544300"/>
                    <a:pt x="21814662" y="11544300"/>
                  </a:cubicBezTo>
                  <a:lnTo>
                    <a:pt x="21814662" y="11531600"/>
                  </a:lnTo>
                  <a:lnTo>
                    <a:pt x="21814662" y="11544300"/>
                  </a:lnTo>
                  <a:lnTo>
                    <a:pt x="530987" y="11544300"/>
                  </a:lnTo>
                  <a:lnTo>
                    <a:pt x="530987" y="11531600"/>
                  </a:lnTo>
                  <a:lnTo>
                    <a:pt x="530987" y="11544300"/>
                  </a:lnTo>
                  <a:cubicBezTo>
                    <a:pt x="237744" y="11544300"/>
                    <a:pt x="0" y="11306810"/>
                    <a:pt x="0" y="11013821"/>
                  </a:cubicBezTo>
                  <a:lnTo>
                    <a:pt x="0" y="530479"/>
                  </a:lnTo>
                  <a:lnTo>
                    <a:pt x="12700" y="530479"/>
                  </a:lnTo>
                  <a:lnTo>
                    <a:pt x="0" y="530479"/>
                  </a:lnTo>
                  <a:moveTo>
                    <a:pt x="25400" y="530479"/>
                  </a:moveTo>
                  <a:lnTo>
                    <a:pt x="25400" y="11013821"/>
                  </a:lnTo>
                  <a:lnTo>
                    <a:pt x="12700" y="11013821"/>
                  </a:lnTo>
                  <a:lnTo>
                    <a:pt x="25400" y="11013821"/>
                  </a:lnTo>
                  <a:cubicBezTo>
                    <a:pt x="25400" y="11292713"/>
                    <a:pt x="251714" y="11518900"/>
                    <a:pt x="530987" y="11518900"/>
                  </a:cubicBezTo>
                  <a:lnTo>
                    <a:pt x="21814662" y="11518900"/>
                  </a:lnTo>
                  <a:cubicBezTo>
                    <a:pt x="22093935" y="11518900"/>
                    <a:pt x="22320250" y="11292713"/>
                    <a:pt x="22320250" y="11013821"/>
                  </a:cubicBezTo>
                  <a:lnTo>
                    <a:pt x="22320250" y="530479"/>
                  </a:lnTo>
                  <a:cubicBezTo>
                    <a:pt x="22320250" y="251587"/>
                    <a:pt x="22093935" y="25400"/>
                    <a:pt x="21814662" y="25400"/>
                  </a:cubicBezTo>
                  <a:lnTo>
                    <a:pt x="530987" y="25400"/>
                  </a:lnTo>
                  <a:lnTo>
                    <a:pt x="530987" y="12700"/>
                  </a:lnTo>
                  <a:lnTo>
                    <a:pt x="530987" y="25400"/>
                  </a:lnTo>
                  <a:cubicBezTo>
                    <a:pt x="251714" y="25400"/>
                    <a:pt x="25400" y="251587"/>
                    <a:pt x="25400" y="530479"/>
                  </a:cubicBezTo>
                  <a:close/>
                </a:path>
              </a:pathLst>
            </a:custGeom>
            <a:solidFill>
              <a:srgbClr val="539EFF"/>
            </a:solidFill>
          </p:spPr>
          <p:txBody>
            <a:bodyPr/>
            <a:lstStyle/>
            <a:p/>
          </p:txBody>
        </p:sp>
      </p:grpSp>
      <p:grpSp>
        <p:nvGrpSpPr>
          <p:cNvPr id="5" name="Group 5"/>
          <p:cNvGrpSpPr/>
          <p:nvPr/>
        </p:nvGrpSpPr>
        <p:grpSpPr>
          <a:xfrm>
            <a:off x="900856" y="873284"/>
            <a:ext cx="609825" cy="145374"/>
            <a:chOff x="0" y="0"/>
            <a:chExt cx="1219649" cy="290748"/>
          </a:xfrm>
        </p:grpSpPr>
        <p:grpSp>
          <p:nvGrpSpPr>
            <p:cNvPr id="6" name="Group 6"/>
            <p:cNvGrpSpPr/>
            <p:nvPr/>
          </p:nvGrpSpPr>
          <p:grpSpPr>
            <a:xfrm>
              <a:off x="0" y="0"/>
              <a:ext cx="290748" cy="290748"/>
              <a:chOff x="0" y="0"/>
              <a:chExt cx="290748" cy="290748"/>
            </a:xfrm>
          </p:grpSpPr>
          <p:sp>
            <p:nvSpPr>
              <p:cNvPr id="36" name="Freeform 7"/>
              <p:cNvSpPr/>
              <p:nvPr/>
            </p:nvSpPr>
            <p:spPr>
              <a:xfrm>
                <a:off x="8763" y="8763"/>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087"/>
                      <a:pt x="0" y="136652"/>
                    </a:cubicBezTo>
                    <a:cubicBezTo>
                      <a:pt x="0" y="212217"/>
                      <a:pt x="61087" y="273304"/>
                      <a:pt x="136652" y="273304"/>
                    </a:cubicBezTo>
                    <a:close/>
                  </a:path>
                </a:pathLst>
              </a:custGeom>
              <a:solidFill>
                <a:srgbClr val="65A8FF"/>
              </a:solidFill>
            </p:spPr>
            <p:txBody>
              <a:bodyPr/>
              <a:lstStyle/>
              <a:p/>
            </p:txBody>
          </p:sp>
          <p:sp>
            <p:nvSpPr>
              <p:cNvPr id="37" name="Freeform 8"/>
              <p:cNvSpPr/>
              <p:nvPr/>
            </p:nvSpPr>
            <p:spPr>
              <a:xfrm>
                <a:off x="0" y="0"/>
                <a:ext cx="290703" cy="290703"/>
              </a:xfrm>
              <a:custGeom>
                <a:avLst/>
                <a:gdLst/>
                <a:ahLst/>
                <a:cxnLst/>
                <a:rect l="l" t="t" r="r" b="b"/>
                <a:pathLst>
                  <a:path w="290703" h="290703">
                    <a:moveTo>
                      <a:pt x="145415" y="273304"/>
                    </a:moveTo>
                    <a:cubicBezTo>
                      <a:pt x="216027" y="273304"/>
                      <a:pt x="273304" y="216027"/>
                      <a:pt x="273304" y="145415"/>
                    </a:cubicBezTo>
                    <a:lnTo>
                      <a:pt x="282067" y="145415"/>
                    </a:lnTo>
                    <a:lnTo>
                      <a:pt x="273304" y="145415"/>
                    </a:lnTo>
                    <a:cubicBezTo>
                      <a:pt x="273304" y="74803"/>
                      <a:pt x="216027" y="17526"/>
                      <a:pt x="145415" y="17526"/>
                    </a:cubicBezTo>
                    <a:lnTo>
                      <a:pt x="145415" y="8763"/>
                    </a:lnTo>
                    <a:lnTo>
                      <a:pt x="145415" y="17526"/>
                    </a:lnTo>
                    <a:cubicBezTo>
                      <a:pt x="74676" y="17399"/>
                      <a:pt x="17399" y="74676"/>
                      <a:pt x="17399" y="145415"/>
                    </a:cubicBezTo>
                    <a:lnTo>
                      <a:pt x="8763" y="145415"/>
                    </a:lnTo>
                    <a:lnTo>
                      <a:pt x="17526" y="145415"/>
                    </a:lnTo>
                    <a:cubicBezTo>
                      <a:pt x="17526" y="216027"/>
                      <a:pt x="74803" y="273304"/>
                      <a:pt x="145415" y="273304"/>
                    </a:cubicBezTo>
                    <a:lnTo>
                      <a:pt x="145415" y="282067"/>
                    </a:lnTo>
                    <a:lnTo>
                      <a:pt x="145415" y="273304"/>
                    </a:lnTo>
                    <a:moveTo>
                      <a:pt x="145415" y="290703"/>
                    </a:moveTo>
                    <a:cubicBezTo>
                      <a:pt x="65024" y="290703"/>
                      <a:pt x="0" y="225679"/>
                      <a:pt x="0" y="145415"/>
                    </a:cubicBezTo>
                    <a:cubicBezTo>
                      <a:pt x="0" y="65151"/>
                      <a:pt x="65024" y="0"/>
                      <a:pt x="145415" y="0"/>
                    </a:cubicBezTo>
                    <a:cubicBezTo>
                      <a:pt x="225806" y="0"/>
                      <a:pt x="290703" y="65024"/>
                      <a:pt x="290703" y="145415"/>
                    </a:cubicBezTo>
                    <a:cubicBezTo>
                      <a:pt x="290703" y="225806"/>
                      <a:pt x="225679" y="290703"/>
                      <a:pt x="145415" y="290703"/>
                    </a:cubicBezTo>
                    <a:close/>
                  </a:path>
                </a:pathLst>
              </a:custGeom>
              <a:solidFill>
                <a:srgbClr val="151B23"/>
              </a:solidFill>
            </p:spPr>
            <p:txBody>
              <a:bodyPr/>
              <a:lstStyle/>
              <a:p/>
            </p:txBody>
          </p:sp>
        </p:grpSp>
        <p:grpSp>
          <p:nvGrpSpPr>
            <p:cNvPr id="9" name="Group 9"/>
            <p:cNvGrpSpPr/>
            <p:nvPr/>
          </p:nvGrpSpPr>
          <p:grpSpPr>
            <a:xfrm>
              <a:off x="469593" y="697"/>
              <a:ext cx="289354" cy="289354"/>
              <a:chOff x="0" y="0"/>
              <a:chExt cx="289354" cy="289354"/>
            </a:xfrm>
          </p:grpSpPr>
          <p:sp>
            <p:nvSpPr>
              <p:cNvPr id="38" name="Freeform 10"/>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E80EB"/>
              </a:solidFill>
            </p:spPr>
            <p:txBody>
              <a:bodyPr/>
              <a:lstStyle/>
              <a:p/>
            </p:txBody>
          </p:sp>
          <p:sp>
            <p:nvSpPr>
              <p:cNvPr id="39" name="Freeform 11"/>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nvGrpSpPr>
            <p:cNvPr id="12" name="Group 12"/>
            <p:cNvGrpSpPr/>
            <p:nvPr/>
          </p:nvGrpSpPr>
          <p:grpSpPr>
            <a:xfrm>
              <a:off x="930295" y="697"/>
              <a:ext cx="289354" cy="289354"/>
              <a:chOff x="0" y="0"/>
              <a:chExt cx="289354" cy="289354"/>
            </a:xfrm>
          </p:grpSpPr>
          <p:sp>
            <p:nvSpPr>
              <p:cNvPr id="40" name="Freeform 13"/>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983F8"/>
              </a:solidFill>
            </p:spPr>
            <p:txBody>
              <a:bodyPr/>
              <a:lstStyle/>
              <a:p/>
            </p:txBody>
          </p:sp>
          <p:sp>
            <p:nvSpPr>
              <p:cNvPr id="41" name="Freeform 14"/>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sp>
        <p:nvSpPr>
          <p:cNvPr id="42" name="Freeform 4"/>
          <p:cNvSpPr/>
          <p:nvPr/>
        </p:nvSpPr>
        <p:spPr>
          <a:xfrm>
            <a:off x="-320715" y="-729773"/>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9804"/>
            </a:srgbClr>
          </a:solidFill>
        </p:spPr>
        <p:txBody>
          <a:bodyPr/>
          <a:lstStyle/>
          <a:p/>
        </p:txBody>
      </p:sp>
      <p:sp>
        <p:nvSpPr>
          <p:cNvPr id="43" name="TextBox 5"/>
          <p:cNvSpPr txBox="1"/>
          <p:nvPr/>
        </p:nvSpPr>
        <p:spPr>
          <a:xfrm>
            <a:off x="-143582" y="-661893"/>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4" name="Freeform 7"/>
          <p:cNvSpPr/>
          <p:nvPr/>
        </p:nvSpPr>
        <p:spPr>
          <a:xfrm>
            <a:off x="-1036261" y="3593556"/>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p/>
        </p:txBody>
      </p:sp>
      <p:sp>
        <p:nvSpPr>
          <p:cNvPr id="45" name="TextBox 8"/>
          <p:cNvSpPr txBox="1"/>
          <p:nvPr/>
        </p:nvSpPr>
        <p:spPr>
          <a:xfrm>
            <a:off x="-859128" y="3661436"/>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6" name="Freeform 10"/>
          <p:cNvSpPr/>
          <p:nvPr/>
        </p:nvSpPr>
        <p:spPr>
          <a:xfrm>
            <a:off x="7703523" y="139927"/>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7" name="TextBox 11"/>
          <p:cNvSpPr txBox="1"/>
          <p:nvPr/>
        </p:nvSpPr>
        <p:spPr>
          <a:xfrm>
            <a:off x="7880656" y="207807"/>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8" name="Freeform 19"/>
          <p:cNvSpPr/>
          <p:nvPr/>
        </p:nvSpPr>
        <p:spPr>
          <a:xfrm>
            <a:off x="8333165" y="3729380"/>
            <a:ext cx="5406956" cy="541812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F78AF">
              <a:alpha val="69804"/>
            </a:srgbClr>
          </a:solidFill>
        </p:spPr>
        <p:txBody>
          <a:bodyPr/>
          <a:lstStyle/>
          <a:p/>
        </p:txBody>
      </p:sp>
      <p:sp>
        <p:nvSpPr>
          <p:cNvPr id="49" name="TextBox 20"/>
          <p:cNvSpPr txBox="1"/>
          <p:nvPr/>
        </p:nvSpPr>
        <p:spPr>
          <a:xfrm>
            <a:off x="8830224" y="3919861"/>
            <a:ext cx="4412844" cy="4719695"/>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0" name="任意多边形: 形状 37"/>
          <p:cNvSpPr/>
          <p:nvPr/>
        </p:nvSpPr>
        <p:spPr>
          <a:xfrm rot="5400000">
            <a:off x="6320323" y="5221978"/>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1" name="任意多边形: 形状 38"/>
          <p:cNvSpPr/>
          <p:nvPr/>
        </p:nvSpPr>
        <p:spPr>
          <a:xfrm rot="5400000">
            <a:off x="6431891" y="5473433"/>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2" name="任意多边形: 形状 39"/>
          <p:cNvSpPr/>
          <p:nvPr/>
        </p:nvSpPr>
        <p:spPr>
          <a:xfrm rot="5400000">
            <a:off x="6616628" y="4950701"/>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3" name="任意多边形: 形状 40"/>
          <p:cNvSpPr/>
          <p:nvPr/>
        </p:nvSpPr>
        <p:spPr>
          <a:xfrm rot="5400000">
            <a:off x="7015809" y="5654554"/>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4" name="任意多边形: 形状 41"/>
          <p:cNvSpPr/>
          <p:nvPr/>
        </p:nvSpPr>
        <p:spPr>
          <a:xfrm rot="5400000">
            <a:off x="7446768" y="5541959"/>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5" name="任意多边形: 形状 42"/>
          <p:cNvSpPr/>
          <p:nvPr/>
        </p:nvSpPr>
        <p:spPr>
          <a:xfrm rot="5400000">
            <a:off x="7235949" y="5360450"/>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6" name="任意多边形: 形状 45"/>
          <p:cNvSpPr/>
          <p:nvPr/>
        </p:nvSpPr>
        <p:spPr>
          <a:xfrm rot="5400000">
            <a:off x="6857874" y="5243716"/>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7" name="任意多边形: 形状 26"/>
          <p:cNvSpPr/>
          <p:nvPr/>
        </p:nvSpPr>
        <p:spPr>
          <a:xfrm rot="5400000">
            <a:off x="563096" y="5902639"/>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8" name="任意多边形: 形状 27"/>
          <p:cNvSpPr/>
          <p:nvPr/>
        </p:nvSpPr>
        <p:spPr>
          <a:xfrm rot="5400000">
            <a:off x="674664" y="6154094"/>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9" name="任意多边形: 形状 28"/>
          <p:cNvSpPr/>
          <p:nvPr/>
        </p:nvSpPr>
        <p:spPr>
          <a:xfrm rot="5400000">
            <a:off x="859401" y="5631362"/>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0" name="任意多边形: 形状 29"/>
          <p:cNvSpPr/>
          <p:nvPr/>
        </p:nvSpPr>
        <p:spPr>
          <a:xfrm rot="5400000">
            <a:off x="1258582" y="6335215"/>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1" name="任意多边形: 形状 30"/>
          <p:cNvSpPr/>
          <p:nvPr/>
        </p:nvSpPr>
        <p:spPr>
          <a:xfrm rot="5400000">
            <a:off x="1689541" y="6222620"/>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2" name="任意多边形: 形状 31"/>
          <p:cNvSpPr/>
          <p:nvPr/>
        </p:nvSpPr>
        <p:spPr>
          <a:xfrm rot="5400000">
            <a:off x="1478722" y="6041111"/>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3" name="任意多边形: 形状 32"/>
          <p:cNvSpPr/>
          <p:nvPr/>
        </p:nvSpPr>
        <p:spPr>
          <a:xfrm rot="5400000">
            <a:off x="595603" y="5745929"/>
            <a:ext cx="92018" cy="115722"/>
          </a:xfrm>
          <a:custGeom>
            <a:avLst/>
            <a:gdLst>
              <a:gd name="connsiteX0" fmla="*/ 46018 w 92018"/>
              <a:gd name="connsiteY0" fmla="*/ 115723 h 115722"/>
              <a:gd name="connsiteX1" fmla="*/ 46001 w 92018"/>
              <a:gd name="connsiteY1" fmla="*/ 115723 h 115722"/>
              <a:gd name="connsiteX2" fmla="*/ 0 w 92018"/>
              <a:gd name="connsiteY2" fmla="*/ 69544 h 115722"/>
              <a:gd name="connsiteX3" fmla="*/ 0 w 92018"/>
              <a:gd name="connsiteY3" fmla="*/ 46175 h 115722"/>
              <a:gd name="connsiteX4" fmla="*/ 46001 w 92018"/>
              <a:gd name="connsiteY4" fmla="*/ 0 h 115722"/>
              <a:gd name="connsiteX5" fmla="*/ 46018 w 92018"/>
              <a:gd name="connsiteY5" fmla="*/ 0 h 115722"/>
              <a:gd name="connsiteX6" fmla="*/ 92018 w 92018"/>
              <a:gd name="connsiteY6" fmla="*/ 46175 h 115722"/>
              <a:gd name="connsiteX7" fmla="*/ 92018 w 92018"/>
              <a:gd name="connsiteY7" fmla="*/ 69544 h 115722"/>
              <a:gd name="connsiteX8" fmla="*/ 46018 w 92018"/>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8" h="115722">
                <a:moveTo>
                  <a:pt x="46018" y="115723"/>
                </a:moveTo>
                <a:lnTo>
                  <a:pt x="46001" y="115723"/>
                </a:lnTo>
                <a:cubicBezTo>
                  <a:pt x="20595" y="115723"/>
                  <a:pt x="0" y="95048"/>
                  <a:pt x="0" y="69544"/>
                </a:cubicBezTo>
                <a:lnTo>
                  <a:pt x="0" y="46175"/>
                </a:lnTo>
                <a:cubicBezTo>
                  <a:pt x="0" y="20671"/>
                  <a:pt x="20595" y="0"/>
                  <a:pt x="46001" y="0"/>
                </a:cubicBezTo>
                <a:lnTo>
                  <a:pt x="46018" y="0"/>
                </a:lnTo>
                <a:cubicBezTo>
                  <a:pt x="71423" y="0"/>
                  <a:pt x="92018" y="20671"/>
                  <a:pt x="92018" y="46175"/>
                </a:cubicBezTo>
                <a:lnTo>
                  <a:pt x="92018" y="69544"/>
                </a:lnTo>
                <a:cubicBezTo>
                  <a:pt x="92018" y="95048"/>
                  <a:pt x="71423"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4" name="任意多边形: 形状 33"/>
          <p:cNvSpPr/>
          <p:nvPr/>
        </p:nvSpPr>
        <p:spPr>
          <a:xfrm rot="5400000">
            <a:off x="573868" y="6744229"/>
            <a:ext cx="92017" cy="115722"/>
          </a:xfrm>
          <a:custGeom>
            <a:avLst/>
            <a:gdLst>
              <a:gd name="connsiteX0" fmla="*/ 46018 w 92017"/>
              <a:gd name="connsiteY0" fmla="*/ 115723 h 115722"/>
              <a:gd name="connsiteX1" fmla="*/ 45999 w 92017"/>
              <a:gd name="connsiteY1" fmla="*/ 115723 h 115722"/>
              <a:gd name="connsiteX2" fmla="*/ 0 w 92017"/>
              <a:gd name="connsiteY2" fmla="*/ 69544 h 115722"/>
              <a:gd name="connsiteX3" fmla="*/ 0 w 92017"/>
              <a:gd name="connsiteY3" fmla="*/ 46175 h 115722"/>
              <a:gd name="connsiteX4" fmla="*/ 45999 w 92017"/>
              <a:gd name="connsiteY4" fmla="*/ 0 h 115722"/>
              <a:gd name="connsiteX5" fmla="*/ 46018 w 92017"/>
              <a:gd name="connsiteY5" fmla="*/ 0 h 115722"/>
              <a:gd name="connsiteX6" fmla="*/ 92017 w 92017"/>
              <a:gd name="connsiteY6" fmla="*/ 46175 h 115722"/>
              <a:gd name="connsiteX7" fmla="*/ 92017 w 92017"/>
              <a:gd name="connsiteY7" fmla="*/ 69544 h 115722"/>
              <a:gd name="connsiteX8" fmla="*/ 46018 w 92017"/>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15722">
                <a:moveTo>
                  <a:pt x="46018" y="115723"/>
                </a:moveTo>
                <a:lnTo>
                  <a:pt x="45999" y="115723"/>
                </a:lnTo>
                <a:cubicBezTo>
                  <a:pt x="20597" y="115723"/>
                  <a:pt x="0" y="95048"/>
                  <a:pt x="0" y="69544"/>
                </a:cubicBezTo>
                <a:lnTo>
                  <a:pt x="0" y="46175"/>
                </a:lnTo>
                <a:cubicBezTo>
                  <a:pt x="0" y="20671"/>
                  <a:pt x="20597" y="0"/>
                  <a:pt x="45999" y="0"/>
                </a:cubicBezTo>
                <a:lnTo>
                  <a:pt x="46018" y="0"/>
                </a:lnTo>
                <a:cubicBezTo>
                  <a:pt x="71424" y="0"/>
                  <a:pt x="92017" y="20671"/>
                  <a:pt x="92017" y="46175"/>
                </a:cubicBezTo>
                <a:lnTo>
                  <a:pt x="92017" y="69544"/>
                </a:lnTo>
                <a:cubicBezTo>
                  <a:pt x="92017" y="95048"/>
                  <a:pt x="71424"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5" name="任意多边形: 形状 34"/>
          <p:cNvSpPr/>
          <p:nvPr/>
        </p:nvSpPr>
        <p:spPr>
          <a:xfrm rot="5400000">
            <a:off x="1100647" y="5924377"/>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66" name="New picture"/>
          <p:cNvPicPr/>
          <p:nvPr/>
        </p:nvPicPr>
        <p:blipFill>
          <a:blip r:embed="rId1"/>
          <a:stretch>
            <a:fillRect/>
          </a:stretch>
        </p:blipFill>
        <p:spPr>
          <a:xfrm>
            <a:off x="11715868" y="139927"/>
            <a:ext cx="215345" cy="859308"/>
          </a:xfrm>
          <a:prstGeom prst="rect">
            <a:avLst/>
          </a:prstGeom>
          <a:ln>
            <a:noFill/>
          </a:ln>
        </p:spPr>
      </p:pic>
      <p:sp>
        <p:nvSpPr>
          <p:cNvPr id="67" name="New shape"/>
          <p:cNvSpPr/>
          <p:nvPr/>
        </p:nvSpPr>
        <p:spPr>
          <a:xfrm>
            <a:off x="381000" y="381000"/>
            <a:ext cx="11430000" cy="6096000"/>
          </a:xfrm>
          <a:prstGeom prst="rect">
            <a:avLst/>
          </a:prstGeom>
          <a:solidFill>
            <a:srgbClr val="FFFFFF">
              <a:alpha val="7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8" name="Rectangle 2"/>
          <p:cNvSpPr/>
          <p:nvPr/>
        </p:nvSpPr>
        <p:spPr>
          <a:xfrm>
            <a:off x="1441704" y="3537359"/>
            <a:ext cx="3273551" cy="2187311"/>
          </a:xfrm>
          <a:prstGeom prst="rect">
            <a:avLst/>
          </a:prstGeom>
          <a:solidFill>
            <a:srgbClr val="374E6D">
              <a:alpha val="49804"/>
            </a:srgbClr>
          </a:solidFill>
          <a:ln w="12700" cap="flat" cmpd="sng" algn="ctr">
            <a:noFill/>
            <a:prstDash val="solid"/>
            <a:miter lim="800000"/>
          </a:ln>
          <a:effectLst/>
        </p:spPr>
        <p:txBody>
          <a:bodyPr rtlCol="0" anchor="ctr"/>
          <a:lstStyle/>
          <a:p/>
        </p:txBody>
      </p:sp>
      <p:pic>
        <p:nvPicPr>
          <p:cNvPr id="3" name="图片 2" descr="C:/Users/Administrator/Desktop/6.jpg6"/>
          <p:cNvPicPr>
            <a:picLocks noChangeAspect="1"/>
          </p:cNvPicPr>
          <p:nvPr/>
        </p:nvPicPr>
        <p:blipFill>
          <a:blip r:embed="rId2"/>
          <a:srcRect l="23576" r="23576"/>
          <a:stretch>
            <a:fillRect/>
          </a:stretch>
        </p:blipFill>
        <p:spPr>
          <a:xfrm>
            <a:off x="1216152" y="1313888"/>
            <a:ext cx="3273551" cy="4169335"/>
          </a:xfrm>
          <a:prstGeom prst="rect">
            <a:avLst/>
          </a:prstGeom>
          <a:ln>
            <a:noFill/>
          </a:ln>
        </p:spPr>
      </p:pic>
      <p:sp>
        <p:nvSpPr>
          <p:cNvPr id="18" name="矩形 17"/>
          <p:cNvSpPr/>
          <p:nvPr/>
        </p:nvSpPr>
        <p:spPr>
          <a:xfrm>
            <a:off x="5266690" y="1051560"/>
            <a:ext cx="5814695" cy="4173855"/>
          </a:xfrm>
          <a:prstGeom prst="rect">
            <a:avLst/>
          </a:prstGeom>
        </p:spPr>
        <p:txBody>
          <a:bodyPr wrap="square" anchor="ctr">
            <a:noAutofit/>
            <a:scene3d>
              <a:camera prst="orthographicFront"/>
              <a:lightRig rig="threePt" dir="t"/>
            </a:scene3d>
            <a:sp3d contourW="12700"/>
          </a:bodyPr>
          <a:p>
            <a:pPr indent="0" algn="just" fontAlgn="auto">
              <a:lnSpc>
                <a:spcPct val="150000"/>
              </a:lnSpc>
            </a:pPr>
            <a:r>
              <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rPr>
              <a:t>5.</a:t>
            </a:r>
            <a:r>
              <a:rPr lang="zh-CN" altLang="en-US" sz="2000">
                <a:solidFill>
                  <a:schemeClr val="tx1">
                    <a:lumMod val="75000"/>
                    <a:lumOff val="25000"/>
                  </a:schemeClr>
                </a:solidFill>
                <a:latin typeface="黑体" panose="02010609060101010101" charset="-122"/>
                <a:ea typeface="黑体" panose="02010609060101010101" charset="-122"/>
                <a:cs typeface="黑体" panose="02010609060101010101" charset="-122"/>
              </a:rPr>
              <a:t>风险防控</a:t>
            </a:r>
            <a:endPar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508000" algn="just" fontAlgn="auto">
              <a:lnSpc>
                <a:spcPct val="150000"/>
              </a:lnSpc>
              <a:extLst>
                <a:ext uri="{35155182-B16C-46BC-9424-99874614C6A1}">
                  <wpsdc:indentchars xmlns:wpsdc="http://www.wps.cn/officeDocument/2017/drawingmlCustomData" val="200" checksum="282533468"/>
                </a:ext>
              </a:extLst>
            </a:pPr>
            <a:r>
              <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rPr>
              <a:t>区各乡(镇)人民政府及相关部门要准确掌握本地区油气管道建设和保护风险情况，对可能发生的油气管道建设和保护事故进行综合性评估和趋势分析，建立信息共享机制。</a:t>
            </a:r>
            <a:endPar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0" algn="just" fontAlgn="auto">
              <a:lnSpc>
                <a:spcPct val="150000"/>
              </a:lnSpc>
            </a:pPr>
            <a:endParaRPr lang="en-US" altLang="zh-CN" sz="200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9588" y="542926"/>
            <a:ext cx="11172825" cy="5772150"/>
            <a:chOff x="0" y="0"/>
            <a:chExt cx="22345650" cy="11544300"/>
          </a:xfrm>
        </p:grpSpPr>
        <p:sp>
          <p:nvSpPr>
            <p:cNvPr id="11" name="Freeform 3"/>
            <p:cNvSpPr/>
            <p:nvPr/>
          </p:nvSpPr>
          <p:spPr>
            <a:xfrm>
              <a:off x="12700" y="12700"/>
              <a:ext cx="22320250" cy="11518900"/>
            </a:xfrm>
            <a:custGeom>
              <a:avLst/>
              <a:gdLst/>
              <a:ahLst/>
              <a:cxnLst/>
              <a:rect l="l" t="t" r="r" b="b"/>
              <a:pathLst>
                <a:path w="22320250" h="11518900">
                  <a:moveTo>
                    <a:pt x="0" y="517779"/>
                  </a:moveTo>
                  <a:cubicBezTo>
                    <a:pt x="0" y="231775"/>
                    <a:pt x="232029" y="0"/>
                    <a:pt x="518287" y="0"/>
                  </a:cubicBezTo>
                  <a:lnTo>
                    <a:pt x="21801962" y="0"/>
                  </a:lnTo>
                  <a:cubicBezTo>
                    <a:pt x="22088221" y="0"/>
                    <a:pt x="22320250" y="231775"/>
                    <a:pt x="22320250" y="517779"/>
                  </a:cubicBezTo>
                  <a:lnTo>
                    <a:pt x="22320250" y="11001121"/>
                  </a:lnTo>
                  <a:cubicBezTo>
                    <a:pt x="22320250" y="11287125"/>
                    <a:pt x="22088221" y="11518900"/>
                    <a:pt x="21801962" y="11518900"/>
                  </a:cubicBezTo>
                  <a:lnTo>
                    <a:pt x="518287" y="11518900"/>
                  </a:lnTo>
                  <a:cubicBezTo>
                    <a:pt x="232029" y="11518900"/>
                    <a:pt x="0" y="11287125"/>
                    <a:pt x="0" y="11001121"/>
                  </a:cubicBezTo>
                  <a:close/>
                </a:path>
              </a:pathLst>
            </a:custGeom>
            <a:solidFill>
              <a:srgbClr val="FFFFFF">
                <a:alpha val="92941"/>
              </a:srgbClr>
            </a:solidFill>
          </p:spPr>
          <p:txBody>
            <a:bodyPr/>
            <a:lstStyle/>
            <a:p/>
          </p:txBody>
        </p:sp>
        <p:sp>
          <p:nvSpPr>
            <p:cNvPr id="12" name="Freeform 4"/>
            <p:cNvSpPr/>
            <p:nvPr/>
          </p:nvSpPr>
          <p:spPr>
            <a:xfrm>
              <a:off x="0" y="0"/>
              <a:ext cx="22345650" cy="11544300"/>
            </a:xfrm>
            <a:custGeom>
              <a:avLst/>
              <a:gdLst/>
              <a:ahLst/>
              <a:cxnLst/>
              <a:rect l="l" t="t" r="r" b="b"/>
              <a:pathLst>
                <a:path w="22345650" h="11544300">
                  <a:moveTo>
                    <a:pt x="0" y="530479"/>
                  </a:moveTo>
                  <a:cubicBezTo>
                    <a:pt x="0" y="237490"/>
                    <a:pt x="237744" y="0"/>
                    <a:pt x="530987" y="0"/>
                  </a:cubicBezTo>
                  <a:lnTo>
                    <a:pt x="21814662" y="0"/>
                  </a:lnTo>
                  <a:lnTo>
                    <a:pt x="21814662" y="12700"/>
                  </a:lnTo>
                  <a:lnTo>
                    <a:pt x="21814662" y="0"/>
                  </a:lnTo>
                  <a:cubicBezTo>
                    <a:pt x="22107905" y="0"/>
                    <a:pt x="22345650" y="237490"/>
                    <a:pt x="22345650" y="530479"/>
                  </a:cubicBezTo>
                  <a:lnTo>
                    <a:pt x="22332950" y="530479"/>
                  </a:lnTo>
                  <a:lnTo>
                    <a:pt x="22345650" y="530479"/>
                  </a:lnTo>
                  <a:lnTo>
                    <a:pt x="22345650" y="11013821"/>
                  </a:lnTo>
                  <a:lnTo>
                    <a:pt x="22332950" y="11013821"/>
                  </a:lnTo>
                  <a:lnTo>
                    <a:pt x="22345650" y="11013821"/>
                  </a:lnTo>
                  <a:cubicBezTo>
                    <a:pt x="22345650" y="11306810"/>
                    <a:pt x="22107905" y="11544300"/>
                    <a:pt x="21814662" y="11544300"/>
                  </a:cubicBezTo>
                  <a:lnTo>
                    <a:pt x="21814662" y="11531600"/>
                  </a:lnTo>
                  <a:lnTo>
                    <a:pt x="21814662" y="11544300"/>
                  </a:lnTo>
                  <a:lnTo>
                    <a:pt x="530987" y="11544300"/>
                  </a:lnTo>
                  <a:lnTo>
                    <a:pt x="530987" y="11531600"/>
                  </a:lnTo>
                  <a:lnTo>
                    <a:pt x="530987" y="11544300"/>
                  </a:lnTo>
                  <a:cubicBezTo>
                    <a:pt x="237744" y="11544300"/>
                    <a:pt x="0" y="11306810"/>
                    <a:pt x="0" y="11013821"/>
                  </a:cubicBezTo>
                  <a:lnTo>
                    <a:pt x="0" y="530479"/>
                  </a:lnTo>
                  <a:lnTo>
                    <a:pt x="12700" y="530479"/>
                  </a:lnTo>
                  <a:lnTo>
                    <a:pt x="0" y="530479"/>
                  </a:lnTo>
                  <a:moveTo>
                    <a:pt x="25400" y="530479"/>
                  </a:moveTo>
                  <a:lnTo>
                    <a:pt x="25400" y="11013821"/>
                  </a:lnTo>
                  <a:lnTo>
                    <a:pt x="12700" y="11013821"/>
                  </a:lnTo>
                  <a:lnTo>
                    <a:pt x="25400" y="11013821"/>
                  </a:lnTo>
                  <a:cubicBezTo>
                    <a:pt x="25400" y="11292713"/>
                    <a:pt x="251714" y="11518900"/>
                    <a:pt x="530987" y="11518900"/>
                  </a:cubicBezTo>
                  <a:lnTo>
                    <a:pt x="21814662" y="11518900"/>
                  </a:lnTo>
                  <a:cubicBezTo>
                    <a:pt x="22093935" y="11518900"/>
                    <a:pt x="22320250" y="11292713"/>
                    <a:pt x="22320250" y="11013821"/>
                  </a:cubicBezTo>
                  <a:lnTo>
                    <a:pt x="22320250" y="530479"/>
                  </a:lnTo>
                  <a:cubicBezTo>
                    <a:pt x="22320250" y="251587"/>
                    <a:pt x="22093935" y="25400"/>
                    <a:pt x="21814662" y="25400"/>
                  </a:cubicBezTo>
                  <a:lnTo>
                    <a:pt x="530987" y="25400"/>
                  </a:lnTo>
                  <a:lnTo>
                    <a:pt x="530987" y="12700"/>
                  </a:lnTo>
                  <a:lnTo>
                    <a:pt x="530987" y="25400"/>
                  </a:lnTo>
                  <a:cubicBezTo>
                    <a:pt x="251714" y="25400"/>
                    <a:pt x="25400" y="251587"/>
                    <a:pt x="25400" y="530479"/>
                  </a:cubicBezTo>
                  <a:close/>
                </a:path>
              </a:pathLst>
            </a:custGeom>
            <a:solidFill>
              <a:srgbClr val="539EFF"/>
            </a:solidFill>
          </p:spPr>
          <p:txBody>
            <a:bodyPr/>
            <a:lstStyle/>
            <a:p/>
          </p:txBody>
        </p:sp>
      </p:grpSp>
      <p:grpSp>
        <p:nvGrpSpPr>
          <p:cNvPr id="5" name="Group 5"/>
          <p:cNvGrpSpPr/>
          <p:nvPr/>
        </p:nvGrpSpPr>
        <p:grpSpPr>
          <a:xfrm>
            <a:off x="900856" y="873284"/>
            <a:ext cx="609825" cy="145374"/>
            <a:chOff x="0" y="0"/>
            <a:chExt cx="1219649" cy="290748"/>
          </a:xfrm>
        </p:grpSpPr>
        <p:grpSp>
          <p:nvGrpSpPr>
            <p:cNvPr id="6" name="Group 6"/>
            <p:cNvGrpSpPr/>
            <p:nvPr/>
          </p:nvGrpSpPr>
          <p:grpSpPr>
            <a:xfrm>
              <a:off x="0" y="0"/>
              <a:ext cx="290748" cy="290748"/>
              <a:chOff x="0" y="0"/>
              <a:chExt cx="290748" cy="290748"/>
            </a:xfrm>
          </p:grpSpPr>
          <p:sp>
            <p:nvSpPr>
              <p:cNvPr id="13" name="Freeform 7"/>
              <p:cNvSpPr/>
              <p:nvPr/>
            </p:nvSpPr>
            <p:spPr>
              <a:xfrm>
                <a:off x="8763" y="8763"/>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087"/>
                      <a:pt x="0" y="136652"/>
                    </a:cubicBezTo>
                    <a:cubicBezTo>
                      <a:pt x="0" y="212217"/>
                      <a:pt x="61087" y="273304"/>
                      <a:pt x="136652" y="273304"/>
                    </a:cubicBezTo>
                    <a:close/>
                  </a:path>
                </a:pathLst>
              </a:custGeom>
              <a:solidFill>
                <a:srgbClr val="65A8FF"/>
              </a:solidFill>
            </p:spPr>
            <p:txBody>
              <a:bodyPr/>
              <a:lstStyle/>
              <a:p/>
            </p:txBody>
          </p:sp>
          <p:sp>
            <p:nvSpPr>
              <p:cNvPr id="14" name="Freeform 8"/>
              <p:cNvSpPr/>
              <p:nvPr/>
            </p:nvSpPr>
            <p:spPr>
              <a:xfrm>
                <a:off x="0" y="0"/>
                <a:ext cx="290703" cy="290703"/>
              </a:xfrm>
              <a:custGeom>
                <a:avLst/>
                <a:gdLst/>
                <a:ahLst/>
                <a:cxnLst/>
                <a:rect l="l" t="t" r="r" b="b"/>
                <a:pathLst>
                  <a:path w="290703" h="290703">
                    <a:moveTo>
                      <a:pt x="145415" y="273304"/>
                    </a:moveTo>
                    <a:cubicBezTo>
                      <a:pt x="216027" y="273304"/>
                      <a:pt x="273304" y="216027"/>
                      <a:pt x="273304" y="145415"/>
                    </a:cubicBezTo>
                    <a:lnTo>
                      <a:pt x="282067" y="145415"/>
                    </a:lnTo>
                    <a:lnTo>
                      <a:pt x="273304" y="145415"/>
                    </a:lnTo>
                    <a:cubicBezTo>
                      <a:pt x="273304" y="74803"/>
                      <a:pt x="216027" y="17526"/>
                      <a:pt x="145415" y="17526"/>
                    </a:cubicBezTo>
                    <a:lnTo>
                      <a:pt x="145415" y="8763"/>
                    </a:lnTo>
                    <a:lnTo>
                      <a:pt x="145415" y="17526"/>
                    </a:lnTo>
                    <a:cubicBezTo>
                      <a:pt x="74676" y="17399"/>
                      <a:pt x="17399" y="74676"/>
                      <a:pt x="17399" y="145415"/>
                    </a:cubicBezTo>
                    <a:lnTo>
                      <a:pt x="8763" y="145415"/>
                    </a:lnTo>
                    <a:lnTo>
                      <a:pt x="17526" y="145415"/>
                    </a:lnTo>
                    <a:cubicBezTo>
                      <a:pt x="17526" y="216027"/>
                      <a:pt x="74803" y="273304"/>
                      <a:pt x="145415" y="273304"/>
                    </a:cubicBezTo>
                    <a:lnTo>
                      <a:pt x="145415" y="282067"/>
                    </a:lnTo>
                    <a:lnTo>
                      <a:pt x="145415" y="273304"/>
                    </a:lnTo>
                    <a:moveTo>
                      <a:pt x="145415" y="290703"/>
                    </a:moveTo>
                    <a:cubicBezTo>
                      <a:pt x="65024" y="290703"/>
                      <a:pt x="0" y="225679"/>
                      <a:pt x="0" y="145415"/>
                    </a:cubicBezTo>
                    <a:cubicBezTo>
                      <a:pt x="0" y="65151"/>
                      <a:pt x="65024" y="0"/>
                      <a:pt x="145415" y="0"/>
                    </a:cubicBezTo>
                    <a:cubicBezTo>
                      <a:pt x="225806" y="0"/>
                      <a:pt x="290703" y="65024"/>
                      <a:pt x="290703" y="145415"/>
                    </a:cubicBezTo>
                    <a:cubicBezTo>
                      <a:pt x="290703" y="225806"/>
                      <a:pt x="225679" y="290703"/>
                      <a:pt x="145415" y="290703"/>
                    </a:cubicBezTo>
                    <a:close/>
                  </a:path>
                </a:pathLst>
              </a:custGeom>
              <a:solidFill>
                <a:srgbClr val="151B23"/>
              </a:solidFill>
            </p:spPr>
            <p:txBody>
              <a:bodyPr/>
              <a:lstStyle/>
              <a:p/>
            </p:txBody>
          </p:sp>
        </p:grpSp>
        <p:grpSp>
          <p:nvGrpSpPr>
            <p:cNvPr id="9" name="Group 9"/>
            <p:cNvGrpSpPr/>
            <p:nvPr/>
          </p:nvGrpSpPr>
          <p:grpSpPr>
            <a:xfrm>
              <a:off x="469593" y="697"/>
              <a:ext cx="289354" cy="289354"/>
              <a:chOff x="0" y="0"/>
              <a:chExt cx="289354" cy="289354"/>
            </a:xfrm>
          </p:grpSpPr>
          <p:sp>
            <p:nvSpPr>
              <p:cNvPr id="15" name="Freeform 10"/>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E80EB"/>
              </a:solidFill>
            </p:spPr>
            <p:txBody>
              <a:bodyPr/>
              <a:lstStyle/>
              <a:p/>
            </p:txBody>
          </p:sp>
          <p:sp>
            <p:nvSpPr>
              <p:cNvPr id="16" name="Freeform 11"/>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nvGrpSpPr>
            <p:cNvPr id="46" name="Group 12"/>
            <p:cNvGrpSpPr/>
            <p:nvPr/>
          </p:nvGrpSpPr>
          <p:grpSpPr>
            <a:xfrm>
              <a:off x="930295" y="697"/>
              <a:ext cx="289354" cy="289354"/>
              <a:chOff x="0" y="0"/>
              <a:chExt cx="289354" cy="289354"/>
            </a:xfrm>
          </p:grpSpPr>
          <p:sp>
            <p:nvSpPr>
              <p:cNvPr id="17" name="Freeform 13"/>
              <p:cNvSpPr/>
              <p:nvPr/>
            </p:nvSpPr>
            <p:spPr>
              <a:xfrm>
                <a:off x="8001" y="8001"/>
                <a:ext cx="273304" cy="273304"/>
              </a:xfrm>
              <a:custGeom>
                <a:avLst/>
                <a:gdLst/>
                <a:ahLst/>
                <a:cxnLst/>
                <a:rect l="l" t="t" r="r" b="b"/>
                <a:pathLst>
                  <a:path w="273304" h="273304">
                    <a:moveTo>
                      <a:pt x="136652" y="273304"/>
                    </a:moveTo>
                    <a:cubicBezTo>
                      <a:pt x="212090" y="273304"/>
                      <a:pt x="273304" y="212090"/>
                      <a:pt x="273304" y="136652"/>
                    </a:cubicBezTo>
                    <a:cubicBezTo>
                      <a:pt x="273304" y="61214"/>
                      <a:pt x="212090" y="0"/>
                      <a:pt x="136652" y="0"/>
                    </a:cubicBezTo>
                    <a:cubicBezTo>
                      <a:pt x="61214" y="0"/>
                      <a:pt x="0" y="61214"/>
                      <a:pt x="0" y="136652"/>
                    </a:cubicBezTo>
                    <a:cubicBezTo>
                      <a:pt x="0" y="212090"/>
                      <a:pt x="61214" y="273304"/>
                      <a:pt x="136652" y="273304"/>
                    </a:cubicBezTo>
                    <a:close/>
                  </a:path>
                </a:pathLst>
              </a:custGeom>
              <a:solidFill>
                <a:srgbClr val="2983F8"/>
              </a:solidFill>
            </p:spPr>
            <p:txBody>
              <a:bodyPr/>
              <a:lstStyle/>
              <a:p/>
            </p:txBody>
          </p:sp>
          <p:sp>
            <p:nvSpPr>
              <p:cNvPr id="18" name="Freeform 14"/>
              <p:cNvSpPr/>
              <p:nvPr/>
            </p:nvSpPr>
            <p:spPr>
              <a:xfrm>
                <a:off x="0" y="0"/>
                <a:ext cx="289306" cy="289306"/>
              </a:xfrm>
              <a:custGeom>
                <a:avLst/>
                <a:gdLst/>
                <a:ahLst/>
                <a:cxnLst/>
                <a:rect l="l" t="t" r="r" b="b"/>
                <a:pathLst>
                  <a:path w="289306" h="289306">
                    <a:moveTo>
                      <a:pt x="144653" y="273304"/>
                    </a:moveTo>
                    <a:cubicBezTo>
                      <a:pt x="215646" y="273304"/>
                      <a:pt x="273304" y="215773"/>
                      <a:pt x="273304" y="144653"/>
                    </a:cubicBezTo>
                    <a:lnTo>
                      <a:pt x="281305" y="144653"/>
                    </a:lnTo>
                    <a:lnTo>
                      <a:pt x="273304" y="144653"/>
                    </a:lnTo>
                    <a:cubicBezTo>
                      <a:pt x="273304" y="73660"/>
                      <a:pt x="215773" y="16002"/>
                      <a:pt x="144653" y="16002"/>
                    </a:cubicBezTo>
                    <a:lnTo>
                      <a:pt x="144653" y="8001"/>
                    </a:lnTo>
                    <a:lnTo>
                      <a:pt x="144653" y="16002"/>
                    </a:lnTo>
                    <a:cubicBezTo>
                      <a:pt x="73660" y="16002"/>
                      <a:pt x="16002" y="73660"/>
                      <a:pt x="16002" y="144653"/>
                    </a:cubicBezTo>
                    <a:lnTo>
                      <a:pt x="8001" y="144653"/>
                    </a:lnTo>
                    <a:lnTo>
                      <a:pt x="16002" y="144653"/>
                    </a:lnTo>
                    <a:cubicBezTo>
                      <a:pt x="16002" y="215646"/>
                      <a:pt x="73533" y="273304"/>
                      <a:pt x="144653" y="273304"/>
                    </a:cubicBezTo>
                    <a:lnTo>
                      <a:pt x="144653" y="281305"/>
                    </a:lnTo>
                    <a:lnTo>
                      <a:pt x="144653" y="273304"/>
                    </a:lnTo>
                    <a:moveTo>
                      <a:pt x="144653" y="289306"/>
                    </a:moveTo>
                    <a:cubicBezTo>
                      <a:pt x="64770" y="289306"/>
                      <a:pt x="0" y="224536"/>
                      <a:pt x="0" y="144653"/>
                    </a:cubicBezTo>
                    <a:cubicBezTo>
                      <a:pt x="0" y="64770"/>
                      <a:pt x="64770" y="0"/>
                      <a:pt x="144653" y="0"/>
                    </a:cubicBezTo>
                    <a:cubicBezTo>
                      <a:pt x="224536" y="0"/>
                      <a:pt x="289306" y="64770"/>
                      <a:pt x="289306" y="144653"/>
                    </a:cubicBezTo>
                    <a:cubicBezTo>
                      <a:pt x="289306" y="224536"/>
                      <a:pt x="224536" y="289306"/>
                      <a:pt x="144653" y="289306"/>
                    </a:cubicBezTo>
                    <a:close/>
                  </a:path>
                </a:pathLst>
              </a:custGeom>
              <a:solidFill>
                <a:srgbClr val="151B23"/>
              </a:solidFill>
            </p:spPr>
            <p:txBody>
              <a:bodyPr/>
              <a:lstStyle/>
              <a:p/>
            </p:txBody>
          </p:sp>
        </p:grpSp>
      </p:grpSp>
      <p:sp>
        <p:nvSpPr>
          <p:cNvPr id="19" name="Freeform 4"/>
          <p:cNvSpPr/>
          <p:nvPr/>
        </p:nvSpPr>
        <p:spPr>
          <a:xfrm>
            <a:off x="-320715" y="-729773"/>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9804"/>
            </a:srgbClr>
          </a:solidFill>
        </p:spPr>
        <p:txBody>
          <a:bodyPr/>
          <a:lstStyle/>
          <a:p/>
        </p:txBody>
      </p:sp>
      <p:sp>
        <p:nvSpPr>
          <p:cNvPr id="20" name="TextBox 5"/>
          <p:cNvSpPr txBox="1"/>
          <p:nvPr/>
        </p:nvSpPr>
        <p:spPr>
          <a:xfrm>
            <a:off x="-143582" y="-661893"/>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1" name="Freeform 7"/>
          <p:cNvSpPr/>
          <p:nvPr/>
        </p:nvSpPr>
        <p:spPr>
          <a:xfrm>
            <a:off x="-1036261" y="3593556"/>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p/>
        </p:txBody>
      </p:sp>
      <p:sp>
        <p:nvSpPr>
          <p:cNvPr id="22" name="TextBox 8"/>
          <p:cNvSpPr txBox="1"/>
          <p:nvPr/>
        </p:nvSpPr>
        <p:spPr>
          <a:xfrm>
            <a:off x="-859128" y="3661436"/>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3" name="Freeform 10"/>
          <p:cNvSpPr/>
          <p:nvPr/>
        </p:nvSpPr>
        <p:spPr>
          <a:xfrm>
            <a:off x="7703523" y="139927"/>
            <a:ext cx="1926826" cy="193080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A8C4">
              <a:alpha val="60000"/>
            </a:srgbClr>
          </a:solidFill>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4" name="TextBox 11"/>
          <p:cNvSpPr txBox="1"/>
          <p:nvPr/>
        </p:nvSpPr>
        <p:spPr>
          <a:xfrm>
            <a:off x="7880656" y="207807"/>
            <a:ext cx="1572564" cy="1681914"/>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5" name="Freeform 19"/>
          <p:cNvSpPr/>
          <p:nvPr/>
        </p:nvSpPr>
        <p:spPr>
          <a:xfrm>
            <a:off x="8333165" y="3729380"/>
            <a:ext cx="5406956" cy="541812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F78AF">
              <a:alpha val="69804"/>
            </a:srgbClr>
          </a:solidFill>
        </p:spPr>
        <p:txBody>
          <a:bodyPr/>
          <a:lstStyle/>
          <a:p/>
        </p:txBody>
      </p:sp>
      <p:sp>
        <p:nvSpPr>
          <p:cNvPr id="26" name="TextBox 20"/>
          <p:cNvSpPr txBox="1"/>
          <p:nvPr/>
        </p:nvSpPr>
        <p:spPr>
          <a:xfrm>
            <a:off x="8830224" y="3919861"/>
            <a:ext cx="4412844" cy="4719695"/>
          </a:xfrm>
          <a:prstGeom prst="rect">
            <a:avLst/>
          </a:prstGeom>
        </p:spPr>
        <p:txBody>
          <a:bodyPr lIns="50800" tIns="50800" rIns="50800" bIns="5080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7" name="任意多边形: 形状 37"/>
          <p:cNvSpPr/>
          <p:nvPr/>
        </p:nvSpPr>
        <p:spPr>
          <a:xfrm rot="5400000">
            <a:off x="6320323" y="5221978"/>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8" name="任意多边形: 形状 38"/>
          <p:cNvSpPr/>
          <p:nvPr/>
        </p:nvSpPr>
        <p:spPr>
          <a:xfrm rot="5400000">
            <a:off x="6431891" y="5473433"/>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9" name="任意多边形: 形状 39"/>
          <p:cNvSpPr/>
          <p:nvPr/>
        </p:nvSpPr>
        <p:spPr>
          <a:xfrm rot="5400000">
            <a:off x="6616628" y="4950701"/>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0" name="任意多边形: 形状 40"/>
          <p:cNvSpPr/>
          <p:nvPr/>
        </p:nvSpPr>
        <p:spPr>
          <a:xfrm rot="5400000">
            <a:off x="7015809" y="5654554"/>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1" name="任意多边形: 形状 41"/>
          <p:cNvSpPr/>
          <p:nvPr/>
        </p:nvSpPr>
        <p:spPr>
          <a:xfrm rot="5400000">
            <a:off x="7446768" y="5541959"/>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2" name="任意多边形: 形状 42"/>
          <p:cNvSpPr/>
          <p:nvPr/>
        </p:nvSpPr>
        <p:spPr>
          <a:xfrm rot="5400000">
            <a:off x="7235949" y="5360450"/>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3" name="任意多边形: 形状 45"/>
          <p:cNvSpPr/>
          <p:nvPr/>
        </p:nvSpPr>
        <p:spPr>
          <a:xfrm rot="5400000">
            <a:off x="6857874" y="5243716"/>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4" name="任意多边形: 形状 26"/>
          <p:cNvSpPr/>
          <p:nvPr/>
        </p:nvSpPr>
        <p:spPr>
          <a:xfrm rot="5400000">
            <a:off x="563096" y="5902639"/>
            <a:ext cx="92019" cy="437582"/>
          </a:xfrm>
          <a:custGeom>
            <a:avLst/>
            <a:gdLst>
              <a:gd name="connsiteX0" fmla="*/ 46018 w 92019"/>
              <a:gd name="connsiteY0" fmla="*/ 437583 h 437582"/>
              <a:gd name="connsiteX1" fmla="*/ 46001 w 92019"/>
              <a:gd name="connsiteY1" fmla="*/ 437583 h 437582"/>
              <a:gd name="connsiteX2" fmla="*/ 0 w 92019"/>
              <a:gd name="connsiteY2" fmla="*/ 391405 h 437582"/>
              <a:gd name="connsiteX3" fmla="*/ 0 w 92019"/>
              <a:gd name="connsiteY3" fmla="*/ 46178 h 437582"/>
              <a:gd name="connsiteX4" fmla="*/ 46001 w 92019"/>
              <a:gd name="connsiteY4" fmla="*/ 0 h 437582"/>
              <a:gd name="connsiteX5" fmla="*/ 46018 w 92019"/>
              <a:gd name="connsiteY5" fmla="*/ 0 h 437582"/>
              <a:gd name="connsiteX6" fmla="*/ 92019 w 92019"/>
              <a:gd name="connsiteY6" fmla="*/ 46178 h 437582"/>
              <a:gd name="connsiteX7" fmla="*/ 92019 w 92019"/>
              <a:gd name="connsiteY7" fmla="*/ 391405 h 437582"/>
              <a:gd name="connsiteX8" fmla="*/ 46018 w 92019"/>
              <a:gd name="connsiteY8" fmla="*/ 437583 h 4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437582">
                <a:moveTo>
                  <a:pt x="46018" y="437583"/>
                </a:moveTo>
                <a:lnTo>
                  <a:pt x="46001" y="437583"/>
                </a:lnTo>
                <a:cubicBezTo>
                  <a:pt x="20595" y="437583"/>
                  <a:pt x="0" y="416908"/>
                  <a:pt x="0" y="391405"/>
                </a:cubicBezTo>
                <a:lnTo>
                  <a:pt x="0" y="46178"/>
                </a:lnTo>
                <a:cubicBezTo>
                  <a:pt x="0" y="20675"/>
                  <a:pt x="20595" y="0"/>
                  <a:pt x="46001" y="0"/>
                </a:cubicBezTo>
                <a:lnTo>
                  <a:pt x="46018" y="0"/>
                </a:lnTo>
                <a:cubicBezTo>
                  <a:pt x="71423" y="0"/>
                  <a:pt x="92019" y="20675"/>
                  <a:pt x="92019" y="46178"/>
                </a:cubicBezTo>
                <a:lnTo>
                  <a:pt x="92019" y="391405"/>
                </a:lnTo>
                <a:cubicBezTo>
                  <a:pt x="92019" y="416908"/>
                  <a:pt x="71423" y="437583"/>
                  <a:pt x="46018" y="437583"/>
                </a:cubicBezTo>
                <a:close/>
              </a:path>
            </a:pathLst>
          </a:custGeom>
          <a:gradFill>
            <a:gsLst>
              <a:gs pos="600">
                <a:srgbClr val="4F78AF"/>
              </a:gs>
              <a:gs pos="96400">
                <a:srgbClr val="B4C9E4"/>
              </a:gs>
            </a:gsLst>
            <a:lin ang="540794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5" name="任意多边形: 形状 27"/>
          <p:cNvSpPr/>
          <p:nvPr/>
        </p:nvSpPr>
        <p:spPr>
          <a:xfrm rot="5400000">
            <a:off x="674664" y="6154094"/>
            <a:ext cx="92017" cy="660715"/>
          </a:xfrm>
          <a:custGeom>
            <a:avLst/>
            <a:gdLst>
              <a:gd name="connsiteX0" fmla="*/ 46018 w 92017"/>
              <a:gd name="connsiteY0" fmla="*/ 660715 h 660715"/>
              <a:gd name="connsiteX1" fmla="*/ 45999 w 92017"/>
              <a:gd name="connsiteY1" fmla="*/ 660715 h 660715"/>
              <a:gd name="connsiteX2" fmla="*/ 0 w 92017"/>
              <a:gd name="connsiteY2" fmla="*/ 614537 h 660715"/>
              <a:gd name="connsiteX3" fmla="*/ 0 w 92017"/>
              <a:gd name="connsiteY3" fmla="*/ 46178 h 660715"/>
              <a:gd name="connsiteX4" fmla="*/ 45999 w 92017"/>
              <a:gd name="connsiteY4" fmla="*/ 0 h 660715"/>
              <a:gd name="connsiteX5" fmla="*/ 46018 w 92017"/>
              <a:gd name="connsiteY5" fmla="*/ 0 h 660715"/>
              <a:gd name="connsiteX6" fmla="*/ 92017 w 92017"/>
              <a:gd name="connsiteY6" fmla="*/ 46178 h 660715"/>
              <a:gd name="connsiteX7" fmla="*/ 92017 w 92017"/>
              <a:gd name="connsiteY7" fmla="*/ 614537 h 660715"/>
              <a:gd name="connsiteX8" fmla="*/ 46018 w 92017"/>
              <a:gd name="connsiteY8" fmla="*/ 660715 h 6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660715">
                <a:moveTo>
                  <a:pt x="46018" y="660715"/>
                </a:moveTo>
                <a:lnTo>
                  <a:pt x="45999" y="660715"/>
                </a:lnTo>
                <a:cubicBezTo>
                  <a:pt x="20593" y="660715"/>
                  <a:pt x="0" y="640040"/>
                  <a:pt x="0" y="614537"/>
                </a:cubicBezTo>
                <a:lnTo>
                  <a:pt x="0" y="46178"/>
                </a:lnTo>
                <a:cubicBezTo>
                  <a:pt x="0" y="20675"/>
                  <a:pt x="20593" y="0"/>
                  <a:pt x="45999" y="0"/>
                </a:cubicBezTo>
                <a:lnTo>
                  <a:pt x="46018" y="0"/>
                </a:lnTo>
                <a:cubicBezTo>
                  <a:pt x="71421" y="0"/>
                  <a:pt x="92017" y="20675"/>
                  <a:pt x="92017" y="46178"/>
                </a:cubicBezTo>
                <a:lnTo>
                  <a:pt x="92017" y="614537"/>
                </a:lnTo>
                <a:cubicBezTo>
                  <a:pt x="92017" y="640040"/>
                  <a:pt x="71421" y="660715"/>
                  <a:pt x="46018" y="660715"/>
                </a:cubicBezTo>
                <a:close/>
              </a:path>
            </a:pathLst>
          </a:custGeom>
          <a:gradFill>
            <a:gsLst>
              <a:gs pos="600">
                <a:srgbClr val="4F78AF"/>
              </a:gs>
              <a:gs pos="96400">
                <a:srgbClr val="B4C9E4"/>
              </a:gs>
            </a:gsLst>
            <a:lin ang="5392059"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6" name="任意多边形: 形状 28"/>
          <p:cNvSpPr/>
          <p:nvPr/>
        </p:nvSpPr>
        <p:spPr>
          <a:xfrm rot="5400000">
            <a:off x="859401" y="5631362"/>
            <a:ext cx="92017" cy="1343155"/>
          </a:xfrm>
          <a:custGeom>
            <a:avLst/>
            <a:gdLst>
              <a:gd name="connsiteX0" fmla="*/ 46018 w 92017"/>
              <a:gd name="connsiteY0" fmla="*/ 1343155 h 1343155"/>
              <a:gd name="connsiteX1" fmla="*/ 45999 w 92017"/>
              <a:gd name="connsiteY1" fmla="*/ 1343155 h 1343155"/>
              <a:gd name="connsiteX2" fmla="*/ 0 w 92017"/>
              <a:gd name="connsiteY2" fmla="*/ 1296980 h 1343155"/>
              <a:gd name="connsiteX3" fmla="*/ 0 w 92017"/>
              <a:gd name="connsiteY3" fmla="*/ 46176 h 1343155"/>
              <a:gd name="connsiteX4" fmla="*/ 45999 w 92017"/>
              <a:gd name="connsiteY4" fmla="*/ 0 h 1343155"/>
              <a:gd name="connsiteX5" fmla="*/ 46018 w 92017"/>
              <a:gd name="connsiteY5" fmla="*/ 0 h 1343155"/>
              <a:gd name="connsiteX6" fmla="*/ 92017 w 92017"/>
              <a:gd name="connsiteY6" fmla="*/ 46176 h 1343155"/>
              <a:gd name="connsiteX7" fmla="*/ 92017 w 92017"/>
              <a:gd name="connsiteY7" fmla="*/ 1296980 h 1343155"/>
              <a:gd name="connsiteX8" fmla="*/ 46018 w 92017"/>
              <a:gd name="connsiteY8" fmla="*/ 1343155 h 134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343155">
                <a:moveTo>
                  <a:pt x="46018" y="1343155"/>
                </a:moveTo>
                <a:lnTo>
                  <a:pt x="45999" y="1343155"/>
                </a:lnTo>
                <a:cubicBezTo>
                  <a:pt x="20597" y="1343155"/>
                  <a:pt x="0" y="1322480"/>
                  <a:pt x="0" y="1296980"/>
                </a:cubicBezTo>
                <a:lnTo>
                  <a:pt x="0" y="46176"/>
                </a:lnTo>
                <a:cubicBezTo>
                  <a:pt x="0" y="20674"/>
                  <a:pt x="20597" y="0"/>
                  <a:pt x="45999" y="0"/>
                </a:cubicBezTo>
                <a:lnTo>
                  <a:pt x="46018" y="0"/>
                </a:lnTo>
                <a:cubicBezTo>
                  <a:pt x="71424" y="0"/>
                  <a:pt x="92017" y="20674"/>
                  <a:pt x="92017" y="46176"/>
                </a:cubicBezTo>
                <a:lnTo>
                  <a:pt x="92017" y="1296980"/>
                </a:lnTo>
                <a:cubicBezTo>
                  <a:pt x="92017" y="1322480"/>
                  <a:pt x="71424" y="1343155"/>
                  <a:pt x="46018" y="1343155"/>
                </a:cubicBezTo>
                <a:close/>
              </a:path>
            </a:pathLst>
          </a:custGeom>
          <a:gradFill>
            <a:gsLst>
              <a:gs pos="600">
                <a:srgbClr val="4F78AF"/>
              </a:gs>
              <a:gs pos="96400">
                <a:srgbClr val="B4C9E4"/>
              </a:gs>
            </a:gsLst>
            <a:lin ang="5407940"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7" name="任意多边形: 形状 29"/>
          <p:cNvSpPr/>
          <p:nvPr/>
        </p:nvSpPr>
        <p:spPr>
          <a:xfrm rot="5400000">
            <a:off x="1258582" y="6335215"/>
            <a:ext cx="92017" cy="298473"/>
          </a:xfrm>
          <a:custGeom>
            <a:avLst/>
            <a:gdLst>
              <a:gd name="connsiteX0" fmla="*/ 46018 w 92017"/>
              <a:gd name="connsiteY0" fmla="*/ 298473 h 298473"/>
              <a:gd name="connsiteX1" fmla="*/ 45999 w 92017"/>
              <a:gd name="connsiteY1" fmla="*/ 298473 h 298473"/>
              <a:gd name="connsiteX2" fmla="*/ 0 w 92017"/>
              <a:gd name="connsiteY2" fmla="*/ 252299 h 298473"/>
              <a:gd name="connsiteX3" fmla="*/ 0 w 92017"/>
              <a:gd name="connsiteY3" fmla="*/ 46176 h 298473"/>
              <a:gd name="connsiteX4" fmla="*/ 45999 w 92017"/>
              <a:gd name="connsiteY4" fmla="*/ 0 h 298473"/>
              <a:gd name="connsiteX5" fmla="*/ 46018 w 92017"/>
              <a:gd name="connsiteY5" fmla="*/ 0 h 298473"/>
              <a:gd name="connsiteX6" fmla="*/ 92017 w 92017"/>
              <a:gd name="connsiteY6" fmla="*/ 46176 h 298473"/>
              <a:gd name="connsiteX7" fmla="*/ 92017 w 92017"/>
              <a:gd name="connsiteY7" fmla="*/ 252299 h 298473"/>
              <a:gd name="connsiteX8" fmla="*/ 46018 w 92017"/>
              <a:gd name="connsiteY8" fmla="*/ 298473 h 2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298473">
                <a:moveTo>
                  <a:pt x="46018" y="298473"/>
                </a:moveTo>
                <a:lnTo>
                  <a:pt x="45999" y="298473"/>
                </a:lnTo>
                <a:cubicBezTo>
                  <a:pt x="20593" y="298473"/>
                  <a:pt x="0" y="277802"/>
                  <a:pt x="0" y="252299"/>
                </a:cubicBezTo>
                <a:lnTo>
                  <a:pt x="0" y="46176"/>
                </a:lnTo>
                <a:cubicBezTo>
                  <a:pt x="0" y="20672"/>
                  <a:pt x="20593" y="0"/>
                  <a:pt x="45999" y="0"/>
                </a:cubicBezTo>
                <a:lnTo>
                  <a:pt x="46018" y="0"/>
                </a:lnTo>
                <a:cubicBezTo>
                  <a:pt x="71421" y="0"/>
                  <a:pt x="92017" y="20672"/>
                  <a:pt x="92017" y="46176"/>
                </a:cubicBezTo>
                <a:lnTo>
                  <a:pt x="92017" y="252299"/>
                </a:lnTo>
                <a:cubicBezTo>
                  <a:pt x="92017" y="277802"/>
                  <a:pt x="71421" y="298473"/>
                  <a:pt x="46018" y="298473"/>
                </a:cubicBezTo>
                <a:close/>
              </a:path>
            </a:pathLst>
          </a:custGeom>
          <a:gradFill>
            <a:gsLst>
              <a:gs pos="600">
                <a:srgbClr val="4F78AF"/>
              </a:gs>
              <a:gs pos="96400">
                <a:srgbClr val="B4C9E4"/>
              </a:gs>
            </a:gsLst>
            <a:lin ang="5407934"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8" name="任意多边形: 形状 30"/>
          <p:cNvSpPr/>
          <p:nvPr/>
        </p:nvSpPr>
        <p:spPr>
          <a:xfrm rot="5400000">
            <a:off x="1689541" y="6222620"/>
            <a:ext cx="92017" cy="160638"/>
          </a:xfrm>
          <a:custGeom>
            <a:avLst/>
            <a:gdLst>
              <a:gd name="connsiteX0" fmla="*/ 46018 w 92017"/>
              <a:gd name="connsiteY0" fmla="*/ 160639 h 160638"/>
              <a:gd name="connsiteX1" fmla="*/ 45999 w 92017"/>
              <a:gd name="connsiteY1" fmla="*/ 160639 h 160638"/>
              <a:gd name="connsiteX2" fmla="*/ 0 w 92017"/>
              <a:gd name="connsiteY2" fmla="*/ 114463 h 160638"/>
              <a:gd name="connsiteX3" fmla="*/ 0 w 92017"/>
              <a:gd name="connsiteY3" fmla="*/ 46176 h 160638"/>
              <a:gd name="connsiteX4" fmla="*/ 45999 w 92017"/>
              <a:gd name="connsiteY4" fmla="*/ 0 h 160638"/>
              <a:gd name="connsiteX5" fmla="*/ 46018 w 92017"/>
              <a:gd name="connsiteY5" fmla="*/ 0 h 160638"/>
              <a:gd name="connsiteX6" fmla="*/ 92017 w 92017"/>
              <a:gd name="connsiteY6" fmla="*/ 46176 h 160638"/>
              <a:gd name="connsiteX7" fmla="*/ 92017 w 92017"/>
              <a:gd name="connsiteY7" fmla="*/ 114463 h 160638"/>
              <a:gd name="connsiteX8" fmla="*/ 46018 w 92017"/>
              <a:gd name="connsiteY8" fmla="*/ 160639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60638">
                <a:moveTo>
                  <a:pt x="46018" y="160639"/>
                </a:moveTo>
                <a:lnTo>
                  <a:pt x="45999" y="160639"/>
                </a:lnTo>
                <a:cubicBezTo>
                  <a:pt x="20597" y="160639"/>
                  <a:pt x="0" y="139965"/>
                  <a:pt x="0" y="114463"/>
                </a:cubicBezTo>
                <a:lnTo>
                  <a:pt x="0" y="46176"/>
                </a:lnTo>
                <a:cubicBezTo>
                  <a:pt x="0" y="20674"/>
                  <a:pt x="20597" y="0"/>
                  <a:pt x="45999" y="0"/>
                </a:cubicBezTo>
                <a:lnTo>
                  <a:pt x="46018" y="0"/>
                </a:lnTo>
                <a:cubicBezTo>
                  <a:pt x="71424" y="0"/>
                  <a:pt x="92017" y="20674"/>
                  <a:pt x="92017" y="46176"/>
                </a:cubicBezTo>
                <a:lnTo>
                  <a:pt x="92017" y="114463"/>
                </a:lnTo>
                <a:cubicBezTo>
                  <a:pt x="92017" y="139965"/>
                  <a:pt x="71424" y="160639"/>
                  <a:pt x="46018" y="160639"/>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9" name="任意多边形: 形状 31"/>
          <p:cNvSpPr/>
          <p:nvPr/>
        </p:nvSpPr>
        <p:spPr>
          <a:xfrm rot="5400000">
            <a:off x="1478722" y="6041111"/>
            <a:ext cx="92019" cy="160638"/>
          </a:xfrm>
          <a:custGeom>
            <a:avLst/>
            <a:gdLst>
              <a:gd name="connsiteX0" fmla="*/ 46018 w 92019"/>
              <a:gd name="connsiteY0" fmla="*/ 160638 h 160638"/>
              <a:gd name="connsiteX1" fmla="*/ 46001 w 92019"/>
              <a:gd name="connsiteY1" fmla="*/ 160638 h 160638"/>
              <a:gd name="connsiteX2" fmla="*/ 0 w 92019"/>
              <a:gd name="connsiteY2" fmla="*/ 114463 h 160638"/>
              <a:gd name="connsiteX3" fmla="*/ 0 w 92019"/>
              <a:gd name="connsiteY3" fmla="*/ 46176 h 160638"/>
              <a:gd name="connsiteX4" fmla="*/ 46001 w 92019"/>
              <a:gd name="connsiteY4" fmla="*/ 0 h 160638"/>
              <a:gd name="connsiteX5" fmla="*/ 46018 w 92019"/>
              <a:gd name="connsiteY5" fmla="*/ 0 h 160638"/>
              <a:gd name="connsiteX6" fmla="*/ 92019 w 92019"/>
              <a:gd name="connsiteY6" fmla="*/ 46176 h 160638"/>
              <a:gd name="connsiteX7" fmla="*/ 92019 w 92019"/>
              <a:gd name="connsiteY7" fmla="*/ 114463 h 160638"/>
              <a:gd name="connsiteX8" fmla="*/ 46018 w 92019"/>
              <a:gd name="connsiteY8" fmla="*/ 160638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160638">
                <a:moveTo>
                  <a:pt x="46018" y="160638"/>
                </a:moveTo>
                <a:lnTo>
                  <a:pt x="46001" y="160638"/>
                </a:lnTo>
                <a:cubicBezTo>
                  <a:pt x="20595" y="160638"/>
                  <a:pt x="0" y="139965"/>
                  <a:pt x="0" y="114463"/>
                </a:cubicBezTo>
                <a:lnTo>
                  <a:pt x="0" y="46176"/>
                </a:lnTo>
                <a:cubicBezTo>
                  <a:pt x="0" y="20674"/>
                  <a:pt x="20595" y="0"/>
                  <a:pt x="46001" y="0"/>
                </a:cubicBezTo>
                <a:lnTo>
                  <a:pt x="46018" y="0"/>
                </a:lnTo>
                <a:cubicBezTo>
                  <a:pt x="71423" y="0"/>
                  <a:pt x="92019" y="20674"/>
                  <a:pt x="92019" y="46176"/>
                </a:cubicBezTo>
                <a:lnTo>
                  <a:pt x="92019" y="114463"/>
                </a:lnTo>
                <a:cubicBezTo>
                  <a:pt x="92019" y="139965"/>
                  <a:pt x="71423" y="160638"/>
                  <a:pt x="46018" y="160638"/>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0" name="任意多边形: 形状 32"/>
          <p:cNvSpPr/>
          <p:nvPr/>
        </p:nvSpPr>
        <p:spPr>
          <a:xfrm rot="5400000">
            <a:off x="595603" y="5745929"/>
            <a:ext cx="92018" cy="115722"/>
          </a:xfrm>
          <a:custGeom>
            <a:avLst/>
            <a:gdLst>
              <a:gd name="connsiteX0" fmla="*/ 46018 w 92018"/>
              <a:gd name="connsiteY0" fmla="*/ 115723 h 115722"/>
              <a:gd name="connsiteX1" fmla="*/ 46001 w 92018"/>
              <a:gd name="connsiteY1" fmla="*/ 115723 h 115722"/>
              <a:gd name="connsiteX2" fmla="*/ 0 w 92018"/>
              <a:gd name="connsiteY2" fmla="*/ 69544 h 115722"/>
              <a:gd name="connsiteX3" fmla="*/ 0 w 92018"/>
              <a:gd name="connsiteY3" fmla="*/ 46175 h 115722"/>
              <a:gd name="connsiteX4" fmla="*/ 46001 w 92018"/>
              <a:gd name="connsiteY4" fmla="*/ 0 h 115722"/>
              <a:gd name="connsiteX5" fmla="*/ 46018 w 92018"/>
              <a:gd name="connsiteY5" fmla="*/ 0 h 115722"/>
              <a:gd name="connsiteX6" fmla="*/ 92018 w 92018"/>
              <a:gd name="connsiteY6" fmla="*/ 46175 h 115722"/>
              <a:gd name="connsiteX7" fmla="*/ 92018 w 92018"/>
              <a:gd name="connsiteY7" fmla="*/ 69544 h 115722"/>
              <a:gd name="connsiteX8" fmla="*/ 46018 w 92018"/>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8" h="115722">
                <a:moveTo>
                  <a:pt x="46018" y="115723"/>
                </a:moveTo>
                <a:lnTo>
                  <a:pt x="46001" y="115723"/>
                </a:lnTo>
                <a:cubicBezTo>
                  <a:pt x="20595" y="115723"/>
                  <a:pt x="0" y="95048"/>
                  <a:pt x="0" y="69544"/>
                </a:cubicBezTo>
                <a:lnTo>
                  <a:pt x="0" y="46175"/>
                </a:lnTo>
                <a:cubicBezTo>
                  <a:pt x="0" y="20671"/>
                  <a:pt x="20595" y="0"/>
                  <a:pt x="46001" y="0"/>
                </a:cubicBezTo>
                <a:lnTo>
                  <a:pt x="46018" y="0"/>
                </a:lnTo>
                <a:cubicBezTo>
                  <a:pt x="71423" y="0"/>
                  <a:pt x="92018" y="20671"/>
                  <a:pt x="92018" y="46175"/>
                </a:cubicBezTo>
                <a:lnTo>
                  <a:pt x="92018" y="69544"/>
                </a:lnTo>
                <a:cubicBezTo>
                  <a:pt x="92018" y="95048"/>
                  <a:pt x="71423"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1" name="任意多边形: 形状 33"/>
          <p:cNvSpPr/>
          <p:nvPr/>
        </p:nvSpPr>
        <p:spPr>
          <a:xfrm rot="5400000">
            <a:off x="573868" y="6744229"/>
            <a:ext cx="92017" cy="115722"/>
          </a:xfrm>
          <a:custGeom>
            <a:avLst/>
            <a:gdLst>
              <a:gd name="connsiteX0" fmla="*/ 46018 w 92017"/>
              <a:gd name="connsiteY0" fmla="*/ 115723 h 115722"/>
              <a:gd name="connsiteX1" fmla="*/ 45999 w 92017"/>
              <a:gd name="connsiteY1" fmla="*/ 115723 h 115722"/>
              <a:gd name="connsiteX2" fmla="*/ 0 w 92017"/>
              <a:gd name="connsiteY2" fmla="*/ 69544 h 115722"/>
              <a:gd name="connsiteX3" fmla="*/ 0 w 92017"/>
              <a:gd name="connsiteY3" fmla="*/ 46175 h 115722"/>
              <a:gd name="connsiteX4" fmla="*/ 45999 w 92017"/>
              <a:gd name="connsiteY4" fmla="*/ 0 h 115722"/>
              <a:gd name="connsiteX5" fmla="*/ 46018 w 92017"/>
              <a:gd name="connsiteY5" fmla="*/ 0 h 115722"/>
              <a:gd name="connsiteX6" fmla="*/ 92017 w 92017"/>
              <a:gd name="connsiteY6" fmla="*/ 46175 h 115722"/>
              <a:gd name="connsiteX7" fmla="*/ 92017 w 92017"/>
              <a:gd name="connsiteY7" fmla="*/ 69544 h 115722"/>
              <a:gd name="connsiteX8" fmla="*/ 46018 w 92017"/>
              <a:gd name="connsiteY8" fmla="*/ 115723 h 1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7" h="115722">
                <a:moveTo>
                  <a:pt x="46018" y="115723"/>
                </a:moveTo>
                <a:lnTo>
                  <a:pt x="45999" y="115723"/>
                </a:lnTo>
                <a:cubicBezTo>
                  <a:pt x="20597" y="115723"/>
                  <a:pt x="0" y="95048"/>
                  <a:pt x="0" y="69544"/>
                </a:cubicBezTo>
                <a:lnTo>
                  <a:pt x="0" y="46175"/>
                </a:lnTo>
                <a:cubicBezTo>
                  <a:pt x="0" y="20671"/>
                  <a:pt x="20597" y="0"/>
                  <a:pt x="45999" y="0"/>
                </a:cubicBezTo>
                <a:lnTo>
                  <a:pt x="46018" y="0"/>
                </a:lnTo>
                <a:cubicBezTo>
                  <a:pt x="71424" y="0"/>
                  <a:pt x="92017" y="20671"/>
                  <a:pt x="92017" y="46175"/>
                </a:cubicBezTo>
                <a:lnTo>
                  <a:pt x="92017" y="69544"/>
                </a:lnTo>
                <a:cubicBezTo>
                  <a:pt x="92017" y="95048"/>
                  <a:pt x="71424" y="115723"/>
                  <a:pt x="46018" y="115723"/>
                </a:cubicBezTo>
                <a:close/>
              </a:path>
            </a:pathLst>
          </a:custGeom>
          <a:gradFill>
            <a:gsLst>
              <a:gs pos="600">
                <a:srgbClr val="4F78AF"/>
              </a:gs>
              <a:gs pos="96400">
                <a:srgbClr val="B4C9E4"/>
              </a:gs>
            </a:gsLst>
            <a:lin ang="5407935"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2" name="任意多边形: 形状 34"/>
          <p:cNvSpPr/>
          <p:nvPr/>
        </p:nvSpPr>
        <p:spPr>
          <a:xfrm rot="5400000">
            <a:off x="1100647" y="5924377"/>
            <a:ext cx="92019" cy="394106"/>
          </a:xfrm>
          <a:custGeom>
            <a:avLst/>
            <a:gdLst>
              <a:gd name="connsiteX0" fmla="*/ 46018 w 92019"/>
              <a:gd name="connsiteY0" fmla="*/ 394107 h 394106"/>
              <a:gd name="connsiteX1" fmla="*/ 46001 w 92019"/>
              <a:gd name="connsiteY1" fmla="*/ 394107 h 394106"/>
              <a:gd name="connsiteX2" fmla="*/ 0 w 92019"/>
              <a:gd name="connsiteY2" fmla="*/ 347932 h 394106"/>
              <a:gd name="connsiteX3" fmla="*/ 0 w 92019"/>
              <a:gd name="connsiteY3" fmla="*/ 46178 h 394106"/>
              <a:gd name="connsiteX4" fmla="*/ 46001 w 92019"/>
              <a:gd name="connsiteY4" fmla="*/ 0 h 394106"/>
              <a:gd name="connsiteX5" fmla="*/ 46018 w 92019"/>
              <a:gd name="connsiteY5" fmla="*/ 0 h 394106"/>
              <a:gd name="connsiteX6" fmla="*/ 92019 w 92019"/>
              <a:gd name="connsiteY6" fmla="*/ 46178 h 394106"/>
              <a:gd name="connsiteX7" fmla="*/ 92019 w 92019"/>
              <a:gd name="connsiteY7" fmla="*/ 347932 h 394106"/>
              <a:gd name="connsiteX8" fmla="*/ 46018 w 92019"/>
              <a:gd name="connsiteY8" fmla="*/ 394107 h 3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19" h="394106">
                <a:moveTo>
                  <a:pt x="46018" y="394107"/>
                </a:moveTo>
                <a:lnTo>
                  <a:pt x="46001" y="394107"/>
                </a:lnTo>
                <a:cubicBezTo>
                  <a:pt x="20595" y="394107"/>
                  <a:pt x="0" y="373435"/>
                  <a:pt x="0" y="347932"/>
                </a:cubicBezTo>
                <a:lnTo>
                  <a:pt x="0" y="46178"/>
                </a:lnTo>
                <a:cubicBezTo>
                  <a:pt x="0" y="20675"/>
                  <a:pt x="20595" y="0"/>
                  <a:pt x="46001" y="0"/>
                </a:cubicBezTo>
                <a:lnTo>
                  <a:pt x="46018" y="0"/>
                </a:lnTo>
                <a:cubicBezTo>
                  <a:pt x="71423" y="0"/>
                  <a:pt x="92019" y="20675"/>
                  <a:pt x="92019" y="46178"/>
                </a:cubicBezTo>
                <a:lnTo>
                  <a:pt x="92019" y="347932"/>
                </a:lnTo>
                <a:cubicBezTo>
                  <a:pt x="92019" y="373435"/>
                  <a:pt x="71423" y="394107"/>
                  <a:pt x="46018" y="394107"/>
                </a:cubicBezTo>
                <a:close/>
              </a:path>
            </a:pathLst>
          </a:custGeom>
          <a:gradFill>
            <a:gsLst>
              <a:gs pos="600">
                <a:srgbClr val="4F78AF"/>
              </a:gs>
              <a:gs pos="96400">
                <a:srgbClr val="B4C9E4"/>
              </a:gs>
            </a:gsLst>
            <a:lin ang="5407933" scaled="1"/>
          </a:gradFill>
          <a:ln w="3676"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43" name="New picture"/>
          <p:cNvPicPr/>
          <p:nvPr/>
        </p:nvPicPr>
        <p:blipFill>
          <a:blip r:embed="rId1"/>
          <a:stretch>
            <a:fillRect/>
          </a:stretch>
        </p:blipFill>
        <p:spPr>
          <a:xfrm>
            <a:off x="11715868" y="139927"/>
            <a:ext cx="215345" cy="859308"/>
          </a:xfrm>
          <a:prstGeom prst="rect">
            <a:avLst/>
          </a:prstGeom>
          <a:ln>
            <a:noFill/>
          </a:ln>
        </p:spPr>
      </p:pic>
      <p:sp>
        <p:nvSpPr>
          <p:cNvPr id="44" name="New shape"/>
          <p:cNvSpPr/>
          <p:nvPr/>
        </p:nvSpPr>
        <p:spPr>
          <a:xfrm>
            <a:off x="381000" y="381000"/>
            <a:ext cx="11430000" cy="6096000"/>
          </a:xfrm>
          <a:prstGeom prst="rect">
            <a:avLst/>
          </a:prstGeom>
          <a:solidFill>
            <a:srgbClr val="FFFFFF">
              <a:alpha val="7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45" name="New shape"/>
          <p:cNvSpPr/>
          <p:nvPr/>
        </p:nvSpPr>
        <p:spPr>
          <a:xfrm>
            <a:off x="421870" y="465390"/>
            <a:ext cx="11336944" cy="461645"/>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l">
              <a:lnSpc>
                <a:spcPct val="150000"/>
              </a:lnSpc>
            </a:pPr>
            <a:r>
              <a:rPr lang="en-US" altLang="zh-CN" sz="2000" i="0" noProof="1">
                <a:solidFill>
                  <a:schemeClr val="tx1">
                    <a:lumMod val="75000"/>
                    <a:lumOff val="25000"/>
                  </a:schemeClr>
                </a:solidFill>
                <a:latin typeface="黑体" panose="02010609060101010101" charset="-122"/>
                <a:ea typeface="黑体" panose="02010609060101010101" charset="-122"/>
                <a:cs typeface="黑体" panose="02010609060101010101" charset="-122"/>
              </a:rPr>
              <a:t>6.响应级别</a:t>
            </a:r>
            <a:endParaRPr lang="zh-CN" sz="1800" b="1" i="0">
              <a:solidFill>
                <a:srgbClr val="000000">
                  <a:alpha val="94118"/>
                </a:srgbClr>
              </a:solidFill>
              <a:latin typeface="宋体" panose="02010600030101010101" pitchFamily="2" charset="-122"/>
              <a:ea typeface="宋体" panose="02010600030101010101" pitchFamily="2" charset="-122"/>
            </a:endParaRPr>
          </a:p>
        </p:txBody>
      </p:sp>
      <p:sp>
        <p:nvSpPr>
          <p:cNvPr id="8" name="矩形 7"/>
          <p:cNvSpPr/>
          <p:nvPr/>
        </p:nvSpPr>
        <p:spPr>
          <a:xfrm>
            <a:off x="640715" y="1367155"/>
            <a:ext cx="3000375" cy="4620895"/>
          </a:xfrm>
          <a:prstGeom prst="rect">
            <a:avLst/>
          </a:prstGeom>
          <a:solidFill>
            <a:srgbClr val="F2F2F2">
              <a:alpha val="80000"/>
            </a:srgb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l" fontAlgn="auto">
              <a:lnSpc>
                <a:spcPct val="150000"/>
              </a:lnSpc>
            </a:pPr>
            <a:r>
              <a:rPr sz="1600">
                <a:solidFill>
                  <a:schemeClr val="tx1"/>
                </a:solidFill>
                <a:latin typeface="黑体" panose="02010609060101010101" charset="-122"/>
                <a:ea typeface="黑体" panose="02010609060101010101" charset="-122"/>
                <a:cs typeface="黑体" panose="02010609060101010101" charset="-122"/>
              </a:rPr>
              <a:t>（1）指挥长到达现场后，迅速成立区现场指挥部及其工作组，了解先期处置情况，分析研判事故现状及发展态势，及时将现场情况向市指挥部汇报。</a:t>
            </a:r>
            <a:endParaRPr sz="1600">
              <a:solidFill>
                <a:schemeClr val="tx1"/>
              </a:solidFill>
              <a:latin typeface="黑体" panose="02010609060101010101" charset="-122"/>
              <a:ea typeface="黑体" panose="02010609060101010101" charset="-122"/>
              <a:cs typeface="黑体" panose="02010609060101010101" charset="-122"/>
            </a:endParaRPr>
          </a:p>
          <a:p>
            <a:pPr indent="0" algn="l" fontAlgn="auto">
              <a:lnSpc>
                <a:spcPct val="150000"/>
              </a:lnSpc>
            </a:pPr>
            <a:r>
              <a:rPr sz="1600">
                <a:solidFill>
                  <a:schemeClr val="tx1"/>
                </a:solidFill>
                <a:latin typeface="黑体" panose="02010609060101010101" charset="-122"/>
                <a:ea typeface="黑体" panose="02010609060101010101" charset="-122"/>
                <a:cs typeface="黑体" panose="02010609060101010101" charset="-122"/>
              </a:rPr>
              <a:t>（2）根据市指挥部的部署要求，参与现场应急处置工作。</a:t>
            </a:r>
            <a:endParaRPr sz="1600">
              <a:solidFill>
                <a:schemeClr val="tx1"/>
              </a:solidFill>
              <a:latin typeface="黑体" panose="02010609060101010101" charset="-122"/>
              <a:ea typeface="黑体" panose="02010609060101010101" charset="-122"/>
              <a:cs typeface="黑体" panose="02010609060101010101" charset="-122"/>
            </a:endParaRPr>
          </a:p>
          <a:p>
            <a:pPr indent="0" algn="l" fontAlgn="auto">
              <a:lnSpc>
                <a:spcPct val="150000"/>
              </a:lnSpc>
            </a:pPr>
            <a:endParaRPr>
              <a:solidFill>
                <a:schemeClr val="tx1"/>
              </a:solidFill>
              <a:latin typeface="黑体" panose="02010609060101010101" charset="-122"/>
              <a:ea typeface="黑体" panose="02010609060101010101" charset="-122"/>
              <a:cs typeface="黑体" panose="02010609060101010101" charset="-122"/>
            </a:endParaRPr>
          </a:p>
          <a:p>
            <a:pPr indent="0" algn="l" fontAlgn="auto">
              <a:lnSpc>
                <a:spcPct val="150000"/>
              </a:lnSpc>
            </a:pPr>
            <a:endParaRPr>
              <a:solidFill>
                <a:schemeClr val="tx1"/>
              </a:solidFill>
              <a:latin typeface="黑体" panose="02010609060101010101" charset="-122"/>
              <a:ea typeface="黑体" panose="02010609060101010101" charset="-122"/>
              <a:cs typeface="黑体" panose="02010609060101010101" charset="-122"/>
            </a:endParaRPr>
          </a:p>
          <a:p>
            <a:pPr indent="0" algn="l" fontAlgn="auto">
              <a:lnSpc>
                <a:spcPct val="150000"/>
              </a:lnSpc>
            </a:pPr>
            <a:endParaRPr>
              <a:solidFill>
                <a:schemeClr val="tx1"/>
              </a:solidFill>
              <a:latin typeface="黑体" panose="02010609060101010101" charset="-122"/>
              <a:ea typeface="黑体" panose="02010609060101010101" charset="-122"/>
              <a:cs typeface="黑体" panose="02010609060101010101" charset="-122"/>
            </a:endParaRPr>
          </a:p>
        </p:txBody>
      </p:sp>
      <p:sp>
        <p:nvSpPr>
          <p:cNvPr id="10" name="圆角矩形 32"/>
          <p:cNvSpPr/>
          <p:nvPr/>
        </p:nvSpPr>
        <p:spPr>
          <a:xfrm>
            <a:off x="1280160" y="1200785"/>
            <a:ext cx="2083435" cy="444500"/>
          </a:xfrm>
          <a:prstGeom prst="roundRect">
            <a:avLst/>
          </a:prstGeom>
          <a:solidFill>
            <a:srgbClr val="374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宋体" panose="02010600030101010101" pitchFamily="2" charset="-122"/>
                <a:ea typeface="微软雅黑" panose="020B0503020204020204" pitchFamily="34" charset="-122"/>
              </a:rPr>
              <a:t>一级响应</a:t>
            </a:r>
            <a:endParaRPr lang="en-US" altLang="zh-CN">
              <a:latin typeface="宋体" panose="02010600030101010101" pitchFamily="2" charset="-122"/>
              <a:ea typeface="微软雅黑" panose="020B0503020204020204" pitchFamily="34" charset="-122"/>
            </a:endParaRPr>
          </a:p>
        </p:txBody>
      </p:sp>
      <p:sp>
        <p:nvSpPr>
          <p:cNvPr id="3" name="矩形 2"/>
          <p:cNvSpPr/>
          <p:nvPr/>
        </p:nvSpPr>
        <p:spPr>
          <a:xfrm>
            <a:off x="3653155" y="1367155"/>
            <a:ext cx="7849870" cy="4620895"/>
          </a:xfrm>
          <a:prstGeom prst="rect">
            <a:avLst/>
          </a:prstGeom>
          <a:solidFill>
            <a:srgbClr val="F2F2F2">
              <a:alpha val="80000"/>
            </a:srgb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fontAlgn="auto">
              <a:lnSpc>
                <a:spcPct val="150000"/>
              </a:lnSpc>
            </a:pPr>
            <a:r>
              <a:rPr sz="1600">
                <a:solidFill>
                  <a:schemeClr val="tx1"/>
                </a:solidFill>
                <a:latin typeface="黑体" panose="02010609060101010101" charset="-122"/>
                <a:ea typeface="黑体" panose="02010609060101010101" charset="-122"/>
                <a:cs typeface="黑体" panose="02010609060101010101" charset="-122"/>
              </a:rPr>
              <a:t>（1）区指挥部办公室通知指挥长、有关成员单位负责人和专家等相关人员立即赶赴现场。同时，根据事故情况，迅速指挥调度有关应急力量赶赴现场参加应急处置工作。</a:t>
            </a:r>
            <a:endParaRPr sz="1600">
              <a:solidFill>
                <a:schemeClr val="tx1"/>
              </a:solidFill>
              <a:latin typeface="黑体" panose="02010609060101010101" charset="-122"/>
              <a:ea typeface="黑体" panose="02010609060101010101" charset="-122"/>
              <a:cs typeface="黑体" panose="02010609060101010101" charset="-122"/>
            </a:endParaRPr>
          </a:p>
          <a:p>
            <a:pPr indent="0" fontAlgn="auto">
              <a:lnSpc>
                <a:spcPct val="150000"/>
              </a:lnSpc>
            </a:pPr>
            <a:r>
              <a:rPr sz="1600">
                <a:solidFill>
                  <a:schemeClr val="tx1"/>
                </a:solidFill>
                <a:latin typeface="黑体" panose="02010609060101010101" charset="-122"/>
                <a:ea typeface="黑体" panose="02010609060101010101" charset="-122"/>
                <a:cs typeface="黑体" panose="02010609060101010101" charset="-122"/>
              </a:rPr>
              <a:t>（2）指挥长到达现场后，迅速成立现场指挥部及其工作组，了解先期处置情况，分析研判事故现状及发展态势。</a:t>
            </a:r>
            <a:endParaRPr sz="1600">
              <a:solidFill>
                <a:schemeClr val="tx1"/>
              </a:solidFill>
              <a:latin typeface="黑体" panose="02010609060101010101" charset="-122"/>
              <a:ea typeface="黑体" panose="02010609060101010101" charset="-122"/>
              <a:cs typeface="黑体" panose="02010609060101010101" charset="-122"/>
            </a:endParaRPr>
          </a:p>
          <a:p>
            <a:pPr indent="0" fontAlgn="auto">
              <a:lnSpc>
                <a:spcPct val="150000"/>
              </a:lnSpc>
            </a:pPr>
            <a:r>
              <a:rPr sz="1600">
                <a:solidFill>
                  <a:schemeClr val="tx1"/>
                </a:solidFill>
                <a:latin typeface="黑体" panose="02010609060101010101" charset="-122"/>
                <a:ea typeface="黑体" panose="02010609060101010101" charset="-122"/>
                <a:cs typeface="黑体" panose="02010609060101010101" charset="-122"/>
              </a:rPr>
              <a:t>（3）组织现场侦检工作，分析事故影响范围和程度，开展事故会商研判，研究制定应急处置方案。</a:t>
            </a:r>
            <a:endParaRPr sz="1600">
              <a:solidFill>
                <a:schemeClr val="tx1"/>
              </a:solidFill>
              <a:latin typeface="黑体" panose="02010609060101010101" charset="-122"/>
              <a:ea typeface="黑体" panose="02010609060101010101" charset="-122"/>
              <a:cs typeface="黑体" panose="02010609060101010101" charset="-122"/>
            </a:endParaRPr>
          </a:p>
          <a:p>
            <a:pPr indent="0" fontAlgn="auto">
              <a:lnSpc>
                <a:spcPct val="150000"/>
              </a:lnSpc>
            </a:pPr>
            <a:r>
              <a:rPr sz="1600">
                <a:solidFill>
                  <a:schemeClr val="tx1"/>
                </a:solidFill>
                <a:latin typeface="黑体" panose="02010609060101010101" charset="-122"/>
                <a:ea typeface="黑体" panose="02010609060101010101" charset="-122"/>
                <a:cs typeface="黑体" panose="02010609060101010101" charset="-122"/>
              </a:rPr>
              <a:t>（4）做好对周边人员、场所、重要设施排查和安全处置工作，防范次生灾害。</a:t>
            </a:r>
            <a:endParaRPr sz="1600">
              <a:solidFill>
                <a:schemeClr val="tx1"/>
              </a:solidFill>
              <a:latin typeface="黑体" panose="02010609060101010101" charset="-122"/>
              <a:ea typeface="黑体" panose="02010609060101010101" charset="-122"/>
              <a:cs typeface="黑体" panose="02010609060101010101" charset="-122"/>
            </a:endParaRPr>
          </a:p>
          <a:p>
            <a:pPr indent="0" fontAlgn="auto">
              <a:lnSpc>
                <a:spcPct val="150000"/>
              </a:lnSpc>
            </a:pPr>
            <a:r>
              <a:rPr sz="1600">
                <a:solidFill>
                  <a:schemeClr val="tx1"/>
                </a:solidFill>
                <a:latin typeface="黑体" panose="02010609060101010101" charset="-122"/>
                <a:ea typeface="黑体" panose="02010609060101010101" charset="-122"/>
                <a:cs typeface="黑体" panose="02010609060101010101" charset="-122"/>
              </a:rPr>
              <a:t>（5）现场指挥部及时向市指挥部办公室(市现场工作组)汇报事故现状及处置情况。</a:t>
            </a:r>
            <a:endParaRPr sz="1600">
              <a:solidFill>
                <a:schemeClr val="tx1"/>
              </a:solidFill>
              <a:latin typeface="黑体" panose="02010609060101010101" charset="-122"/>
              <a:ea typeface="黑体" panose="02010609060101010101" charset="-122"/>
              <a:cs typeface="黑体" panose="02010609060101010101" charset="-122"/>
            </a:endParaRPr>
          </a:p>
          <a:p>
            <a:pPr indent="0" fontAlgn="auto">
              <a:lnSpc>
                <a:spcPct val="150000"/>
              </a:lnSpc>
            </a:pPr>
            <a:r>
              <a:rPr sz="1600">
                <a:solidFill>
                  <a:schemeClr val="tx1"/>
                </a:solidFill>
                <a:latin typeface="黑体" panose="02010609060101010101" charset="-122"/>
                <a:ea typeface="黑体" panose="02010609060101010101" charset="-122"/>
                <a:cs typeface="黑体" panose="02010609060101010101" charset="-122"/>
              </a:rPr>
              <a:t>（6）及时、统一发布事故发展态势、抢险救援等信息，积极协调各类新闻媒体做好新闻报道工作，做好舆情引导工作。</a:t>
            </a:r>
            <a:endParaRPr sz="1600">
              <a:solidFill>
                <a:schemeClr val="tx1"/>
              </a:solidFill>
              <a:latin typeface="黑体" panose="02010609060101010101" charset="-122"/>
              <a:ea typeface="黑体" panose="02010609060101010101" charset="-122"/>
              <a:cs typeface="黑体" panose="02010609060101010101" charset="-122"/>
            </a:endParaRPr>
          </a:p>
          <a:p>
            <a:pPr indent="0" fontAlgn="auto">
              <a:lnSpc>
                <a:spcPct val="150000"/>
              </a:lnSpc>
            </a:pPr>
            <a:r>
              <a:rPr sz="1600">
                <a:solidFill>
                  <a:schemeClr val="tx1"/>
                </a:solidFill>
                <a:latin typeface="黑体" panose="02010609060101010101" charset="-122"/>
                <a:ea typeface="黑体" panose="02010609060101010101" charset="-122"/>
                <a:cs typeface="黑体" panose="02010609060101010101" charset="-122"/>
              </a:rPr>
              <a:t>（7）认真贯彻落实区委、区政府工作要求，并及时向事发地传达。</a:t>
            </a:r>
            <a:endParaRPr sz="1600">
              <a:solidFill>
                <a:schemeClr val="tx1"/>
              </a:solidFill>
              <a:latin typeface="黑体" panose="02010609060101010101" charset="-122"/>
              <a:ea typeface="黑体" panose="02010609060101010101" charset="-122"/>
              <a:cs typeface="黑体" panose="02010609060101010101" charset="-122"/>
            </a:endParaRPr>
          </a:p>
        </p:txBody>
      </p:sp>
      <p:sp>
        <p:nvSpPr>
          <p:cNvPr id="4" name="圆角矩形 32"/>
          <p:cNvSpPr/>
          <p:nvPr/>
        </p:nvSpPr>
        <p:spPr>
          <a:xfrm>
            <a:off x="6301105" y="1201420"/>
            <a:ext cx="2325370" cy="471170"/>
          </a:xfrm>
          <a:prstGeom prst="roundRect">
            <a:avLst/>
          </a:prstGeom>
          <a:solidFill>
            <a:srgbClr val="374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宋体" panose="02010600030101010101" pitchFamily="2" charset="-122"/>
                <a:ea typeface="微软雅黑" panose="020B0503020204020204" pitchFamily="34" charset="-122"/>
              </a:rPr>
              <a:t>二</a:t>
            </a:r>
            <a:r>
              <a:rPr lang="en-US" altLang="zh-CN">
                <a:latin typeface="宋体" panose="02010600030101010101" pitchFamily="2" charset="-122"/>
                <a:ea typeface="微软雅黑" panose="020B0503020204020204" pitchFamily="34" charset="-122"/>
              </a:rPr>
              <a:t>级响应</a:t>
            </a:r>
            <a:endParaRPr lang="en-US" altLang="zh-CN">
              <a:latin typeface="宋体" panose="02010600030101010101" pitchFamily="2"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Tm="7200000"/>
    </mc:Choice>
    <mc:Fallback>
      <p:transition spd="med" advTm="7200000"/>
    </mc:Fallback>
  </mc:AlternateContent>
  <p:timing>
    <p:tnLst>
      <p:par>
        <p:cTn id="1" dur="indefinite" restart="never" nodeType="tmRoot"/>
      </p:par>
    </p:tnLst>
    <p:bldLst>
      <p:bldP spid="8" grpId="0" bldLvl="0" animBg="1"/>
      <p:bldP spid="10" grpId="2" bldLvl="0" animBg="1"/>
      <p:bldP spid="3" grpId="0" bldLvl="0" animBg="1"/>
      <p:bldP spid="4" grpId="2" bldLvl="0" animBg="1"/>
    </p:bldLst>
  </p:timing>
</p:sld>
</file>

<file path=ppt/tags/tag1.xml><?xml version="1.0" encoding="utf-8"?>
<p:tagLst xmlns:p="http://schemas.openxmlformats.org/presentationml/2006/main">
  <p:tag name="KSO_WM_DIAGRAM_VIRTUALLY_FRAME" val="{&quot;height&quot;:287.515748031496,&quot;left&quot;:83.8567716535433,&quot;top&quot;:129.80889763779527,&quot;width&quot;:770.2851181102362}"/>
</p:tagLst>
</file>

<file path=ppt/tags/tag10.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11.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12.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13.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14.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15.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16.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17.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18.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19.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2.xml><?xml version="1.0" encoding="utf-8"?>
<p:tagLst xmlns:p="http://schemas.openxmlformats.org/presentationml/2006/main">
  <p:tag name="KSO_WM_DIAGRAM_VIRTUALLY_FRAME" val="{&quot;height&quot;:287.515748031496,&quot;left&quot;:83.8567716535433,&quot;top&quot;:129.80889763779527,&quot;width&quot;:770.2851181102362}"/>
</p:tagLst>
</file>

<file path=ppt/tags/tag20.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21.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22.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23.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24.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25.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26.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27.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28.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29.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3.xml><?xml version="1.0" encoding="utf-8"?>
<p:tagLst xmlns:p="http://schemas.openxmlformats.org/presentationml/2006/main">
  <p:tag name="KSO_WM_DIAGRAM_VIRTUALLY_FRAME" val="{&quot;height&quot;:287.515748031496,&quot;left&quot;:83.8567716535433,&quot;top&quot;:129.80889763779527,&quot;width&quot;:770.2851181102362}"/>
</p:tagLst>
</file>

<file path=ppt/tags/tag30.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31.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32.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33.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34.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35.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36.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37.xml><?xml version="1.0" encoding="utf-8"?>
<p:tagLst xmlns:p="http://schemas.openxmlformats.org/presentationml/2006/main">
  <p:tag name="AS_NET" val="4.0.30319.42000"/>
  <p:tag name="AS_OS" val="Microsoft Windows NT 6.2.9200.0"/>
  <p:tag name="AS_RELEASE_DATE" val="2017.10.11"/>
  <p:tag name="AS_TITLE" val="Aspose.Slides for .NET 2.0"/>
  <p:tag name="AS_VERSION" val="17.9.1"/>
  <p:tag name="commondata" val="eyJoZGlkIjoiNjFiM2FmNDY4M2U0ODk0Y2U3Nzk5ZjNlM2VkNmE2ZDQifQ=="/>
</p:tagLst>
</file>

<file path=ppt/tags/tag4.xml><?xml version="1.0" encoding="utf-8"?>
<p:tagLst xmlns:p="http://schemas.openxmlformats.org/presentationml/2006/main">
  <p:tag name="KSO_WM_DIAGRAM_VIRTUALLY_FRAME" val="{&quot;height&quot;:287.515748031496,&quot;left&quot;:83.8567716535433,&quot;top&quot;:129.80889763779527,&quot;width&quot;:770.2851181102362}"/>
</p:tagLst>
</file>

<file path=ppt/tags/tag5.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6.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7.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8.xml><?xml version="1.0" encoding="utf-8"?>
<p:tagLst xmlns:p="http://schemas.openxmlformats.org/presentationml/2006/main">
  <p:tag name="KSO_WM_DIAGRAM_VIRTUALLY_FRAME" val="{&quot;height&quot;:355.8186614173229,&quot;left&quot;:18.41196850393701,&quot;top&quot;:158.3907874015748,&quot;width&quot;:842.5011811023621}"/>
</p:tagLst>
</file>

<file path=ppt/tags/tag9.xml><?xml version="1.0" encoding="utf-8"?>
<p:tagLst xmlns:p="http://schemas.openxmlformats.org/presentationml/2006/main">
  <p:tag name="KSO_WM_DIAGRAM_VIRTUALLY_FRAME" val="{&quot;height&quot;:355.8186614173229,&quot;left&quot;:18.41196850393701,&quot;top&quot;:158.3907874015748,&quot;width&quot;:842.501181102362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1788</Words>
  <Application>WPS 演示</Application>
  <PresentationFormat/>
  <Paragraphs>102</Paragraphs>
  <Slides>11</Slides>
  <Notes>7</Notes>
  <HiddenSlides>3</HiddenSlides>
  <MMClips>0</MMClips>
  <ScaleCrop>false</ScaleCrop>
  <HeadingPairs>
    <vt:vector size="6" baseType="variant">
      <vt:variant>
        <vt:lpstr>已用的字体</vt:lpstr>
      </vt:variant>
      <vt:variant>
        <vt:i4>28</vt:i4>
      </vt:variant>
      <vt:variant>
        <vt:lpstr>主题</vt:lpstr>
      </vt:variant>
      <vt:variant>
        <vt:i4>2</vt:i4>
      </vt:variant>
      <vt:variant>
        <vt:lpstr>幻灯片标题</vt:lpstr>
      </vt:variant>
      <vt:variant>
        <vt:i4>11</vt:i4>
      </vt:variant>
    </vt:vector>
  </HeadingPairs>
  <TitlesOfParts>
    <vt:vector size="41" baseType="lpstr">
      <vt:lpstr>Arial</vt:lpstr>
      <vt:lpstr>宋体</vt:lpstr>
      <vt:lpstr>Wingdings</vt:lpstr>
      <vt:lpstr>Calibri</vt:lpstr>
      <vt:lpstr>Arial</vt:lpstr>
      <vt:lpstr>微软雅黑</vt:lpstr>
      <vt:lpstr>Impact</vt:lpstr>
      <vt:lpstr>Source Han Serif SC</vt:lpstr>
      <vt:lpstr>思源黑体 CN Normal</vt:lpstr>
      <vt:lpstr>黑体</vt:lpstr>
      <vt:lpstr>等线</vt:lpstr>
      <vt:lpstr>Arial Unicode MS</vt:lpstr>
      <vt:lpstr>等线 Light</vt:lpstr>
      <vt:lpstr>Calibri</vt:lpstr>
      <vt:lpstr>Kontrapunkt Bob</vt:lpstr>
      <vt:lpstr>Verdana</vt:lpstr>
      <vt:lpstr>思源等宽 N</vt:lpstr>
      <vt:lpstr>Open Sans</vt:lpstr>
      <vt:lpstr>Segoe Print</vt:lpstr>
      <vt:lpstr>微软雅黑 Light</vt:lpstr>
      <vt:lpstr>MS PGothic</vt:lpstr>
      <vt:lpstr>Yu Gothic UI</vt:lpstr>
      <vt:lpstr>方正尚酷简体</vt:lpstr>
      <vt:lpstr>MiSans Medium</vt:lpstr>
      <vt:lpstr>仓耳渔阳体 W01</vt:lpstr>
      <vt:lpstr>Helvetica Neue</vt:lpstr>
      <vt:lpstr>新宋体</vt:lpstr>
      <vt:lpstr>方正粗黑宋简体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微信用户</cp:lastModifiedBy>
  <cp:revision>2</cp:revision>
  <cp:lastPrinted>2024-06-07T05:14:00Z</cp:lastPrinted>
  <dcterms:created xsi:type="dcterms:W3CDTF">2024-06-07T05:14:00Z</dcterms:created>
  <dcterms:modified xsi:type="dcterms:W3CDTF">2024-08-02T09:18:55Z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4C8F85A2394F427AB4739037DBE14620_12</vt:lpwstr>
  </property>
  <property fmtid="{D5CDD505-2E9C-101B-9397-08002B2CF9AE}" pid="3" name="KSOProductBuildVer">
    <vt:lpwstr>2052-12.1.0.17147</vt:lpwstr>
  </property>
</Properties>
</file>