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14"/>
  </p:handoutMasterIdLst>
  <p:sldIdLst>
    <p:sldId id="257" r:id="rId4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tags" Target="../tags/tag30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0" Type="http://schemas.openxmlformats.org/officeDocument/2006/relationships/tags" Target="../tags/tag90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0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0" Type="http://schemas.openxmlformats.org/officeDocument/2006/relationships/tags" Target="../tags/tag116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 hasCustomPrompt="tru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true"/>
          </p:cNvSpPr>
          <p:nvPr>
            <p:ph type="subTitle" idx="1" hasCustomPrompt="true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true">
            <p:custDataLst>
              <p:tags r:id="rId2"/>
            </p:custDataLst>
          </p:nvPr>
        </p:nvSpPr>
        <p:spPr>
          <a:xfrm>
            <a:off x="274320" y="321260"/>
            <a:ext cx="11683455" cy="39305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true">
            <p:custDataLst>
              <p:tags r:id="rId3"/>
            </p:custDataLst>
          </p:nvPr>
        </p:nvSpPr>
        <p:spPr>
          <a:xfrm>
            <a:off x="9490237" y="321259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true">
            <p:custDataLst>
              <p:tags r:id="rId4"/>
            </p:custDataLst>
          </p:nvPr>
        </p:nvSpPr>
        <p:spPr>
          <a:xfrm rot="10800000">
            <a:off x="261015" y="2411670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true">
            <p:custDataLst>
              <p:tags r:id="rId5"/>
            </p:custDataLst>
          </p:nvPr>
        </p:nvSpPr>
        <p:spPr>
          <a:xfrm>
            <a:off x="9471025" y="6254750"/>
            <a:ext cx="180022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true">
            <p:custDataLst>
              <p:tags r:id="rId6"/>
            </p:custDataLst>
          </p:nvPr>
        </p:nvSpPr>
        <p:spPr>
          <a:xfrm flipV="true">
            <a:off x="750570" y="6305550"/>
            <a:ext cx="71564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true">
            <p:custDataLst>
              <p:tags r:id="rId7"/>
            </p:custDataLst>
          </p:nvPr>
        </p:nvSpPr>
        <p:spPr>
          <a:xfrm>
            <a:off x="1555115" y="6306820"/>
            <a:ext cx="88900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true">
            <p:custDataLst>
              <p:tags r:id="rId8"/>
            </p:custDataLst>
          </p:nvPr>
        </p:nvSpPr>
        <p:spPr>
          <a:xfrm>
            <a:off x="1731010" y="6306820"/>
            <a:ext cx="25336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日期占位符 15"/>
          <p:cNvSpPr>
            <a:spLocks noGrp="true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true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true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true"/>
          </p:cNvSpPr>
          <p:nvPr>
            <p:ph type="ctrTitle" hasCustomPrompt="true"/>
            <p:custDataLst>
              <p:tags r:id="rId12"/>
            </p:custDataLst>
          </p:nvPr>
        </p:nvSpPr>
        <p:spPr>
          <a:xfrm>
            <a:off x="883644" y="809127"/>
            <a:ext cx="9144000" cy="1896745"/>
          </a:xfrm>
        </p:spPr>
        <p:txBody>
          <a:bodyPr lIns="91440" tIns="45720" rIns="91440" bIns="0" anchor="b" anchorCtr="false">
            <a:normAutofit/>
          </a:bodyPr>
          <a:lstStyle>
            <a:lvl1pPr algn="l">
              <a:defRPr sz="6600" b="1" spc="600" baseline="0">
                <a:latin typeface="Arial" panose="0208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true"/>
          </p:cNvSpPr>
          <p:nvPr>
            <p:ph type="subTitle" idx="1" hasCustomPrompt="true"/>
            <p:custDataLst>
              <p:tags r:id="rId13"/>
            </p:custDataLst>
          </p:nvPr>
        </p:nvSpPr>
        <p:spPr>
          <a:xfrm>
            <a:off x="883643" y="3017520"/>
            <a:ext cx="9144000" cy="890270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13" hasCustomPrompt="true"/>
            <p:custDataLst>
              <p:tags r:id="rId14"/>
            </p:custDataLst>
          </p:nvPr>
        </p:nvSpPr>
        <p:spPr>
          <a:xfrm>
            <a:off x="883644" y="5050433"/>
            <a:ext cx="3365430" cy="579657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anose="0208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false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true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true">
            <p:custDataLst>
              <p:tags r:id="rId2"/>
            </p:custDataLst>
          </p:nvPr>
        </p:nvSpPr>
        <p:spPr>
          <a:xfrm>
            <a:off x="0" y="6474460"/>
            <a:ext cx="12249150" cy="3835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3"/>
            </p:custDataLst>
          </p:nvPr>
        </p:nvSpPr>
        <p:spPr>
          <a:xfrm>
            <a:off x="4676775" y="2059757"/>
            <a:ext cx="6243774" cy="922021"/>
          </a:xfrm>
        </p:spPr>
        <p:txBody>
          <a:bodyPr lIns="91440" tIns="45720" rIns="91440" bIns="0" anchor="b" anchorCtr="false">
            <a:normAutofit/>
          </a:bodyPr>
          <a:lstStyle>
            <a:lvl1pPr>
              <a:defRPr sz="54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 hasCustomPrompt="true"/>
            <p:custDataLst>
              <p:tags r:id="rId4"/>
            </p:custDataLst>
          </p:nvPr>
        </p:nvSpPr>
        <p:spPr>
          <a:xfrm>
            <a:off x="4676775" y="3102596"/>
            <a:ext cx="6243774" cy="1401006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false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  <p:custDataLst>
              <p:tags r:id="rId3"/>
            </p:custDataLst>
          </p:nvPr>
        </p:nvSpPr>
        <p:spPr>
          <a:xfrm>
            <a:off x="67628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  <p:custDataLst>
              <p:tags r:id="rId4"/>
            </p:custDataLst>
          </p:nvPr>
        </p:nvSpPr>
        <p:spPr>
          <a:xfrm>
            <a:off x="624522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false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true"/>
          </p:cNvSpPr>
          <p:nvPr>
            <p:ph type="body" idx="1" hasCustomPrompt="true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false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 hasCustomPrompt="true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false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false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false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true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false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false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true">
            <p:custDataLst>
              <p:tags r:id="rId2"/>
            </p:custDataLst>
          </p:nvPr>
        </p:nvSpPr>
        <p:spPr>
          <a:xfrm>
            <a:off x="266065" y="313690"/>
            <a:ext cx="11683365" cy="5634990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true">
            <p:custDataLst>
              <p:tags r:id="rId3"/>
            </p:custDataLst>
          </p:nvPr>
        </p:nvSpPr>
        <p:spPr>
          <a:xfrm>
            <a:off x="1422400" y="4064000"/>
            <a:ext cx="5283200" cy="12700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形状 8"/>
          <p:cNvSpPr/>
          <p:nvPr userDrawn="true">
            <p:custDataLst>
              <p:tags r:id="rId4"/>
            </p:custDataLst>
          </p:nvPr>
        </p:nvSpPr>
        <p:spPr>
          <a:xfrm>
            <a:off x="9480712" y="313004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true">
            <p:custDataLst>
              <p:tags r:id="rId5"/>
            </p:custDataLst>
          </p:nvPr>
        </p:nvSpPr>
        <p:spPr>
          <a:xfrm rot="10800000">
            <a:off x="261015" y="4113028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6"/>
            </p:custDataLst>
          </p:nvPr>
        </p:nvSpPr>
        <p:spPr>
          <a:xfrm>
            <a:off x="1320799" y="2376714"/>
            <a:ext cx="6653601" cy="1607337"/>
          </a:xfrm>
        </p:spPr>
        <p:txBody>
          <a:bodyPr vert="horz" lIns="91440" tIns="45720" rIns="91440" bIns="0" rtlCol="0" anchor="b" anchorCtr="false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2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3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true">
            <p:custDataLst>
              <p:tags r:id="rId2"/>
            </p:custDataLst>
          </p:nvPr>
        </p:nvSpPr>
        <p:spPr>
          <a:xfrm>
            <a:off x="0" y="0"/>
            <a:ext cx="1219263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true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true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3"/>
            </p:custDataLst>
          </p:nvPr>
        </p:nvSpPr>
        <p:spPr>
          <a:xfrm rot="16200000">
            <a:off x="-21591" y="25773"/>
            <a:ext cx="1741805" cy="169862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true">
            <p:custDataLst>
              <p:tags r:id="rId4"/>
            </p:custDataLst>
          </p:nvPr>
        </p:nvSpPr>
        <p:spPr>
          <a:xfrm rot="10800000">
            <a:off x="0" y="5913755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true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true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true">
            <p:custDataLst>
              <p:tags r:id="rId2"/>
            </p:custDataLst>
          </p:nvPr>
        </p:nvSpPr>
        <p:spPr>
          <a:xfrm>
            <a:off x="0" y="0"/>
            <a:ext cx="12192000" cy="266382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8" name="任意形状 9"/>
          <p:cNvSpPr/>
          <p:nvPr userDrawn="true">
            <p:custDataLst>
              <p:tags r:id="rId3"/>
            </p:custDataLst>
          </p:nvPr>
        </p:nvSpPr>
        <p:spPr>
          <a:xfrm rot="16200000">
            <a:off x="-18383" y="15240"/>
            <a:ext cx="1243965" cy="121348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4"/>
            </p:custDataLst>
          </p:nvPr>
        </p:nvSpPr>
        <p:spPr>
          <a:xfrm>
            <a:off x="10344785" y="0"/>
            <a:ext cx="1847215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true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true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true">
            <p:custDataLst>
              <p:tags r:id="rId2"/>
            </p:custDataLst>
          </p:nvPr>
        </p:nvSpPr>
        <p:spPr>
          <a:xfrm>
            <a:off x="3810" y="5029201"/>
            <a:ext cx="12192000" cy="18287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任意形状 9"/>
          <p:cNvSpPr/>
          <p:nvPr userDrawn="true">
            <p:custDataLst>
              <p:tags r:id="rId3"/>
            </p:custDataLst>
          </p:nvPr>
        </p:nvSpPr>
        <p:spPr>
          <a:xfrm rot="10800000">
            <a:off x="3810" y="5905500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tru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true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true">
            <p:custDataLst>
              <p:tags r:id="rId2"/>
            </p:custDataLst>
          </p:nvPr>
        </p:nvSpPr>
        <p:spPr>
          <a:xfrm>
            <a:off x="0" y="-3492"/>
            <a:ext cx="12192000" cy="9144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193040"/>
            <a:ext cx="11037570" cy="521335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true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true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true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true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true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true"/>
          </p:cNvSpPr>
          <p:nvPr>
            <p:ph type="title" hasCustomPrompt="true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true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8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 hasCustomPrompt="true"/>
          </p:nvPr>
        </p:nvSpPr>
        <p:spPr>
          <a:xfrm>
            <a:off x="646747" y="127000"/>
            <a:ext cx="4165200" cy="1600200"/>
          </a:xfrm>
        </p:spPr>
        <p:txBody>
          <a:bodyPr anchor="ctr" anchorCtr="false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true" noChangeAspect="true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128.xml"/><Relationship Id="rId23" Type="http://schemas.openxmlformats.org/officeDocument/2006/relationships/tags" Target="../tags/tag127.xml"/><Relationship Id="rId22" Type="http://schemas.openxmlformats.org/officeDocument/2006/relationships/tags" Target="../tags/tag126.xml"/><Relationship Id="rId21" Type="http://schemas.openxmlformats.org/officeDocument/2006/relationships/tags" Target="../tags/tag125.xml"/><Relationship Id="rId20" Type="http://schemas.openxmlformats.org/officeDocument/2006/relationships/tags" Target="../tags/tag124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123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fals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true"/>
          <p:cNvSpPr/>
          <p:nvPr userDrawn="true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uFillTx/>
          <a:latin typeface="Arial" panose="0208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8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8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8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8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8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tags" Target="../tags/tag138.xml"/><Relationship Id="rId7" Type="http://schemas.openxmlformats.org/officeDocument/2006/relationships/tags" Target="../tags/tag137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Relationship Id="rId3" Type="http://schemas.openxmlformats.org/officeDocument/2006/relationships/tags" Target="../tags/tag133.xml"/><Relationship Id="rId23" Type="http://schemas.openxmlformats.org/officeDocument/2006/relationships/notesSlide" Target="../notesSlides/notesSlide2.xml"/><Relationship Id="rId22" Type="http://schemas.openxmlformats.org/officeDocument/2006/relationships/slideLayout" Target="../slideLayouts/slideLayout17.xml"/><Relationship Id="rId21" Type="http://schemas.openxmlformats.org/officeDocument/2006/relationships/tags" Target="../tags/tag151.xml"/><Relationship Id="rId20" Type="http://schemas.openxmlformats.org/officeDocument/2006/relationships/tags" Target="../tags/tag150.xml"/><Relationship Id="rId2" Type="http://schemas.openxmlformats.org/officeDocument/2006/relationships/tags" Target="../tags/tag132.xml"/><Relationship Id="rId19" Type="http://schemas.openxmlformats.org/officeDocument/2006/relationships/tags" Target="../tags/tag149.xml"/><Relationship Id="rId18" Type="http://schemas.openxmlformats.org/officeDocument/2006/relationships/tags" Target="../tags/tag148.xml"/><Relationship Id="rId17" Type="http://schemas.openxmlformats.org/officeDocument/2006/relationships/tags" Target="../tags/tag147.xml"/><Relationship Id="rId16" Type="http://schemas.openxmlformats.org/officeDocument/2006/relationships/tags" Target="../tags/tag146.xml"/><Relationship Id="rId15" Type="http://schemas.openxmlformats.org/officeDocument/2006/relationships/tags" Target="../tags/tag145.xml"/><Relationship Id="rId14" Type="http://schemas.openxmlformats.org/officeDocument/2006/relationships/tags" Target="../tags/tag144.xml"/><Relationship Id="rId13" Type="http://schemas.openxmlformats.org/officeDocument/2006/relationships/tags" Target="../tags/tag143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tags" Target="../tags/tag13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60.xml"/><Relationship Id="rId8" Type="http://schemas.openxmlformats.org/officeDocument/2006/relationships/tags" Target="../tags/tag159.xml"/><Relationship Id="rId7" Type="http://schemas.openxmlformats.org/officeDocument/2006/relationships/tags" Target="../tags/tag158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4" Type="http://schemas.openxmlformats.org/officeDocument/2006/relationships/tags" Target="../tags/tag155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62.xml"/><Relationship Id="rId10" Type="http://schemas.openxmlformats.org/officeDocument/2006/relationships/tags" Target="../tags/tag161.xml"/><Relationship Id="rId1" Type="http://schemas.openxmlformats.org/officeDocument/2006/relationships/tags" Target="../tags/tag15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71.xml"/><Relationship Id="rId8" Type="http://schemas.openxmlformats.org/officeDocument/2006/relationships/tags" Target="../tags/tag170.xml"/><Relationship Id="rId7" Type="http://schemas.openxmlformats.org/officeDocument/2006/relationships/tags" Target="../tags/tag169.xml"/><Relationship Id="rId6" Type="http://schemas.openxmlformats.org/officeDocument/2006/relationships/tags" Target="../tags/tag168.xml"/><Relationship Id="rId5" Type="http://schemas.openxmlformats.org/officeDocument/2006/relationships/tags" Target="../tags/tag167.xml"/><Relationship Id="rId4" Type="http://schemas.openxmlformats.org/officeDocument/2006/relationships/tags" Target="../tags/tag166.xml"/><Relationship Id="rId3" Type="http://schemas.openxmlformats.org/officeDocument/2006/relationships/tags" Target="../tags/tag165.xml"/><Relationship Id="rId2" Type="http://schemas.openxmlformats.org/officeDocument/2006/relationships/tags" Target="../tags/tag164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73.xml"/><Relationship Id="rId10" Type="http://schemas.openxmlformats.org/officeDocument/2006/relationships/tags" Target="../tags/tag172.xml"/><Relationship Id="rId1" Type="http://schemas.openxmlformats.org/officeDocument/2006/relationships/tags" Target="../tags/tag163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82.xml"/><Relationship Id="rId8" Type="http://schemas.openxmlformats.org/officeDocument/2006/relationships/tags" Target="../tags/tag181.xml"/><Relationship Id="rId7" Type="http://schemas.openxmlformats.org/officeDocument/2006/relationships/tags" Target="../tags/tag180.xml"/><Relationship Id="rId6" Type="http://schemas.openxmlformats.org/officeDocument/2006/relationships/tags" Target="../tags/tag179.xml"/><Relationship Id="rId54" Type="http://schemas.openxmlformats.org/officeDocument/2006/relationships/slideLayout" Target="../slideLayouts/slideLayout17.xml"/><Relationship Id="rId53" Type="http://schemas.openxmlformats.org/officeDocument/2006/relationships/tags" Target="../tags/tag226.xml"/><Relationship Id="rId52" Type="http://schemas.openxmlformats.org/officeDocument/2006/relationships/tags" Target="../tags/tag225.xml"/><Relationship Id="rId51" Type="http://schemas.openxmlformats.org/officeDocument/2006/relationships/tags" Target="../tags/tag224.xml"/><Relationship Id="rId50" Type="http://schemas.openxmlformats.org/officeDocument/2006/relationships/tags" Target="../tags/tag223.xml"/><Relationship Id="rId5" Type="http://schemas.openxmlformats.org/officeDocument/2006/relationships/tags" Target="../tags/tag178.xml"/><Relationship Id="rId49" Type="http://schemas.openxmlformats.org/officeDocument/2006/relationships/tags" Target="../tags/tag222.xml"/><Relationship Id="rId48" Type="http://schemas.openxmlformats.org/officeDocument/2006/relationships/tags" Target="../tags/tag221.xml"/><Relationship Id="rId47" Type="http://schemas.openxmlformats.org/officeDocument/2006/relationships/tags" Target="../tags/tag220.xml"/><Relationship Id="rId46" Type="http://schemas.openxmlformats.org/officeDocument/2006/relationships/tags" Target="../tags/tag219.xml"/><Relationship Id="rId45" Type="http://schemas.openxmlformats.org/officeDocument/2006/relationships/tags" Target="../tags/tag218.xml"/><Relationship Id="rId44" Type="http://schemas.openxmlformats.org/officeDocument/2006/relationships/tags" Target="../tags/tag217.xml"/><Relationship Id="rId43" Type="http://schemas.openxmlformats.org/officeDocument/2006/relationships/tags" Target="../tags/tag216.xml"/><Relationship Id="rId42" Type="http://schemas.openxmlformats.org/officeDocument/2006/relationships/tags" Target="../tags/tag215.xml"/><Relationship Id="rId41" Type="http://schemas.openxmlformats.org/officeDocument/2006/relationships/tags" Target="../tags/tag214.xml"/><Relationship Id="rId40" Type="http://schemas.openxmlformats.org/officeDocument/2006/relationships/tags" Target="../tags/tag213.xml"/><Relationship Id="rId4" Type="http://schemas.openxmlformats.org/officeDocument/2006/relationships/tags" Target="../tags/tag177.xml"/><Relationship Id="rId39" Type="http://schemas.openxmlformats.org/officeDocument/2006/relationships/tags" Target="../tags/tag212.xml"/><Relationship Id="rId38" Type="http://schemas.openxmlformats.org/officeDocument/2006/relationships/tags" Target="../tags/tag211.xml"/><Relationship Id="rId37" Type="http://schemas.openxmlformats.org/officeDocument/2006/relationships/tags" Target="../tags/tag210.xml"/><Relationship Id="rId36" Type="http://schemas.openxmlformats.org/officeDocument/2006/relationships/tags" Target="../tags/tag209.xml"/><Relationship Id="rId35" Type="http://schemas.openxmlformats.org/officeDocument/2006/relationships/tags" Target="../tags/tag208.xml"/><Relationship Id="rId34" Type="http://schemas.openxmlformats.org/officeDocument/2006/relationships/tags" Target="../tags/tag207.xml"/><Relationship Id="rId33" Type="http://schemas.openxmlformats.org/officeDocument/2006/relationships/tags" Target="../tags/tag206.xml"/><Relationship Id="rId32" Type="http://schemas.openxmlformats.org/officeDocument/2006/relationships/tags" Target="../tags/tag205.xml"/><Relationship Id="rId31" Type="http://schemas.openxmlformats.org/officeDocument/2006/relationships/tags" Target="../tags/tag204.xml"/><Relationship Id="rId30" Type="http://schemas.openxmlformats.org/officeDocument/2006/relationships/tags" Target="../tags/tag203.xml"/><Relationship Id="rId3" Type="http://schemas.openxmlformats.org/officeDocument/2006/relationships/tags" Target="../tags/tag176.xml"/><Relationship Id="rId29" Type="http://schemas.openxmlformats.org/officeDocument/2006/relationships/tags" Target="../tags/tag202.xml"/><Relationship Id="rId28" Type="http://schemas.openxmlformats.org/officeDocument/2006/relationships/tags" Target="../tags/tag201.xml"/><Relationship Id="rId27" Type="http://schemas.openxmlformats.org/officeDocument/2006/relationships/tags" Target="../tags/tag200.xml"/><Relationship Id="rId26" Type="http://schemas.openxmlformats.org/officeDocument/2006/relationships/tags" Target="../tags/tag199.xml"/><Relationship Id="rId25" Type="http://schemas.openxmlformats.org/officeDocument/2006/relationships/tags" Target="../tags/tag198.xml"/><Relationship Id="rId24" Type="http://schemas.openxmlformats.org/officeDocument/2006/relationships/tags" Target="../tags/tag197.xml"/><Relationship Id="rId23" Type="http://schemas.openxmlformats.org/officeDocument/2006/relationships/tags" Target="../tags/tag196.xml"/><Relationship Id="rId22" Type="http://schemas.openxmlformats.org/officeDocument/2006/relationships/tags" Target="../tags/tag195.xml"/><Relationship Id="rId21" Type="http://schemas.openxmlformats.org/officeDocument/2006/relationships/tags" Target="../tags/tag194.xml"/><Relationship Id="rId20" Type="http://schemas.openxmlformats.org/officeDocument/2006/relationships/tags" Target="../tags/tag193.xml"/><Relationship Id="rId2" Type="http://schemas.openxmlformats.org/officeDocument/2006/relationships/tags" Target="../tags/tag175.xml"/><Relationship Id="rId19" Type="http://schemas.openxmlformats.org/officeDocument/2006/relationships/tags" Target="../tags/tag192.xml"/><Relationship Id="rId18" Type="http://schemas.openxmlformats.org/officeDocument/2006/relationships/tags" Target="../tags/tag191.xml"/><Relationship Id="rId17" Type="http://schemas.openxmlformats.org/officeDocument/2006/relationships/tags" Target="../tags/tag190.xml"/><Relationship Id="rId16" Type="http://schemas.openxmlformats.org/officeDocument/2006/relationships/tags" Target="../tags/tag189.xml"/><Relationship Id="rId15" Type="http://schemas.openxmlformats.org/officeDocument/2006/relationships/tags" Target="../tags/tag188.xml"/><Relationship Id="rId14" Type="http://schemas.openxmlformats.org/officeDocument/2006/relationships/tags" Target="../tags/tag187.xml"/><Relationship Id="rId13" Type="http://schemas.openxmlformats.org/officeDocument/2006/relationships/tags" Target="../tags/tag186.xml"/><Relationship Id="rId12" Type="http://schemas.openxmlformats.org/officeDocument/2006/relationships/tags" Target="../tags/tag185.xml"/><Relationship Id="rId11" Type="http://schemas.openxmlformats.org/officeDocument/2006/relationships/tags" Target="../tags/tag184.xml"/><Relationship Id="rId10" Type="http://schemas.openxmlformats.org/officeDocument/2006/relationships/tags" Target="../tags/tag183.xml"/><Relationship Id="rId1" Type="http://schemas.openxmlformats.org/officeDocument/2006/relationships/tags" Target="../tags/tag174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7.xml"/><Relationship Id="rId6" Type="http://schemas.openxmlformats.org/officeDocument/2006/relationships/tags" Target="../tags/tag232.xml"/><Relationship Id="rId5" Type="http://schemas.openxmlformats.org/officeDocument/2006/relationships/tags" Target="../tags/tag231.xml"/><Relationship Id="rId4" Type="http://schemas.openxmlformats.org/officeDocument/2006/relationships/tags" Target="../tags/tag230.xml"/><Relationship Id="rId3" Type="http://schemas.openxmlformats.org/officeDocument/2006/relationships/tags" Target="../tags/tag229.xml"/><Relationship Id="rId2" Type="http://schemas.openxmlformats.org/officeDocument/2006/relationships/tags" Target="../tags/tag228.xml"/><Relationship Id="rId1" Type="http://schemas.openxmlformats.org/officeDocument/2006/relationships/tags" Target="../tags/tag227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7.xml"/><Relationship Id="rId6" Type="http://schemas.openxmlformats.org/officeDocument/2006/relationships/tags" Target="../tags/tag238.xml"/><Relationship Id="rId5" Type="http://schemas.openxmlformats.org/officeDocument/2006/relationships/tags" Target="../tags/tag237.xml"/><Relationship Id="rId4" Type="http://schemas.openxmlformats.org/officeDocument/2006/relationships/tags" Target="../tags/tag236.xml"/><Relationship Id="rId3" Type="http://schemas.openxmlformats.org/officeDocument/2006/relationships/tags" Target="../tags/tag235.xml"/><Relationship Id="rId2" Type="http://schemas.openxmlformats.org/officeDocument/2006/relationships/tags" Target="../tags/tag234.xml"/><Relationship Id="rId1" Type="http://schemas.openxmlformats.org/officeDocument/2006/relationships/tags" Target="../tags/tag233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247.xml"/><Relationship Id="rId8" Type="http://schemas.openxmlformats.org/officeDocument/2006/relationships/tags" Target="../tags/tag246.xml"/><Relationship Id="rId7" Type="http://schemas.openxmlformats.org/officeDocument/2006/relationships/tags" Target="../tags/tag245.xml"/><Relationship Id="rId6" Type="http://schemas.openxmlformats.org/officeDocument/2006/relationships/tags" Target="../tags/tag244.xml"/><Relationship Id="rId5" Type="http://schemas.openxmlformats.org/officeDocument/2006/relationships/tags" Target="../tags/tag243.xml"/><Relationship Id="rId4" Type="http://schemas.openxmlformats.org/officeDocument/2006/relationships/tags" Target="../tags/tag242.xml"/><Relationship Id="rId3" Type="http://schemas.openxmlformats.org/officeDocument/2006/relationships/tags" Target="../tags/tag241.xml"/><Relationship Id="rId2" Type="http://schemas.openxmlformats.org/officeDocument/2006/relationships/tags" Target="../tags/tag240.xml"/><Relationship Id="rId17" Type="http://schemas.openxmlformats.org/officeDocument/2006/relationships/slideLayout" Target="../slideLayouts/slideLayout17.xml"/><Relationship Id="rId16" Type="http://schemas.openxmlformats.org/officeDocument/2006/relationships/tags" Target="../tags/tag254.xml"/><Relationship Id="rId15" Type="http://schemas.openxmlformats.org/officeDocument/2006/relationships/tags" Target="../tags/tag253.xml"/><Relationship Id="rId14" Type="http://schemas.openxmlformats.org/officeDocument/2006/relationships/tags" Target="../tags/tag252.xml"/><Relationship Id="rId13" Type="http://schemas.openxmlformats.org/officeDocument/2006/relationships/tags" Target="../tags/tag251.xml"/><Relationship Id="rId12" Type="http://schemas.openxmlformats.org/officeDocument/2006/relationships/tags" Target="../tags/tag250.xml"/><Relationship Id="rId11" Type="http://schemas.openxmlformats.org/officeDocument/2006/relationships/tags" Target="../tags/tag249.xml"/><Relationship Id="rId10" Type="http://schemas.openxmlformats.org/officeDocument/2006/relationships/tags" Target="../tags/tag248.xml"/><Relationship Id="rId1" Type="http://schemas.openxmlformats.org/officeDocument/2006/relationships/tags" Target="../tags/tag23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256.xml"/><Relationship Id="rId1" Type="http://schemas.openxmlformats.org/officeDocument/2006/relationships/tags" Target="../tags/tag2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true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80000"/>
          </a:bodyPr>
          <a:lstStyle/>
          <a:p>
            <a:r>
              <a:rPr lang="zh-CN" altLang="en-US" sz="6625" dirty="0">
                <a:solidFill>
                  <a:schemeClr val="accent1"/>
                </a:solidFill>
                <a:sym typeface="Arial" panose="02080604020202020204" pitchFamily="34" charset="0"/>
              </a:rPr>
              <a:t>长治市屯留区突发公共卫生事件应急预案的</a:t>
            </a:r>
            <a:endParaRPr lang="zh-CN" altLang="en-US" sz="6625" dirty="0">
              <a:solidFill>
                <a:schemeClr val="accent1"/>
              </a:solidFill>
              <a:sym typeface="Arial" panose="0208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0" y="0"/>
            <a:ext cx="12192635" cy="110871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sp>
        <p:nvSpPr>
          <p:cNvPr id="225" name="文本框 224"/>
          <p:cNvSpPr txBox="true"/>
          <p:nvPr>
            <p:custDataLst>
              <p:tags r:id="rId2"/>
            </p:custDataLst>
          </p:nvPr>
        </p:nvSpPr>
        <p:spPr>
          <a:xfrm>
            <a:off x="3475354" y="2315210"/>
            <a:ext cx="3240000" cy="6007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政策解读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sp>
        <p:nvSpPr>
          <p:cNvPr id="222" name="文本框 221"/>
          <p:cNvSpPr txBox="true"/>
          <p:nvPr>
            <p:custDataLst>
              <p:tags r:id="rId3"/>
            </p:custDataLst>
          </p:nvPr>
        </p:nvSpPr>
        <p:spPr>
          <a:xfrm>
            <a:off x="3478855" y="1397728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01</a:t>
            </a:r>
            <a:endParaRPr lang="en-US" altLang="zh-CN" sz="4400" b="1" dirty="0">
              <a:solidFill>
                <a:schemeClr val="accent1"/>
              </a:solidFill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4"/>
            </p:custDataLst>
          </p:nvPr>
        </p:nvCxnSpPr>
        <p:spPr>
          <a:xfrm rot="10800000">
            <a:off x="3602680" y="2148298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true"/>
          <p:nvPr>
            <p:custDataLst>
              <p:tags r:id="rId5"/>
            </p:custDataLst>
          </p:nvPr>
        </p:nvSpPr>
        <p:spPr>
          <a:xfrm>
            <a:off x="3476624" y="4053205"/>
            <a:ext cx="3240000" cy="62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编制目的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sp>
        <p:nvSpPr>
          <p:cNvPr id="118" name="文本框 117"/>
          <p:cNvSpPr txBox="true"/>
          <p:nvPr>
            <p:custDataLst>
              <p:tags r:id="rId6"/>
            </p:custDataLst>
          </p:nvPr>
        </p:nvSpPr>
        <p:spPr>
          <a:xfrm>
            <a:off x="3486475" y="3145621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02</a:t>
            </a:r>
            <a:endParaRPr lang="en-US" altLang="zh-CN" sz="4400" b="1">
              <a:solidFill>
                <a:schemeClr val="accent1"/>
              </a:solidFill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cxnSp>
        <p:nvCxnSpPr>
          <p:cNvPr id="119" name="直接连接符 118"/>
          <p:cNvCxnSpPr/>
          <p:nvPr>
            <p:custDataLst>
              <p:tags r:id="rId7"/>
            </p:custDataLst>
          </p:nvPr>
        </p:nvCxnSpPr>
        <p:spPr>
          <a:xfrm rot="10800000">
            <a:off x="3610300" y="3889206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文本框 124"/>
          <p:cNvSpPr txBox="true"/>
          <p:nvPr>
            <p:custDataLst>
              <p:tags r:id="rId8"/>
            </p:custDataLst>
          </p:nvPr>
        </p:nvSpPr>
        <p:spPr>
          <a:xfrm>
            <a:off x="7604124" y="2315210"/>
            <a:ext cx="3240000" cy="6007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适用范围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sp>
        <p:nvSpPr>
          <p:cNvPr id="126" name="文本框 125"/>
          <p:cNvSpPr txBox="true"/>
          <p:nvPr>
            <p:custDataLst>
              <p:tags r:id="rId9"/>
            </p:custDataLst>
          </p:nvPr>
        </p:nvSpPr>
        <p:spPr>
          <a:xfrm>
            <a:off x="7607625" y="1407253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04</a:t>
            </a:r>
            <a:endParaRPr lang="en-US" altLang="zh-CN" sz="4400" b="1" dirty="0">
              <a:solidFill>
                <a:schemeClr val="accent1"/>
              </a:solidFill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cxnSp>
        <p:nvCxnSpPr>
          <p:cNvPr id="127" name="直接连接符 126"/>
          <p:cNvCxnSpPr/>
          <p:nvPr>
            <p:custDataLst>
              <p:tags r:id="rId10"/>
            </p:custDataLst>
          </p:nvPr>
        </p:nvCxnSpPr>
        <p:spPr>
          <a:xfrm rot="10800000">
            <a:off x="7731450" y="2148298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文本框 128"/>
          <p:cNvSpPr txBox="true"/>
          <p:nvPr>
            <p:custDataLst>
              <p:tags r:id="rId11"/>
            </p:custDataLst>
          </p:nvPr>
        </p:nvSpPr>
        <p:spPr>
          <a:xfrm>
            <a:off x="7605394" y="4046220"/>
            <a:ext cx="3240000" cy="62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工作原则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sp>
        <p:nvSpPr>
          <p:cNvPr id="130" name="文本框 129"/>
          <p:cNvSpPr txBox="true"/>
          <p:nvPr>
            <p:custDataLst>
              <p:tags r:id="rId12"/>
            </p:custDataLst>
          </p:nvPr>
        </p:nvSpPr>
        <p:spPr>
          <a:xfrm>
            <a:off x="7615245" y="3138636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05</a:t>
            </a:r>
            <a:endParaRPr lang="en-US" altLang="zh-CN" sz="4400" b="1" dirty="0">
              <a:solidFill>
                <a:schemeClr val="accent1"/>
              </a:solidFill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cxnSp>
        <p:nvCxnSpPr>
          <p:cNvPr id="131" name="直接连接符 130"/>
          <p:cNvCxnSpPr/>
          <p:nvPr>
            <p:custDataLst>
              <p:tags r:id="rId13"/>
            </p:custDataLst>
          </p:nvPr>
        </p:nvCxnSpPr>
        <p:spPr>
          <a:xfrm rot="10800000">
            <a:off x="7739070" y="3889206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true"/>
          <p:nvPr>
            <p:custDataLst>
              <p:tags r:id="rId14"/>
            </p:custDataLst>
          </p:nvPr>
        </p:nvSpPr>
        <p:spPr>
          <a:xfrm>
            <a:off x="3511549" y="5784215"/>
            <a:ext cx="3240000" cy="62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编制依据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sp>
        <p:nvSpPr>
          <p:cNvPr id="4" name="文本框 3"/>
          <p:cNvSpPr txBox="true"/>
          <p:nvPr>
            <p:custDataLst>
              <p:tags r:id="rId15"/>
            </p:custDataLst>
          </p:nvPr>
        </p:nvSpPr>
        <p:spPr>
          <a:xfrm>
            <a:off x="3521400" y="4876631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03</a:t>
            </a:r>
            <a:endParaRPr lang="en-US" altLang="zh-CN" sz="4400" b="1">
              <a:solidFill>
                <a:schemeClr val="accent1"/>
              </a:solidFill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cxnSp>
        <p:nvCxnSpPr>
          <p:cNvPr id="5" name="直接连接符 4"/>
          <p:cNvCxnSpPr/>
          <p:nvPr>
            <p:custDataLst>
              <p:tags r:id="rId16"/>
            </p:custDataLst>
          </p:nvPr>
        </p:nvCxnSpPr>
        <p:spPr>
          <a:xfrm rot="10800000">
            <a:off x="3645225" y="5620216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true"/>
          <p:nvPr>
            <p:custDataLst>
              <p:tags r:id="rId17"/>
            </p:custDataLst>
          </p:nvPr>
        </p:nvSpPr>
        <p:spPr>
          <a:xfrm>
            <a:off x="7640319" y="5777230"/>
            <a:ext cx="3240000" cy="62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主要内容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sp>
        <p:nvSpPr>
          <p:cNvPr id="7" name="文本框 6"/>
          <p:cNvSpPr txBox="true"/>
          <p:nvPr>
            <p:custDataLst>
              <p:tags r:id="rId18"/>
            </p:custDataLst>
          </p:nvPr>
        </p:nvSpPr>
        <p:spPr>
          <a:xfrm>
            <a:off x="7650170" y="4869646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Arial" panose="02080604020202020204" pitchFamily="34" charset="0"/>
                <a:ea typeface="微软雅黑" panose="020B0503020204020204" charset="-122"/>
                <a:sym typeface="Arial" panose="02080604020202020204" pitchFamily="34" charset="0"/>
              </a:rPr>
              <a:t>06</a:t>
            </a:r>
            <a:endParaRPr lang="en-US" altLang="zh-CN" sz="4400" b="1" dirty="0">
              <a:solidFill>
                <a:schemeClr val="accent1"/>
              </a:solidFill>
              <a:latin typeface="Arial" panose="02080604020202020204" pitchFamily="34" charset="0"/>
              <a:ea typeface="微软雅黑" panose="020B0503020204020204" charset="-122"/>
              <a:sym typeface="Arial" panose="02080604020202020204" pitchFamily="34" charset="0"/>
            </a:endParaRPr>
          </a:p>
        </p:txBody>
      </p:sp>
      <p:cxnSp>
        <p:nvCxnSpPr>
          <p:cNvPr id="8" name="直接连接符 7"/>
          <p:cNvCxnSpPr/>
          <p:nvPr>
            <p:custDataLst>
              <p:tags r:id="rId19"/>
            </p:custDataLst>
          </p:nvPr>
        </p:nvCxnSpPr>
        <p:spPr>
          <a:xfrm rot="10800000">
            <a:off x="7773995" y="5620216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true"/>
          <p:nvPr>
            <p:custDataLst>
              <p:tags r:id="rId20"/>
            </p:custDataLst>
          </p:nvPr>
        </p:nvSpPr>
        <p:spPr>
          <a:xfrm>
            <a:off x="755650" y="696595"/>
            <a:ext cx="1880235" cy="695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rtlCol="0" anchor="ctr" anchorCtr="true">
            <a:normAutofit/>
          </a:bodyPr>
          <a:lstStyle/>
          <a:p>
            <a:pPr algn="ctr"/>
            <a:r>
              <a:rPr lang="zh-CN" altLang="en-US" sz="3200" b="1" spc="800" dirty="0">
                <a:ln>
                  <a:noFill/>
                </a:ln>
                <a:solidFill>
                  <a:schemeClr val="lt1"/>
                </a:solidFill>
                <a:uFillTx/>
                <a:latin typeface="Arial" panose="02080604020202020204" pitchFamily="34" charset="0"/>
                <a:ea typeface="微软雅黑" panose="020B0503020204020204" charset="-122"/>
                <a:cs typeface="+mj-lt"/>
                <a:sym typeface="Arial" panose="02080604020202020204" pitchFamily="34" charset="0"/>
              </a:rPr>
              <a:t>目录</a:t>
            </a:r>
            <a:endParaRPr lang="zh-CN" altLang="en-US" sz="3200" b="1" spc="800" dirty="0">
              <a:ln>
                <a:noFill/>
              </a:ln>
              <a:solidFill>
                <a:schemeClr val="lt1"/>
              </a:solidFill>
              <a:uFillTx/>
              <a:latin typeface="Arial" panose="02080604020202020204" pitchFamily="34" charset="0"/>
              <a:ea typeface="微软雅黑" panose="020B0503020204020204" charset="-122"/>
              <a:cs typeface="+mj-lt"/>
              <a:sym typeface="Arial" panose="02080604020202020204" pitchFamily="34" charset="0"/>
            </a:endParaRPr>
          </a:p>
        </p:txBody>
      </p:sp>
    </p:spTree>
    <p:custDataLst>
      <p:tags r:id="rId2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编制目的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9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true"/>
          <p:nvPr>
            <p:custDataLst>
              <p:tags r:id="rId10"/>
            </p:custDataLst>
          </p:nvPr>
        </p:nvSpPr>
        <p:spPr>
          <a:xfrm>
            <a:off x="1892883" y="1977452"/>
            <a:ext cx="8382634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false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为及时、高效、妥善处置发生在我区区域内的突发公共卫生事件，最大程度减少突发公共卫生事件对公众健康造成的危害，保障广大人民群众的生命与健康，维护社会安全和稳定。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编制依据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9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true"/>
          <p:nvPr>
            <p:custDataLst>
              <p:tags r:id="rId10"/>
            </p:custDataLst>
          </p:nvPr>
        </p:nvSpPr>
        <p:spPr>
          <a:xfrm>
            <a:off x="1892883" y="1977452"/>
            <a:ext cx="8382634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false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依据《中华人民共和国突发事件应对法》、《中华人民共和国传染病防治法》、《中华人民共和国基本医疗卫生与健康促进法》、《中华人民共和国食品安全法》、《中华人民共和国职业病防治法》、《突发公共卫生事件应急条例》等法律、法规、规章和《长治市屯留区突发事件总体应急预案》，修订本预案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适用范围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18" name="文本框 17"/>
          <p:cNvSpPr txBox="true"/>
          <p:nvPr>
            <p:custDataLst>
              <p:tags r:id="rId5"/>
            </p:custDataLst>
          </p:nvPr>
        </p:nvSpPr>
        <p:spPr>
          <a:xfrm>
            <a:off x="3556616" y="1619490"/>
            <a:ext cx="412487" cy="608881"/>
          </a:xfrm>
          <a:prstGeom prst="rect">
            <a:avLst/>
          </a:prstGeom>
          <a:noFill/>
        </p:spPr>
        <p:txBody>
          <a:bodyPr wrap="square" rtlCol="0" anchor="ctr">
            <a:normAutofit fontScale="80000"/>
          </a:bodyPr>
          <a:p>
            <a:r>
              <a:rPr lang="en-US" altLang="zh-CN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80604020202020204" pitchFamily="34" charset="0"/>
              </a:rPr>
              <a:t>1</a:t>
            </a:r>
            <a:endParaRPr lang="en-US" altLang="zh-CN" sz="36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rial" panose="02080604020202020204" pitchFamily="34" charset="0"/>
            </a:endParaRPr>
          </a:p>
        </p:txBody>
      </p:sp>
      <p:sp>
        <p:nvSpPr>
          <p:cNvPr id="14" name="Freeform 12"/>
          <p:cNvSpPr/>
          <p:nvPr>
            <p:custDataLst>
              <p:tags r:id="rId6"/>
            </p:custDataLst>
          </p:nvPr>
        </p:nvSpPr>
        <p:spPr bwMode="auto">
          <a:xfrm rot="13238413">
            <a:off x="3856501" y="2079617"/>
            <a:ext cx="249892" cy="243415"/>
          </a:xfrm>
          <a:custGeom>
            <a:avLst/>
            <a:gdLst>
              <a:gd name="T0" fmla="*/ 1323 w 1535"/>
              <a:gd name="T1" fmla="*/ 307 h 1496"/>
              <a:gd name="T2" fmla="*/ 1287 w 1535"/>
              <a:gd name="T3" fmla="*/ 20 h 1496"/>
              <a:gd name="T4" fmla="*/ 1043 w 1535"/>
              <a:gd name="T5" fmla="*/ 179 h 1496"/>
              <a:gd name="T6" fmla="*/ 354 w 1535"/>
              <a:gd name="T7" fmla="*/ 988 h 1496"/>
              <a:gd name="T8" fmla="*/ 8 w 1535"/>
              <a:gd name="T9" fmla="*/ 959 h 1496"/>
              <a:gd name="T10" fmla="*/ 239 w 1535"/>
              <a:gd name="T11" fmla="*/ 1148 h 1496"/>
              <a:gd name="T12" fmla="*/ 158 w 1535"/>
              <a:gd name="T13" fmla="*/ 1444 h 1496"/>
              <a:gd name="T14" fmla="*/ 450 w 1535"/>
              <a:gd name="T15" fmla="*/ 1173 h 1496"/>
              <a:gd name="T16" fmla="*/ 1323 w 1535"/>
              <a:gd name="T17" fmla="*/ 307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5" h="1496">
                <a:moveTo>
                  <a:pt x="1323" y="307"/>
                </a:moveTo>
                <a:cubicBezTo>
                  <a:pt x="1400" y="118"/>
                  <a:pt x="1351" y="40"/>
                  <a:pt x="1287" y="20"/>
                </a:cubicBezTo>
                <a:cubicBezTo>
                  <a:pt x="1223" y="0"/>
                  <a:pt x="1133" y="89"/>
                  <a:pt x="1043" y="179"/>
                </a:cubicBezTo>
                <a:cubicBezTo>
                  <a:pt x="580" y="467"/>
                  <a:pt x="578" y="854"/>
                  <a:pt x="354" y="988"/>
                </a:cubicBezTo>
                <a:cubicBezTo>
                  <a:pt x="231" y="903"/>
                  <a:pt x="16" y="845"/>
                  <a:pt x="8" y="959"/>
                </a:cubicBezTo>
                <a:cubicBezTo>
                  <a:pt x="0" y="1072"/>
                  <a:pt x="109" y="1137"/>
                  <a:pt x="239" y="1148"/>
                </a:cubicBezTo>
                <a:cubicBezTo>
                  <a:pt x="95" y="1295"/>
                  <a:pt x="79" y="1393"/>
                  <a:pt x="158" y="1444"/>
                </a:cubicBezTo>
                <a:cubicBezTo>
                  <a:pt x="238" y="1496"/>
                  <a:pt x="370" y="1390"/>
                  <a:pt x="450" y="1173"/>
                </a:cubicBezTo>
                <a:cubicBezTo>
                  <a:pt x="1100" y="1170"/>
                  <a:pt x="1535" y="751"/>
                  <a:pt x="1323" y="307"/>
                </a:cubicBez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Freeform 13"/>
          <p:cNvSpPr/>
          <p:nvPr>
            <p:custDataLst>
              <p:tags r:id="rId7"/>
            </p:custDataLst>
          </p:nvPr>
        </p:nvSpPr>
        <p:spPr bwMode="auto">
          <a:xfrm rot="13238413">
            <a:off x="3889026" y="2192162"/>
            <a:ext cx="21315" cy="19320"/>
          </a:xfrm>
          <a:custGeom>
            <a:avLst/>
            <a:gdLst>
              <a:gd name="T0" fmla="*/ 94 w 131"/>
              <a:gd name="T1" fmla="*/ 22 h 119"/>
              <a:gd name="T2" fmla="*/ 115 w 131"/>
              <a:gd name="T3" fmla="*/ 98 h 119"/>
              <a:gd name="T4" fmla="*/ 36 w 131"/>
              <a:gd name="T5" fmla="*/ 97 h 119"/>
              <a:gd name="T6" fmla="*/ 16 w 131"/>
              <a:gd name="T7" fmla="*/ 21 h 119"/>
              <a:gd name="T8" fmla="*/ 94 w 131"/>
              <a:gd name="T9" fmla="*/ 22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119">
                <a:moveTo>
                  <a:pt x="94" y="22"/>
                </a:moveTo>
                <a:cubicBezTo>
                  <a:pt x="122" y="44"/>
                  <a:pt x="131" y="78"/>
                  <a:pt x="115" y="98"/>
                </a:cubicBezTo>
                <a:cubicBezTo>
                  <a:pt x="99" y="119"/>
                  <a:pt x="64" y="118"/>
                  <a:pt x="36" y="97"/>
                </a:cubicBezTo>
                <a:cubicBezTo>
                  <a:pt x="9" y="75"/>
                  <a:pt x="0" y="41"/>
                  <a:pt x="16" y="21"/>
                </a:cubicBezTo>
                <a:cubicBezTo>
                  <a:pt x="32" y="0"/>
                  <a:pt x="67" y="1"/>
                  <a:pt x="94" y="22"/>
                </a:cubicBezTo>
                <a:close/>
              </a:path>
            </a:pathLst>
          </a:custGeom>
          <a:solidFill>
            <a:srgbClr val="004C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Freeform 14"/>
          <p:cNvSpPr/>
          <p:nvPr>
            <p:custDataLst>
              <p:tags r:id="rId8"/>
            </p:custDataLst>
          </p:nvPr>
        </p:nvSpPr>
        <p:spPr bwMode="auto">
          <a:xfrm rot="13238413">
            <a:off x="3856870" y="2174823"/>
            <a:ext cx="120354" cy="113589"/>
          </a:xfrm>
          <a:custGeom>
            <a:avLst/>
            <a:gdLst>
              <a:gd name="T0" fmla="*/ 739 w 739"/>
              <a:gd name="T1" fmla="*/ 34 h 698"/>
              <a:gd name="T2" fmla="*/ 710 w 739"/>
              <a:gd name="T3" fmla="*/ 20 h 698"/>
              <a:gd name="T4" fmla="*/ 466 w 739"/>
              <a:gd name="T5" fmla="*/ 179 h 698"/>
              <a:gd name="T6" fmla="*/ 0 w 739"/>
              <a:gd name="T7" fmla="*/ 698 h 698"/>
              <a:gd name="T8" fmla="*/ 464 w 739"/>
              <a:gd name="T9" fmla="*/ 336 h 698"/>
              <a:gd name="T10" fmla="*/ 739 w 739"/>
              <a:gd name="T11" fmla="*/ 34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9" h="698">
                <a:moveTo>
                  <a:pt x="739" y="34"/>
                </a:moveTo>
                <a:cubicBezTo>
                  <a:pt x="730" y="27"/>
                  <a:pt x="720" y="23"/>
                  <a:pt x="710" y="20"/>
                </a:cubicBezTo>
                <a:cubicBezTo>
                  <a:pt x="646" y="0"/>
                  <a:pt x="556" y="89"/>
                  <a:pt x="466" y="179"/>
                </a:cubicBezTo>
                <a:cubicBezTo>
                  <a:pt x="205" y="341"/>
                  <a:pt x="91" y="535"/>
                  <a:pt x="0" y="698"/>
                </a:cubicBezTo>
                <a:cubicBezTo>
                  <a:pt x="154" y="554"/>
                  <a:pt x="384" y="392"/>
                  <a:pt x="464" y="336"/>
                </a:cubicBezTo>
                <a:cubicBezTo>
                  <a:pt x="551" y="275"/>
                  <a:pt x="690" y="135"/>
                  <a:pt x="739" y="34"/>
                </a:cubicBezTo>
                <a:close/>
              </a:path>
            </a:pathLst>
          </a:cu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Freeform 15"/>
          <p:cNvSpPr/>
          <p:nvPr>
            <p:custDataLst>
              <p:tags r:id="rId9"/>
            </p:custDataLst>
          </p:nvPr>
        </p:nvSpPr>
        <p:spPr bwMode="auto">
          <a:xfrm rot="13238413">
            <a:off x="3942331" y="2205940"/>
            <a:ext cx="68539" cy="55493"/>
          </a:xfrm>
          <a:custGeom>
            <a:avLst/>
            <a:gdLst>
              <a:gd name="T0" fmla="*/ 421 w 421"/>
              <a:gd name="T1" fmla="*/ 96 h 341"/>
              <a:gd name="T2" fmla="*/ 9 w 421"/>
              <a:gd name="T3" fmla="*/ 254 h 341"/>
              <a:gd name="T4" fmla="*/ 417 w 421"/>
              <a:gd name="T5" fmla="*/ 243 h 341"/>
              <a:gd name="T6" fmla="*/ 421 w 421"/>
              <a:gd name="T7" fmla="*/ 96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1" h="341">
                <a:moveTo>
                  <a:pt x="421" y="96"/>
                </a:moveTo>
                <a:cubicBezTo>
                  <a:pt x="246" y="0"/>
                  <a:pt x="30" y="109"/>
                  <a:pt x="9" y="254"/>
                </a:cubicBezTo>
                <a:cubicBezTo>
                  <a:pt x="0" y="317"/>
                  <a:pt x="210" y="341"/>
                  <a:pt x="417" y="243"/>
                </a:cubicBezTo>
                <a:lnTo>
                  <a:pt x="421" y="96"/>
                </a:ln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Freeform 12"/>
          <p:cNvSpPr/>
          <p:nvPr>
            <p:custDataLst>
              <p:tags r:id="rId10"/>
            </p:custDataLst>
          </p:nvPr>
        </p:nvSpPr>
        <p:spPr bwMode="auto">
          <a:xfrm rot="13238413">
            <a:off x="3474116" y="2079617"/>
            <a:ext cx="249892" cy="243415"/>
          </a:xfrm>
          <a:custGeom>
            <a:avLst/>
            <a:gdLst>
              <a:gd name="T0" fmla="*/ 1323 w 1535"/>
              <a:gd name="T1" fmla="*/ 307 h 1496"/>
              <a:gd name="T2" fmla="*/ 1287 w 1535"/>
              <a:gd name="T3" fmla="*/ 20 h 1496"/>
              <a:gd name="T4" fmla="*/ 1043 w 1535"/>
              <a:gd name="T5" fmla="*/ 179 h 1496"/>
              <a:gd name="T6" fmla="*/ 354 w 1535"/>
              <a:gd name="T7" fmla="*/ 988 h 1496"/>
              <a:gd name="T8" fmla="*/ 8 w 1535"/>
              <a:gd name="T9" fmla="*/ 959 h 1496"/>
              <a:gd name="T10" fmla="*/ 239 w 1535"/>
              <a:gd name="T11" fmla="*/ 1148 h 1496"/>
              <a:gd name="T12" fmla="*/ 158 w 1535"/>
              <a:gd name="T13" fmla="*/ 1444 h 1496"/>
              <a:gd name="T14" fmla="*/ 450 w 1535"/>
              <a:gd name="T15" fmla="*/ 1173 h 1496"/>
              <a:gd name="T16" fmla="*/ 1323 w 1535"/>
              <a:gd name="T17" fmla="*/ 307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5" h="1496">
                <a:moveTo>
                  <a:pt x="1323" y="307"/>
                </a:moveTo>
                <a:cubicBezTo>
                  <a:pt x="1400" y="118"/>
                  <a:pt x="1351" y="40"/>
                  <a:pt x="1287" y="20"/>
                </a:cubicBezTo>
                <a:cubicBezTo>
                  <a:pt x="1223" y="0"/>
                  <a:pt x="1133" y="89"/>
                  <a:pt x="1043" y="179"/>
                </a:cubicBezTo>
                <a:cubicBezTo>
                  <a:pt x="580" y="467"/>
                  <a:pt x="578" y="854"/>
                  <a:pt x="354" y="988"/>
                </a:cubicBezTo>
                <a:cubicBezTo>
                  <a:pt x="231" y="903"/>
                  <a:pt x="16" y="845"/>
                  <a:pt x="8" y="959"/>
                </a:cubicBezTo>
                <a:cubicBezTo>
                  <a:pt x="0" y="1072"/>
                  <a:pt x="109" y="1137"/>
                  <a:pt x="239" y="1148"/>
                </a:cubicBezTo>
                <a:cubicBezTo>
                  <a:pt x="95" y="1295"/>
                  <a:pt x="79" y="1393"/>
                  <a:pt x="158" y="1444"/>
                </a:cubicBezTo>
                <a:cubicBezTo>
                  <a:pt x="238" y="1496"/>
                  <a:pt x="370" y="1390"/>
                  <a:pt x="450" y="1173"/>
                </a:cubicBezTo>
                <a:cubicBezTo>
                  <a:pt x="1100" y="1170"/>
                  <a:pt x="1535" y="751"/>
                  <a:pt x="1323" y="307"/>
                </a:cubicBez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Freeform 13"/>
          <p:cNvSpPr/>
          <p:nvPr>
            <p:custDataLst>
              <p:tags r:id="rId11"/>
            </p:custDataLst>
          </p:nvPr>
        </p:nvSpPr>
        <p:spPr bwMode="auto">
          <a:xfrm rot="13238413">
            <a:off x="3506641" y="2192162"/>
            <a:ext cx="21315" cy="19320"/>
          </a:xfrm>
          <a:custGeom>
            <a:avLst/>
            <a:gdLst>
              <a:gd name="T0" fmla="*/ 94 w 131"/>
              <a:gd name="T1" fmla="*/ 22 h 119"/>
              <a:gd name="T2" fmla="*/ 115 w 131"/>
              <a:gd name="T3" fmla="*/ 98 h 119"/>
              <a:gd name="T4" fmla="*/ 36 w 131"/>
              <a:gd name="T5" fmla="*/ 97 h 119"/>
              <a:gd name="T6" fmla="*/ 16 w 131"/>
              <a:gd name="T7" fmla="*/ 21 h 119"/>
              <a:gd name="T8" fmla="*/ 94 w 131"/>
              <a:gd name="T9" fmla="*/ 22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119">
                <a:moveTo>
                  <a:pt x="94" y="22"/>
                </a:moveTo>
                <a:cubicBezTo>
                  <a:pt x="122" y="44"/>
                  <a:pt x="131" y="78"/>
                  <a:pt x="115" y="98"/>
                </a:cubicBezTo>
                <a:cubicBezTo>
                  <a:pt x="99" y="119"/>
                  <a:pt x="64" y="118"/>
                  <a:pt x="36" y="97"/>
                </a:cubicBezTo>
                <a:cubicBezTo>
                  <a:pt x="9" y="75"/>
                  <a:pt x="0" y="41"/>
                  <a:pt x="16" y="21"/>
                </a:cubicBezTo>
                <a:cubicBezTo>
                  <a:pt x="32" y="0"/>
                  <a:pt x="67" y="1"/>
                  <a:pt x="94" y="22"/>
                </a:cubicBezTo>
                <a:close/>
              </a:path>
            </a:pathLst>
          </a:custGeom>
          <a:solidFill>
            <a:srgbClr val="004C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Freeform 14"/>
          <p:cNvSpPr/>
          <p:nvPr>
            <p:custDataLst>
              <p:tags r:id="rId12"/>
            </p:custDataLst>
          </p:nvPr>
        </p:nvSpPr>
        <p:spPr bwMode="auto">
          <a:xfrm rot="13238413">
            <a:off x="3474486" y="2174823"/>
            <a:ext cx="120354" cy="113589"/>
          </a:xfrm>
          <a:custGeom>
            <a:avLst/>
            <a:gdLst>
              <a:gd name="T0" fmla="*/ 739 w 739"/>
              <a:gd name="T1" fmla="*/ 34 h 698"/>
              <a:gd name="T2" fmla="*/ 710 w 739"/>
              <a:gd name="T3" fmla="*/ 20 h 698"/>
              <a:gd name="T4" fmla="*/ 466 w 739"/>
              <a:gd name="T5" fmla="*/ 179 h 698"/>
              <a:gd name="T6" fmla="*/ 0 w 739"/>
              <a:gd name="T7" fmla="*/ 698 h 698"/>
              <a:gd name="T8" fmla="*/ 464 w 739"/>
              <a:gd name="T9" fmla="*/ 336 h 698"/>
              <a:gd name="T10" fmla="*/ 739 w 739"/>
              <a:gd name="T11" fmla="*/ 34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9" h="698">
                <a:moveTo>
                  <a:pt x="739" y="34"/>
                </a:moveTo>
                <a:cubicBezTo>
                  <a:pt x="730" y="27"/>
                  <a:pt x="720" y="23"/>
                  <a:pt x="710" y="20"/>
                </a:cubicBezTo>
                <a:cubicBezTo>
                  <a:pt x="646" y="0"/>
                  <a:pt x="556" y="89"/>
                  <a:pt x="466" y="179"/>
                </a:cubicBezTo>
                <a:cubicBezTo>
                  <a:pt x="205" y="341"/>
                  <a:pt x="91" y="535"/>
                  <a:pt x="0" y="698"/>
                </a:cubicBezTo>
                <a:cubicBezTo>
                  <a:pt x="154" y="554"/>
                  <a:pt x="384" y="392"/>
                  <a:pt x="464" y="336"/>
                </a:cubicBezTo>
                <a:cubicBezTo>
                  <a:pt x="551" y="275"/>
                  <a:pt x="690" y="135"/>
                  <a:pt x="739" y="34"/>
                </a:cubicBezTo>
                <a:close/>
              </a:path>
            </a:pathLst>
          </a:cu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Freeform 15"/>
          <p:cNvSpPr/>
          <p:nvPr>
            <p:custDataLst>
              <p:tags r:id="rId13"/>
            </p:custDataLst>
          </p:nvPr>
        </p:nvSpPr>
        <p:spPr bwMode="auto">
          <a:xfrm rot="13238413">
            <a:off x="3559946" y="2205940"/>
            <a:ext cx="68539" cy="55493"/>
          </a:xfrm>
          <a:custGeom>
            <a:avLst/>
            <a:gdLst>
              <a:gd name="T0" fmla="*/ 421 w 421"/>
              <a:gd name="T1" fmla="*/ 96 h 341"/>
              <a:gd name="T2" fmla="*/ 9 w 421"/>
              <a:gd name="T3" fmla="*/ 254 h 341"/>
              <a:gd name="T4" fmla="*/ 417 w 421"/>
              <a:gd name="T5" fmla="*/ 243 h 341"/>
              <a:gd name="T6" fmla="*/ 421 w 421"/>
              <a:gd name="T7" fmla="*/ 96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1" h="341">
                <a:moveTo>
                  <a:pt x="421" y="96"/>
                </a:moveTo>
                <a:cubicBezTo>
                  <a:pt x="246" y="0"/>
                  <a:pt x="30" y="109"/>
                  <a:pt x="9" y="254"/>
                </a:cubicBezTo>
                <a:cubicBezTo>
                  <a:pt x="0" y="317"/>
                  <a:pt x="210" y="341"/>
                  <a:pt x="417" y="243"/>
                </a:cubicBezTo>
                <a:lnTo>
                  <a:pt x="421" y="96"/>
                </a:ln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5" name="AutoShape 21"/>
          <p:cNvSpPr>
            <a:spLocks noChangeAspect="true" noChangeArrowheads="true" noTextEdit="true"/>
          </p:cNvSpPr>
          <p:nvPr>
            <p:custDataLst>
              <p:tags r:id="rId14"/>
            </p:custDataLst>
          </p:nvPr>
        </p:nvSpPr>
        <p:spPr bwMode="auto">
          <a:xfrm>
            <a:off x="4200718" y="2303334"/>
            <a:ext cx="60417" cy="59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6" name="Freeform 23"/>
          <p:cNvSpPr/>
          <p:nvPr>
            <p:custDataLst>
              <p:tags r:id="rId15"/>
            </p:custDataLst>
          </p:nvPr>
        </p:nvSpPr>
        <p:spPr bwMode="auto">
          <a:xfrm>
            <a:off x="3762208" y="2176708"/>
            <a:ext cx="60417" cy="59418"/>
          </a:xfrm>
          <a:custGeom>
            <a:avLst/>
            <a:gdLst>
              <a:gd name="T0" fmla="*/ 492 w 494"/>
              <a:gd name="T1" fmla="*/ 312 h 481"/>
              <a:gd name="T2" fmla="*/ 463 w 494"/>
              <a:gd name="T3" fmla="*/ 331 h 481"/>
              <a:gd name="T4" fmla="*/ 319 w 494"/>
              <a:gd name="T5" fmla="*/ 326 h 481"/>
              <a:gd name="T6" fmla="*/ 269 w 494"/>
              <a:gd name="T7" fmla="*/ 461 h 481"/>
              <a:gd name="T8" fmla="*/ 240 w 494"/>
              <a:gd name="T9" fmla="*/ 481 h 481"/>
              <a:gd name="T10" fmla="*/ 212 w 494"/>
              <a:gd name="T11" fmla="*/ 459 h 481"/>
              <a:gd name="T12" fmla="*/ 173 w 494"/>
              <a:gd name="T13" fmla="*/ 320 h 481"/>
              <a:gd name="T14" fmla="*/ 29 w 494"/>
              <a:gd name="T15" fmla="*/ 314 h 481"/>
              <a:gd name="T16" fmla="*/ 1 w 494"/>
              <a:gd name="T17" fmla="*/ 293 h 481"/>
              <a:gd name="T18" fmla="*/ 0 w 494"/>
              <a:gd name="T19" fmla="*/ 283 h 481"/>
              <a:gd name="T20" fmla="*/ 13 w 494"/>
              <a:gd name="T21" fmla="*/ 260 h 481"/>
              <a:gd name="T22" fmla="*/ 133 w 494"/>
              <a:gd name="T23" fmla="*/ 179 h 481"/>
              <a:gd name="T24" fmla="*/ 94 w 494"/>
              <a:gd name="T25" fmla="*/ 41 h 481"/>
              <a:gd name="T26" fmla="*/ 93 w 494"/>
              <a:gd name="T27" fmla="*/ 31 h 481"/>
              <a:gd name="T28" fmla="*/ 106 w 494"/>
              <a:gd name="T29" fmla="*/ 8 h 481"/>
              <a:gd name="T30" fmla="*/ 141 w 494"/>
              <a:gd name="T31" fmla="*/ 9 h 481"/>
              <a:gd name="T32" fmla="*/ 254 w 494"/>
              <a:gd name="T33" fmla="*/ 98 h 481"/>
              <a:gd name="T34" fmla="*/ 374 w 494"/>
              <a:gd name="T35" fmla="*/ 18 h 481"/>
              <a:gd name="T36" fmla="*/ 410 w 494"/>
              <a:gd name="T37" fmla="*/ 19 h 481"/>
              <a:gd name="T38" fmla="*/ 421 w 494"/>
              <a:gd name="T39" fmla="*/ 44 h 481"/>
              <a:gd name="T40" fmla="*/ 419 w 494"/>
              <a:gd name="T41" fmla="*/ 53 h 481"/>
              <a:gd name="T42" fmla="*/ 369 w 494"/>
              <a:gd name="T43" fmla="*/ 189 h 481"/>
              <a:gd name="T44" fmla="*/ 483 w 494"/>
              <a:gd name="T45" fmla="*/ 278 h 481"/>
              <a:gd name="T46" fmla="*/ 494 w 494"/>
              <a:gd name="T47" fmla="*/ 302 h 481"/>
              <a:gd name="T48" fmla="*/ 492 w 494"/>
              <a:gd name="T49" fmla="*/ 312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94" h="481">
                <a:moveTo>
                  <a:pt x="492" y="312"/>
                </a:moveTo>
                <a:cubicBezTo>
                  <a:pt x="488" y="324"/>
                  <a:pt x="476" y="332"/>
                  <a:pt x="463" y="331"/>
                </a:cubicBezTo>
                <a:cubicBezTo>
                  <a:pt x="463" y="331"/>
                  <a:pt x="352" y="327"/>
                  <a:pt x="319" y="326"/>
                </a:cubicBezTo>
                <a:cubicBezTo>
                  <a:pt x="307" y="357"/>
                  <a:pt x="269" y="461"/>
                  <a:pt x="269" y="461"/>
                </a:cubicBezTo>
                <a:cubicBezTo>
                  <a:pt x="264" y="473"/>
                  <a:pt x="253" y="481"/>
                  <a:pt x="240" y="481"/>
                </a:cubicBezTo>
                <a:cubicBezTo>
                  <a:pt x="227" y="480"/>
                  <a:pt x="215" y="471"/>
                  <a:pt x="212" y="459"/>
                </a:cubicBezTo>
                <a:cubicBezTo>
                  <a:pt x="212" y="459"/>
                  <a:pt x="182" y="352"/>
                  <a:pt x="173" y="320"/>
                </a:cubicBezTo>
                <a:cubicBezTo>
                  <a:pt x="140" y="319"/>
                  <a:pt x="29" y="314"/>
                  <a:pt x="29" y="314"/>
                </a:cubicBezTo>
                <a:cubicBezTo>
                  <a:pt x="16" y="314"/>
                  <a:pt x="4" y="305"/>
                  <a:pt x="1" y="293"/>
                </a:cubicBezTo>
                <a:cubicBezTo>
                  <a:pt x="0" y="290"/>
                  <a:pt x="0" y="286"/>
                  <a:pt x="0" y="283"/>
                </a:cubicBezTo>
                <a:cubicBezTo>
                  <a:pt x="0" y="274"/>
                  <a:pt x="5" y="265"/>
                  <a:pt x="13" y="260"/>
                </a:cubicBezTo>
                <a:cubicBezTo>
                  <a:pt x="13" y="260"/>
                  <a:pt x="106" y="198"/>
                  <a:pt x="133" y="179"/>
                </a:cubicBezTo>
                <a:cubicBezTo>
                  <a:pt x="124" y="148"/>
                  <a:pt x="94" y="41"/>
                  <a:pt x="94" y="41"/>
                </a:cubicBezTo>
                <a:cubicBezTo>
                  <a:pt x="93" y="38"/>
                  <a:pt x="92" y="34"/>
                  <a:pt x="93" y="31"/>
                </a:cubicBezTo>
                <a:cubicBezTo>
                  <a:pt x="93" y="22"/>
                  <a:pt x="98" y="13"/>
                  <a:pt x="106" y="8"/>
                </a:cubicBezTo>
                <a:cubicBezTo>
                  <a:pt x="117" y="0"/>
                  <a:pt x="131" y="1"/>
                  <a:pt x="141" y="9"/>
                </a:cubicBezTo>
                <a:cubicBezTo>
                  <a:pt x="141" y="9"/>
                  <a:pt x="229" y="78"/>
                  <a:pt x="254" y="98"/>
                </a:cubicBezTo>
                <a:cubicBezTo>
                  <a:pt x="282" y="80"/>
                  <a:pt x="374" y="18"/>
                  <a:pt x="374" y="18"/>
                </a:cubicBezTo>
                <a:cubicBezTo>
                  <a:pt x="385" y="11"/>
                  <a:pt x="399" y="11"/>
                  <a:pt x="410" y="19"/>
                </a:cubicBezTo>
                <a:cubicBezTo>
                  <a:pt x="417" y="25"/>
                  <a:pt x="421" y="35"/>
                  <a:pt x="421" y="44"/>
                </a:cubicBezTo>
                <a:cubicBezTo>
                  <a:pt x="421" y="47"/>
                  <a:pt x="420" y="50"/>
                  <a:pt x="419" y="53"/>
                </a:cubicBezTo>
                <a:cubicBezTo>
                  <a:pt x="419" y="53"/>
                  <a:pt x="381" y="158"/>
                  <a:pt x="369" y="189"/>
                </a:cubicBezTo>
                <a:cubicBezTo>
                  <a:pt x="395" y="209"/>
                  <a:pt x="483" y="278"/>
                  <a:pt x="483" y="278"/>
                </a:cubicBezTo>
                <a:cubicBezTo>
                  <a:pt x="490" y="284"/>
                  <a:pt x="494" y="293"/>
                  <a:pt x="494" y="302"/>
                </a:cubicBezTo>
                <a:cubicBezTo>
                  <a:pt x="494" y="306"/>
                  <a:pt x="493" y="309"/>
                  <a:pt x="492" y="312"/>
                </a:cubicBezTo>
                <a:close/>
              </a:path>
            </a:pathLst>
          </a:custGeom>
          <a:solidFill>
            <a:srgbClr val="86BC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50" name="文本框 649"/>
          <p:cNvSpPr txBox="true"/>
          <p:nvPr>
            <p:custDataLst>
              <p:tags r:id="rId16"/>
            </p:custDataLst>
          </p:nvPr>
        </p:nvSpPr>
        <p:spPr>
          <a:xfrm>
            <a:off x="1719658" y="2314200"/>
            <a:ext cx="4146684" cy="1329480"/>
          </a:xfrm>
          <a:prstGeom prst="rect">
            <a:avLst/>
          </a:prstGeom>
          <a:noFill/>
        </p:spPr>
        <p:txBody>
          <a:bodyPr vert="horz" wrap="square" lIns="90000" tIns="0" rIns="0" bIns="0" rtlCol="0" anchor="ctr" anchorCtr="false">
            <a:normAutofit lnSpcReduction="10000"/>
          </a:bodyPr>
          <a:p>
            <a:pPr algn="ctr" fontAlgn="auto">
              <a:lnSpc>
                <a:spcPct val="130000"/>
              </a:lnSpc>
            </a:pPr>
            <a:r>
              <a:rPr lang="zh-CN" altLang="en-US" sz="14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本预案适用于在本区区域范围内突然发生，造成或者可能造成社会公众身心健康严重损害的重大传染病、群体性原因不明疾病、突发中毒以及其他严重影响公众健康的公共卫生事件的应急处置。</a:t>
            </a:r>
            <a:endParaRPr lang="zh-CN" altLang="en-US" sz="14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true"/>
          <p:nvPr>
            <p:custDataLst>
              <p:tags r:id="rId17"/>
            </p:custDataLst>
          </p:nvPr>
        </p:nvSpPr>
        <p:spPr>
          <a:xfrm>
            <a:off x="8162616" y="1619490"/>
            <a:ext cx="412487" cy="608881"/>
          </a:xfrm>
          <a:prstGeom prst="rect">
            <a:avLst/>
          </a:prstGeom>
          <a:noFill/>
        </p:spPr>
        <p:txBody>
          <a:bodyPr wrap="square" rtlCol="0" anchor="ctr">
            <a:normAutofit fontScale="80000"/>
          </a:bodyPr>
          <a:p>
            <a:r>
              <a:rPr lang="en-US" altLang="zh-CN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80604020202020204" pitchFamily="34" charset="0"/>
              </a:rPr>
              <a:t>2</a:t>
            </a:r>
            <a:endParaRPr lang="en-US" altLang="zh-CN" sz="36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rial" panose="02080604020202020204" pitchFamily="34" charset="0"/>
            </a:endParaRPr>
          </a:p>
        </p:txBody>
      </p:sp>
      <p:sp>
        <p:nvSpPr>
          <p:cNvPr id="4" name="Freeform 12"/>
          <p:cNvSpPr/>
          <p:nvPr>
            <p:custDataLst>
              <p:tags r:id="rId18"/>
            </p:custDataLst>
          </p:nvPr>
        </p:nvSpPr>
        <p:spPr bwMode="auto">
          <a:xfrm rot="13238413">
            <a:off x="8462501" y="2079617"/>
            <a:ext cx="249892" cy="243415"/>
          </a:xfrm>
          <a:custGeom>
            <a:avLst/>
            <a:gdLst>
              <a:gd name="T0" fmla="*/ 1323 w 1535"/>
              <a:gd name="T1" fmla="*/ 307 h 1496"/>
              <a:gd name="T2" fmla="*/ 1287 w 1535"/>
              <a:gd name="T3" fmla="*/ 20 h 1496"/>
              <a:gd name="T4" fmla="*/ 1043 w 1535"/>
              <a:gd name="T5" fmla="*/ 179 h 1496"/>
              <a:gd name="T6" fmla="*/ 354 w 1535"/>
              <a:gd name="T7" fmla="*/ 988 h 1496"/>
              <a:gd name="T8" fmla="*/ 8 w 1535"/>
              <a:gd name="T9" fmla="*/ 959 h 1496"/>
              <a:gd name="T10" fmla="*/ 239 w 1535"/>
              <a:gd name="T11" fmla="*/ 1148 h 1496"/>
              <a:gd name="T12" fmla="*/ 158 w 1535"/>
              <a:gd name="T13" fmla="*/ 1444 h 1496"/>
              <a:gd name="T14" fmla="*/ 450 w 1535"/>
              <a:gd name="T15" fmla="*/ 1173 h 1496"/>
              <a:gd name="T16" fmla="*/ 1323 w 1535"/>
              <a:gd name="T17" fmla="*/ 307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5" h="1496">
                <a:moveTo>
                  <a:pt x="1323" y="307"/>
                </a:moveTo>
                <a:cubicBezTo>
                  <a:pt x="1400" y="118"/>
                  <a:pt x="1351" y="40"/>
                  <a:pt x="1287" y="20"/>
                </a:cubicBezTo>
                <a:cubicBezTo>
                  <a:pt x="1223" y="0"/>
                  <a:pt x="1133" y="89"/>
                  <a:pt x="1043" y="179"/>
                </a:cubicBezTo>
                <a:cubicBezTo>
                  <a:pt x="580" y="467"/>
                  <a:pt x="578" y="854"/>
                  <a:pt x="354" y="988"/>
                </a:cubicBezTo>
                <a:cubicBezTo>
                  <a:pt x="231" y="903"/>
                  <a:pt x="16" y="845"/>
                  <a:pt x="8" y="959"/>
                </a:cubicBezTo>
                <a:cubicBezTo>
                  <a:pt x="0" y="1072"/>
                  <a:pt x="109" y="1137"/>
                  <a:pt x="239" y="1148"/>
                </a:cubicBezTo>
                <a:cubicBezTo>
                  <a:pt x="95" y="1295"/>
                  <a:pt x="79" y="1393"/>
                  <a:pt x="158" y="1444"/>
                </a:cubicBezTo>
                <a:cubicBezTo>
                  <a:pt x="238" y="1496"/>
                  <a:pt x="370" y="1390"/>
                  <a:pt x="450" y="1173"/>
                </a:cubicBezTo>
                <a:cubicBezTo>
                  <a:pt x="1100" y="1170"/>
                  <a:pt x="1535" y="751"/>
                  <a:pt x="1323" y="307"/>
                </a:cubicBez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Freeform 13"/>
          <p:cNvSpPr/>
          <p:nvPr>
            <p:custDataLst>
              <p:tags r:id="rId19"/>
            </p:custDataLst>
          </p:nvPr>
        </p:nvSpPr>
        <p:spPr bwMode="auto">
          <a:xfrm rot="13238413">
            <a:off x="8495026" y="2192162"/>
            <a:ext cx="21315" cy="19320"/>
          </a:xfrm>
          <a:custGeom>
            <a:avLst/>
            <a:gdLst>
              <a:gd name="T0" fmla="*/ 94 w 131"/>
              <a:gd name="T1" fmla="*/ 22 h 119"/>
              <a:gd name="T2" fmla="*/ 115 w 131"/>
              <a:gd name="T3" fmla="*/ 98 h 119"/>
              <a:gd name="T4" fmla="*/ 36 w 131"/>
              <a:gd name="T5" fmla="*/ 97 h 119"/>
              <a:gd name="T6" fmla="*/ 16 w 131"/>
              <a:gd name="T7" fmla="*/ 21 h 119"/>
              <a:gd name="T8" fmla="*/ 94 w 131"/>
              <a:gd name="T9" fmla="*/ 22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119">
                <a:moveTo>
                  <a:pt x="94" y="22"/>
                </a:moveTo>
                <a:cubicBezTo>
                  <a:pt x="122" y="44"/>
                  <a:pt x="131" y="78"/>
                  <a:pt x="115" y="98"/>
                </a:cubicBezTo>
                <a:cubicBezTo>
                  <a:pt x="99" y="119"/>
                  <a:pt x="64" y="118"/>
                  <a:pt x="36" y="97"/>
                </a:cubicBezTo>
                <a:cubicBezTo>
                  <a:pt x="9" y="75"/>
                  <a:pt x="0" y="41"/>
                  <a:pt x="16" y="21"/>
                </a:cubicBezTo>
                <a:cubicBezTo>
                  <a:pt x="32" y="0"/>
                  <a:pt x="67" y="1"/>
                  <a:pt x="94" y="22"/>
                </a:cubicBezTo>
                <a:close/>
              </a:path>
            </a:pathLst>
          </a:custGeom>
          <a:solidFill>
            <a:srgbClr val="004C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Freeform 14"/>
          <p:cNvSpPr/>
          <p:nvPr>
            <p:custDataLst>
              <p:tags r:id="rId20"/>
            </p:custDataLst>
          </p:nvPr>
        </p:nvSpPr>
        <p:spPr bwMode="auto">
          <a:xfrm rot="13238413">
            <a:off x="8462870" y="2174823"/>
            <a:ext cx="120354" cy="113589"/>
          </a:xfrm>
          <a:custGeom>
            <a:avLst/>
            <a:gdLst>
              <a:gd name="T0" fmla="*/ 739 w 739"/>
              <a:gd name="T1" fmla="*/ 34 h 698"/>
              <a:gd name="T2" fmla="*/ 710 w 739"/>
              <a:gd name="T3" fmla="*/ 20 h 698"/>
              <a:gd name="T4" fmla="*/ 466 w 739"/>
              <a:gd name="T5" fmla="*/ 179 h 698"/>
              <a:gd name="T6" fmla="*/ 0 w 739"/>
              <a:gd name="T7" fmla="*/ 698 h 698"/>
              <a:gd name="T8" fmla="*/ 464 w 739"/>
              <a:gd name="T9" fmla="*/ 336 h 698"/>
              <a:gd name="T10" fmla="*/ 739 w 739"/>
              <a:gd name="T11" fmla="*/ 34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9" h="698">
                <a:moveTo>
                  <a:pt x="739" y="34"/>
                </a:moveTo>
                <a:cubicBezTo>
                  <a:pt x="730" y="27"/>
                  <a:pt x="720" y="23"/>
                  <a:pt x="710" y="20"/>
                </a:cubicBezTo>
                <a:cubicBezTo>
                  <a:pt x="646" y="0"/>
                  <a:pt x="556" y="89"/>
                  <a:pt x="466" y="179"/>
                </a:cubicBezTo>
                <a:cubicBezTo>
                  <a:pt x="205" y="341"/>
                  <a:pt x="91" y="535"/>
                  <a:pt x="0" y="698"/>
                </a:cubicBezTo>
                <a:cubicBezTo>
                  <a:pt x="154" y="554"/>
                  <a:pt x="384" y="392"/>
                  <a:pt x="464" y="336"/>
                </a:cubicBezTo>
                <a:cubicBezTo>
                  <a:pt x="551" y="275"/>
                  <a:pt x="690" y="135"/>
                  <a:pt x="739" y="34"/>
                </a:cubicBezTo>
                <a:close/>
              </a:path>
            </a:pathLst>
          </a:cu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Freeform 15"/>
          <p:cNvSpPr/>
          <p:nvPr>
            <p:custDataLst>
              <p:tags r:id="rId21"/>
            </p:custDataLst>
          </p:nvPr>
        </p:nvSpPr>
        <p:spPr bwMode="auto">
          <a:xfrm rot="13238413">
            <a:off x="8548331" y="2205940"/>
            <a:ext cx="68539" cy="55493"/>
          </a:xfrm>
          <a:custGeom>
            <a:avLst/>
            <a:gdLst>
              <a:gd name="T0" fmla="*/ 421 w 421"/>
              <a:gd name="T1" fmla="*/ 96 h 341"/>
              <a:gd name="T2" fmla="*/ 9 w 421"/>
              <a:gd name="T3" fmla="*/ 254 h 341"/>
              <a:gd name="T4" fmla="*/ 417 w 421"/>
              <a:gd name="T5" fmla="*/ 243 h 341"/>
              <a:gd name="T6" fmla="*/ 421 w 421"/>
              <a:gd name="T7" fmla="*/ 96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1" h="341">
                <a:moveTo>
                  <a:pt x="421" y="96"/>
                </a:moveTo>
                <a:cubicBezTo>
                  <a:pt x="246" y="0"/>
                  <a:pt x="30" y="109"/>
                  <a:pt x="9" y="254"/>
                </a:cubicBezTo>
                <a:cubicBezTo>
                  <a:pt x="0" y="317"/>
                  <a:pt x="210" y="341"/>
                  <a:pt x="417" y="243"/>
                </a:cubicBezTo>
                <a:lnTo>
                  <a:pt x="421" y="96"/>
                </a:ln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Freeform 12"/>
          <p:cNvSpPr/>
          <p:nvPr>
            <p:custDataLst>
              <p:tags r:id="rId22"/>
            </p:custDataLst>
          </p:nvPr>
        </p:nvSpPr>
        <p:spPr bwMode="auto">
          <a:xfrm rot="13238413">
            <a:off x="8080117" y="2079617"/>
            <a:ext cx="249892" cy="243415"/>
          </a:xfrm>
          <a:custGeom>
            <a:avLst/>
            <a:gdLst>
              <a:gd name="T0" fmla="*/ 1323 w 1535"/>
              <a:gd name="T1" fmla="*/ 307 h 1496"/>
              <a:gd name="T2" fmla="*/ 1287 w 1535"/>
              <a:gd name="T3" fmla="*/ 20 h 1496"/>
              <a:gd name="T4" fmla="*/ 1043 w 1535"/>
              <a:gd name="T5" fmla="*/ 179 h 1496"/>
              <a:gd name="T6" fmla="*/ 354 w 1535"/>
              <a:gd name="T7" fmla="*/ 988 h 1496"/>
              <a:gd name="T8" fmla="*/ 8 w 1535"/>
              <a:gd name="T9" fmla="*/ 959 h 1496"/>
              <a:gd name="T10" fmla="*/ 239 w 1535"/>
              <a:gd name="T11" fmla="*/ 1148 h 1496"/>
              <a:gd name="T12" fmla="*/ 158 w 1535"/>
              <a:gd name="T13" fmla="*/ 1444 h 1496"/>
              <a:gd name="T14" fmla="*/ 450 w 1535"/>
              <a:gd name="T15" fmla="*/ 1173 h 1496"/>
              <a:gd name="T16" fmla="*/ 1323 w 1535"/>
              <a:gd name="T17" fmla="*/ 307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5" h="1496">
                <a:moveTo>
                  <a:pt x="1323" y="307"/>
                </a:moveTo>
                <a:cubicBezTo>
                  <a:pt x="1400" y="118"/>
                  <a:pt x="1351" y="40"/>
                  <a:pt x="1287" y="20"/>
                </a:cubicBezTo>
                <a:cubicBezTo>
                  <a:pt x="1223" y="0"/>
                  <a:pt x="1133" y="89"/>
                  <a:pt x="1043" y="179"/>
                </a:cubicBezTo>
                <a:cubicBezTo>
                  <a:pt x="580" y="467"/>
                  <a:pt x="578" y="854"/>
                  <a:pt x="354" y="988"/>
                </a:cubicBezTo>
                <a:cubicBezTo>
                  <a:pt x="231" y="903"/>
                  <a:pt x="16" y="845"/>
                  <a:pt x="8" y="959"/>
                </a:cubicBezTo>
                <a:cubicBezTo>
                  <a:pt x="0" y="1072"/>
                  <a:pt x="109" y="1137"/>
                  <a:pt x="239" y="1148"/>
                </a:cubicBezTo>
                <a:cubicBezTo>
                  <a:pt x="95" y="1295"/>
                  <a:pt x="79" y="1393"/>
                  <a:pt x="158" y="1444"/>
                </a:cubicBezTo>
                <a:cubicBezTo>
                  <a:pt x="238" y="1496"/>
                  <a:pt x="370" y="1390"/>
                  <a:pt x="450" y="1173"/>
                </a:cubicBezTo>
                <a:cubicBezTo>
                  <a:pt x="1100" y="1170"/>
                  <a:pt x="1535" y="751"/>
                  <a:pt x="1323" y="307"/>
                </a:cubicBez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Freeform 13"/>
          <p:cNvSpPr/>
          <p:nvPr>
            <p:custDataLst>
              <p:tags r:id="rId23"/>
            </p:custDataLst>
          </p:nvPr>
        </p:nvSpPr>
        <p:spPr bwMode="auto">
          <a:xfrm rot="13238413">
            <a:off x="8112641" y="2192162"/>
            <a:ext cx="21315" cy="19320"/>
          </a:xfrm>
          <a:custGeom>
            <a:avLst/>
            <a:gdLst>
              <a:gd name="T0" fmla="*/ 94 w 131"/>
              <a:gd name="T1" fmla="*/ 22 h 119"/>
              <a:gd name="T2" fmla="*/ 115 w 131"/>
              <a:gd name="T3" fmla="*/ 98 h 119"/>
              <a:gd name="T4" fmla="*/ 36 w 131"/>
              <a:gd name="T5" fmla="*/ 97 h 119"/>
              <a:gd name="T6" fmla="*/ 16 w 131"/>
              <a:gd name="T7" fmla="*/ 21 h 119"/>
              <a:gd name="T8" fmla="*/ 94 w 131"/>
              <a:gd name="T9" fmla="*/ 22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119">
                <a:moveTo>
                  <a:pt x="94" y="22"/>
                </a:moveTo>
                <a:cubicBezTo>
                  <a:pt x="122" y="44"/>
                  <a:pt x="131" y="78"/>
                  <a:pt x="115" y="98"/>
                </a:cubicBezTo>
                <a:cubicBezTo>
                  <a:pt x="99" y="119"/>
                  <a:pt x="64" y="118"/>
                  <a:pt x="36" y="97"/>
                </a:cubicBezTo>
                <a:cubicBezTo>
                  <a:pt x="9" y="75"/>
                  <a:pt x="0" y="41"/>
                  <a:pt x="16" y="21"/>
                </a:cubicBezTo>
                <a:cubicBezTo>
                  <a:pt x="32" y="0"/>
                  <a:pt x="67" y="1"/>
                  <a:pt x="94" y="22"/>
                </a:cubicBezTo>
                <a:close/>
              </a:path>
            </a:pathLst>
          </a:custGeom>
          <a:solidFill>
            <a:srgbClr val="004C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Freeform 14"/>
          <p:cNvSpPr/>
          <p:nvPr>
            <p:custDataLst>
              <p:tags r:id="rId24"/>
            </p:custDataLst>
          </p:nvPr>
        </p:nvSpPr>
        <p:spPr bwMode="auto">
          <a:xfrm rot="13238413">
            <a:off x="8080486" y="2174823"/>
            <a:ext cx="120354" cy="113589"/>
          </a:xfrm>
          <a:custGeom>
            <a:avLst/>
            <a:gdLst>
              <a:gd name="T0" fmla="*/ 739 w 739"/>
              <a:gd name="T1" fmla="*/ 34 h 698"/>
              <a:gd name="T2" fmla="*/ 710 w 739"/>
              <a:gd name="T3" fmla="*/ 20 h 698"/>
              <a:gd name="T4" fmla="*/ 466 w 739"/>
              <a:gd name="T5" fmla="*/ 179 h 698"/>
              <a:gd name="T6" fmla="*/ 0 w 739"/>
              <a:gd name="T7" fmla="*/ 698 h 698"/>
              <a:gd name="T8" fmla="*/ 464 w 739"/>
              <a:gd name="T9" fmla="*/ 336 h 698"/>
              <a:gd name="T10" fmla="*/ 739 w 739"/>
              <a:gd name="T11" fmla="*/ 34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9" h="698">
                <a:moveTo>
                  <a:pt x="739" y="34"/>
                </a:moveTo>
                <a:cubicBezTo>
                  <a:pt x="730" y="27"/>
                  <a:pt x="720" y="23"/>
                  <a:pt x="710" y="20"/>
                </a:cubicBezTo>
                <a:cubicBezTo>
                  <a:pt x="646" y="0"/>
                  <a:pt x="556" y="89"/>
                  <a:pt x="466" y="179"/>
                </a:cubicBezTo>
                <a:cubicBezTo>
                  <a:pt x="205" y="341"/>
                  <a:pt x="91" y="535"/>
                  <a:pt x="0" y="698"/>
                </a:cubicBezTo>
                <a:cubicBezTo>
                  <a:pt x="154" y="554"/>
                  <a:pt x="384" y="392"/>
                  <a:pt x="464" y="336"/>
                </a:cubicBezTo>
                <a:cubicBezTo>
                  <a:pt x="551" y="275"/>
                  <a:pt x="690" y="135"/>
                  <a:pt x="739" y="34"/>
                </a:cubicBezTo>
                <a:close/>
              </a:path>
            </a:pathLst>
          </a:cu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Freeform 15"/>
          <p:cNvSpPr/>
          <p:nvPr>
            <p:custDataLst>
              <p:tags r:id="rId25"/>
            </p:custDataLst>
          </p:nvPr>
        </p:nvSpPr>
        <p:spPr bwMode="auto">
          <a:xfrm rot="13238413">
            <a:off x="8165947" y="2205940"/>
            <a:ext cx="68539" cy="55493"/>
          </a:xfrm>
          <a:custGeom>
            <a:avLst/>
            <a:gdLst>
              <a:gd name="T0" fmla="*/ 421 w 421"/>
              <a:gd name="T1" fmla="*/ 96 h 341"/>
              <a:gd name="T2" fmla="*/ 9 w 421"/>
              <a:gd name="T3" fmla="*/ 254 h 341"/>
              <a:gd name="T4" fmla="*/ 417 w 421"/>
              <a:gd name="T5" fmla="*/ 243 h 341"/>
              <a:gd name="T6" fmla="*/ 421 w 421"/>
              <a:gd name="T7" fmla="*/ 96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1" h="341">
                <a:moveTo>
                  <a:pt x="421" y="96"/>
                </a:moveTo>
                <a:cubicBezTo>
                  <a:pt x="246" y="0"/>
                  <a:pt x="30" y="109"/>
                  <a:pt x="9" y="254"/>
                </a:cubicBezTo>
                <a:cubicBezTo>
                  <a:pt x="0" y="317"/>
                  <a:pt x="210" y="341"/>
                  <a:pt x="417" y="243"/>
                </a:cubicBezTo>
                <a:lnTo>
                  <a:pt x="421" y="96"/>
                </a:ln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AutoShape 21"/>
          <p:cNvSpPr>
            <a:spLocks noChangeAspect="true" noChangeArrowheads="true" noTextEdit="true"/>
          </p:cNvSpPr>
          <p:nvPr>
            <p:custDataLst>
              <p:tags r:id="rId26"/>
            </p:custDataLst>
          </p:nvPr>
        </p:nvSpPr>
        <p:spPr bwMode="auto">
          <a:xfrm>
            <a:off x="8806718" y="2303334"/>
            <a:ext cx="60417" cy="59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Freeform 23"/>
          <p:cNvSpPr/>
          <p:nvPr>
            <p:custDataLst>
              <p:tags r:id="rId27"/>
            </p:custDataLst>
          </p:nvPr>
        </p:nvSpPr>
        <p:spPr bwMode="auto">
          <a:xfrm>
            <a:off x="8368209" y="2176708"/>
            <a:ext cx="60417" cy="59418"/>
          </a:xfrm>
          <a:custGeom>
            <a:avLst/>
            <a:gdLst>
              <a:gd name="T0" fmla="*/ 492 w 494"/>
              <a:gd name="T1" fmla="*/ 312 h 481"/>
              <a:gd name="T2" fmla="*/ 463 w 494"/>
              <a:gd name="T3" fmla="*/ 331 h 481"/>
              <a:gd name="T4" fmla="*/ 319 w 494"/>
              <a:gd name="T5" fmla="*/ 326 h 481"/>
              <a:gd name="T6" fmla="*/ 269 w 494"/>
              <a:gd name="T7" fmla="*/ 461 h 481"/>
              <a:gd name="T8" fmla="*/ 240 w 494"/>
              <a:gd name="T9" fmla="*/ 481 h 481"/>
              <a:gd name="T10" fmla="*/ 212 w 494"/>
              <a:gd name="T11" fmla="*/ 459 h 481"/>
              <a:gd name="T12" fmla="*/ 173 w 494"/>
              <a:gd name="T13" fmla="*/ 320 h 481"/>
              <a:gd name="T14" fmla="*/ 29 w 494"/>
              <a:gd name="T15" fmla="*/ 314 h 481"/>
              <a:gd name="T16" fmla="*/ 1 w 494"/>
              <a:gd name="T17" fmla="*/ 293 h 481"/>
              <a:gd name="T18" fmla="*/ 0 w 494"/>
              <a:gd name="T19" fmla="*/ 283 h 481"/>
              <a:gd name="T20" fmla="*/ 13 w 494"/>
              <a:gd name="T21" fmla="*/ 260 h 481"/>
              <a:gd name="T22" fmla="*/ 133 w 494"/>
              <a:gd name="T23" fmla="*/ 179 h 481"/>
              <a:gd name="T24" fmla="*/ 94 w 494"/>
              <a:gd name="T25" fmla="*/ 41 h 481"/>
              <a:gd name="T26" fmla="*/ 93 w 494"/>
              <a:gd name="T27" fmla="*/ 31 h 481"/>
              <a:gd name="T28" fmla="*/ 106 w 494"/>
              <a:gd name="T29" fmla="*/ 8 h 481"/>
              <a:gd name="T30" fmla="*/ 141 w 494"/>
              <a:gd name="T31" fmla="*/ 9 h 481"/>
              <a:gd name="T32" fmla="*/ 254 w 494"/>
              <a:gd name="T33" fmla="*/ 98 h 481"/>
              <a:gd name="T34" fmla="*/ 374 w 494"/>
              <a:gd name="T35" fmla="*/ 18 h 481"/>
              <a:gd name="T36" fmla="*/ 410 w 494"/>
              <a:gd name="T37" fmla="*/ 19 h 481"/>
              <a:gd name="T38" fmla="*/ 421 w 494"/>
              <a:gd name="T39" fmla="*/ 44 h 481"/>
              <a:gd name="T40" fmla="*/ 419 w 494"/>
              <a:gd name="T41" fmla="*/ 53 h 481"/>
              <a:gd name="T42" fmla="*/ 369 w 494"/>
              <a:gd name="T43" fmla="*/ 189 h 481"/>
              <a:gd name="T44" fmla="*/ 483 w 494"/>
              <a:gd name="T45" fmla="*/ 278 h 481"/>
              <a:gd name="T46" fmla="*/ 494 w 494"/>
              <a:gd name="T47" fmla="*/ 302 h 481"/>
              <a:gd name="T48" fmla="*/ 492 w 494"/>
              <a:gd name="T49" fmla="*/ 312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94" h="481">
                <a:moveTo>
                  <a:pt x="492" y="312"/>
                </a:moveTo>
                <a:cubicBezTo>
                  <a:pt x="488" y="324"/>
                  <a:pt x="476" y="332"/>
                  <a:pt x="463" y="331"/>
                </a:cubicBezTo>
                <a:cubicBezTo>
                  <a:pt x="463" y="331"/>
                  <a:pt x="352" y="327"/>
                  <a:pt x="319" y="326"/>
                </a:cubicBezTo>
                <a:cubicBezTo>
                  <a:pt x="307" y="357"/>
                  <a:pt x="269" y="461"/>
                  <a:pt x="269" y="461"/>
                </a:cubicBezTo>
                <a:cubicBezTo>
                  <a:pt x="264" y="473"/>
                  <a:pt x="253" y="481"/>
                  <a:pt x="240" y="481"/>
                </a:cubicBezTo>
                <a:cubicBezTo>
                  <a:pt x="227" y="480"/>
                  <a:pt x="215" y="471"/>
                  <a:pt x="212" y="459"/>
                </a:cubicBezTo>
                <a:cubicBezTo>
                  <a:pt x="212" y="459"/>
                  <a:pt x="182" y="352"/>
                  <a:pt x="173" y="320"/>
                </a:cubicBezTo>
                <a:cubicBezTo>
                  <a:pt x="140" y="319"/>
                  <a:pt x="29" y="314"/>
                  <a:pt x="29" y="314"/>
                </a:cubicBezTo>
                <a:cubicBezTo>
                  <a:pt x="16" y="314"/>
                  <a:pt x="4" y="305"/>
                  <a:pt x="1" y="293"/>
                </a:cubicBezTo>
                <a:cubicBezTo>
                  <a:pt x="0" y="290"/>
                  <a:pt x="0" y="286"/>
                  <a:pt x="0" y="283"/>
                </a:cubicBezTo>
                <a:cubicBezTo>
                  <a:pt x="0" y="274"/>
                  <a:pt x="5" y="265"/>
                  <a:pt x="13" y="260"/>
                </a:cubicBezTo>
                <a:cubicBezTo>
                  <a:pt x="13" y="260"/>
                  <a:pt x="106" y="198"/>
                  <a:pt x="133" y="179"/>
                </a:cubicBezTo>
                <a:cubicBezTo>
                  <a:pt x="124" y="148"/>
                  <a:pt x="94" y="41"/>
                  <a:pt x="94" y="41"/>
                </a:cubicBezTo>
                <a:cubicBezTo>
                  <a:pt x="93" y="38"/>
                  <a:pt x="92" y="34"/>
                  <a:pt x="93" y="31"/>
                </a:cubicBezTo>
                <a:cubicBezTo>
                  <a:pt x="93" y="22"/>
                  <a:pt x="98" y="13"/>
                  <a:pt x="106" y="8"/>
                </a:cubicBezTo>
                <a:cubicBezTo>
                  <a:pt x="117" y="0"/>
                  <a:pt x="131" y="1"/>
                  <a:pt x="141" y="9"/>
                </a:cubicBezTo>
                <a:cubicBezTo>
                  <a:pt x="141" y="9"/>
                  <a:pt x="229" y="78"/>
                  <a:pt x="254" y="98"/>
                </a:cubicBezTo>
                <a:cubicBezTo>
                  <a:pt x="282" y="80"/>
                  <a:pt x="374" y="18"/>
                  <a:pt x="374" y="18"/>
                </a:cubicBezTo>
                <a:cubicBezTo>
                  <a:pt x="385" y="11"/>
                  <a:pt x="399" y="11"/>
                  <a:pt x="410" y="19"/>
                </a:cubicBezTo>
                <a:cubicBezTo>
                  <a:pt x="417" y="25"/>
                  <a:pt x="421" y="35"/>
                  <a:pt x="421" y="44"/>
                </a:cubicBezTo>
                <a:cubicBezTo>
                  <a:pt x="421" y="47"/>
                  <a:pt x="420" y="50"/>
                  <a:pt x="419" y="53"/>
                </a:cubicBezTo>
                <a:cubicBezTo>
                  <a:pt x="419" y="53"/>
                  <a:pt x="381" y="158"/>
                  <a:pt x="369" y="189"/>
                </a:cubicBezTo>
                <a:cubicBezTo>
                  <a:pt x="395" y="209"/>
                  <a:pt x="483" y="278"/>
                  <a:pt x="483" y="278"/>
                </a:cubicBezTo>
                <a:cubicBezTo>
                  <a:pt x="490" y="284"/>
                  <a:pt x="494" y="293"/>
                  <a:pt x="494" y="302"/>
                </a:cubicBezTo>
                <a:cubicBezTo>
                  <a:pt x="494" y="306"/>
                  <a:pt x="493" y="309"/>
                  <a:pt x="492" y="312"/>
                </a:cubicBezTo>
                <a:close/>
              </a:path>
            </a:pathLst>
          </a:custGeom>
          <a:solidFill>
            <a:srgbClr val="86BC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true"/>
          <p:nvPr>
            <p:custDataLst>
              <p:tags r:id="rId28"/>
            </p:custDataLst>
          </p:nvPr>
        </p:nvSpPr>
        <p:spPr>
          <a:xfrm>
            <a:off x="6325658" y="2314200"/>
            <a:ext cx="4146684" cy="1329480"/>
          </a:xfrm>
          <a:prstGeom prst="rect">
            <a:avLst/>
          </a:prstGeom>
          <a:noFill/>
        </p:spPr>
        <p:txBody>
          <a:bodyPr vert="horz" wrap="square" lIns="90000" tIns="0" rIns="0" bIns="0" rtlCol="0" anchor="ctr" anchorCtr="false">
            <a:normAutofit/>
          </a:bodyPr>
          <a:p>
            <a:pPr algn="ctr" fontAlgn="auto">
              <a:lnSpc>
                <a:spcPct val="130000"/>
              </a:lnSpc>
            </a:pPr>
            <a:r>
              <a:rPr lang="zh-CN" altLang="en-US" sz="14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与食品、药品、疫苗安全相关的突发公共卫生事件的应对工作，按照《长治市食品安全事故应急预案》《长治市药品安全事件应急预案》《长治市疫苗安全事件应急预案》等执行。</a:t>
            </a:r>
            <a:endParaRPr lang="zh-CN" altLang="en-US" sz="14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7" name="文本框 26"/>
          <p:cNvSpPr txBox="true"/>
          <p:nvPr>
            <p:custDataLst>
              <p:tags r:id="rId29"/>
            </p:custDataLst>
          </p:nvPr>
        </p:nvSpPr>
        <p:spPr>
          <a:xfrm>
            <a:off x="3556616" y="4128719"/>
            <a:ext cx="412487" cy="608881"/>
          </a:xfrm>
          <a:prstGeom prst="rect">
            <a:avLst/>
          </a:prstGeom>
          <a:noFill/>
        </p:spPr>
        <p:txBody>
          <a:bodyPr wrap="square" rtlCol="0" anchor="ctr">
            <a:normAutofit fontScale="80000"/>
          </a:bodyPr>
          <a:p>
            <a:r>
              <a:rPr lang="en-US" altLang="zh-CN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80604020202020204" pitchFamily="34" charset="0"/>
              </a:rPr>
              <a:t>3</a:t>
            </a:r>
            <a:endParaRPr lang="en-US" altLang="zh-CN" sz="36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rial" panose="02080604020202020204" pitchFamily="34" charset="0"/>
            </a:endParaRPr>
          </a:p>
        </p:txBody>
      </p:sp>
      <p:sp>
        <p:nvSpPr>
          <p:cNvPr id="28" name="Freeform 12"/>
          <p:cNvSpPr/>
          <p:nvPr>
            <p:custDataLst>
              <p:tags r:id="rId30"/>
            </p:custDataLst>
          </p:nvPr>
        </p:nvSpPr>
        <p:spPr bwMode="auto">
          <a:xfrm rot="13238413">
            <a:off x="3856501" y="4588846"/>
            <a:ext cx="249892" cy="243415"/>
          </a:xfrm>
          <a:custGeom>
            <a:avLst/>
            <a:gdLst>
              <a:gd name="T0" fmla="*/ 1323 w 1535"/>
              <a:gd name="T1" fmla="*/ 307 h 1496"/>
              <a:gd name="T2" fmla="*/ 1287 w 1535"/>
              <a:gd name="T3" fmla="*/ 20 h 1496"/>
              <a:gd name="T4" fmla="*/ 1043 w 1535"/>
              <a:gd name="T5" fmla="*/ 179 h 1496"/>
              <a:gd name="T6" fmla="*/ 354 w 1535"/>
              <a:gd name="T7" fmla="*/ 988 h 1496"/>
              <a:gd name="T8" fmla="*/ 8 w 1535"/>
              <a:gd name="T9" fmla="*/ 959 h 1496"/>
              <a:gd name="T10" fmla="*/ 239 w 1535"/>
              <a:gd name="T11" fmla="*/ 1148 h 1496"/>
              <a:gd name="T12" fmla="*/ 158 w 1535"/>
              <a:gd name="T13" fmla="*/ 1444 h 1496"/>
              <a:gd name="T14" fmla="*/ 450 w 1535"/>
              <a:gd name="T15" fmla="*/ 1173 h 1496"/>
              <a:gd name="T16" fmla="*/ 1323 w 1535"/>
              <a:gd name="T17" fmla="*/ 307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5" h="1496">
                <a:moveTo>
                  <a:pt x="1323" y="307"/>
                </a:moveTo>
                <a:cubicBezTo>
                  <a:pt x="1400" y="118"/>
                  <a:pt x="1351" y="40"/>
                  <a:pt x="1287" y="20"/>
                </a:cubicBezTo>
                <a:cubicBezTo>
                  <a:pt x="1223" y="0"/>
                  <a:pt x="1133" y="89"/>
                  <a:pt x="1043" y="179"/>
                </a:cubicBezTo>
                <a:cubicBezTo>
                  <a:pt x="580" y="467"/>
                  <a:pt x="578" y="854"/>
                  <a:pt x="354" y="988"/>
                </a:cubicBezTo>
                <a:cubicBezTo>
                  <a:pt x="231" y="903"/>
                  <a:pt x="16" y="845"/>
                  <a:pt x="8" y="959"/>
                </a:cubicBezTo>
                <a:cubicBezTo>
                  <a:pt x="0" y="1072"/>
                  <a:pt x="109" y="1137"/>
                  <a:pt x="239" y="1148"/>
                </a:cubicBezTo>
                <a:cubicBezTo>
                  <a:pt x="95" y="1295"/>
                  <a:pt x="79" y="1393"/>
                  <a:pt x="158" y="1444"/>
                </a:cubicBezTo>
                <a:cubicBezTo>
                  <a:pt x="238" y="1496"/>
                  <a:pt x="370" y="1390"/>
                  <a:pt x="450" y="1173"/>
                </a:cubicBezTo>
                <a:cubicBezTo>
                  <a:pt x="1100" y="1170"/>
                  <a:pt x="1535" y="751"/>
                  <a:pt x="1323" y="307"/>
                </a:cubicBez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Freeform 13"/>
          <p:cNvSpPr/>
          <p:nvPr>
            <p:custDataLst>
              <p:tags r:id="rId31"/>
            </p:custDataLst>
          </p:nvPr>
        </p:nvSpPr>
        <p:spPr bwMode="auto">
          <a:xfrm rot="13238413">
            <a:off x="3889026" y="4701392"/>
            <a:ext cx="21315" cy="19320"/>
          </a:xfrm>
          <a:custGeom>
            <a:avLst/>
            <a:gdLst>
              <a:gd name="T0" fmla="*/ 94 w 131"/>
              <a:gd name="T1" fmla="*/ 22 h 119"/>
              <a:gd name="T2" fmla="*/ 115 w 131"/>
              <a:gd name="T3" fmla="*/ 98 h 119"/>
              <a:gd name="T4" fmla="*/ 36 w 131"/>
              <a:gd name="T5" fmla="*/ 97 h 119"/>
              <a:gd name="T6" fmla="*/ 16 w 131"/>
              <a:gd name="T7" fmla="*/ 21 h 119"/>
              <a:gd name="T8" fmla="*/ 94 w 131"/>
              <a:gd name="T9" fmla="*/ 22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119">
                <a:moveTo>
                  <a:pt x="94" y="22"/>
                </a:moveTo>
                <a:cubicBezTo>
                  <a:pt x="122" y="44"/>
                  <a:pt x="131" y="78"/>
                  <a:pt x="115" y="98"/>
                </a:cubicBezTo>
                <a:cubicBezTo>
                  <a:pt x="99" y="119"/>
                  <a:pt x="64" y="118"/>
                  <a:pt x="36" y="97"/>
                </a:cubicBezTo>
                <a:cubicBezTo>
                  <a:pt x="9" y="75"/>
                  <a:pt x="0" y="41"/>
                  <a:pt x="16" y="21"/>
                </a:cubicBezTo>
                <a:cubicBezTo>
                  <a:pt x="32" y="0"/>
                  <a:pt x="67" y="1"/>
                  <a:pt x="94" y="22"/>
                </a:cubicBezTo>
                <a:close/>
              </a:path>
            </a:pathLst>
          </a:custGeom>
          <a:solidFill>
            <a:srgbClr val="004C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Freeform 14"/>
          <p:cNvSpPr/>
          <p:nvPr>
            <p:custDataLst>
              <p:tags r:id="rId32"/>
            </p:custDataLst>
          </p:nvPr>
        </p:nvSpPr>
        <p:spPr bwMode="auto">
          <a:xfrm rot="13238413">
            <a:off x="3856870" y="4684053"/>
            <a:ext cx="120354" cy="113589"/>
          </a:xfrm>
          <a:custGeom>
            <a:avLst/>
            <a:gdLst>
              <a:gd name="T0" fmla="*/ 739 w 739"/>
              <a:gd name="T1" fmla="*/ 34 h 698"/>
              <a:gd name="T2" fmla="*/ 710 w 739"/>
              <a:gd name="T3" fmla="*/ 20 h 698"/>
              <a:gd name="T4" fmla="*/ 466 w 739"/>
              <a:gd name="T5" fmla="*/ 179 h 698"/>
              <a:gd name="T6" fmla="*/ 0 w 739"/>
              <a:gd name="T7" fmla="*/ 698 h 698"/>
              <a:gd name="T8" fmla="*/ 464 w 739"/>
              <a:gd name="T9" fmla="*/ 336 h 698"/>
              <a:gd name="T10" fmla="*/ 739 w 739"/>
              <a:gd name="T11" fmla="*/ 34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9" h="698">
                <a:moveTo>
                  <a:pt x="739" y="34"/>
                </a:moveTo>
                <a:cubicBezTo>
                  <a:pt x="730" y="27"/>
                  <a:pt x="720" y="23"/>
                  <a:pt x="710" y="20"/>
                </a:cubicBezTo>
                <a:cubicBezTo>
                  <a:pt x="646" y="0"/>
                  <a:pt x="556" y="89"/>
                  <a:pt x="466" y="179"/>
                </a:cubicBezTo>
                <a:cubicBezTo>
                  <a:pt x="205" y="341"/>
                  <a:pt x="91" y="535"/>
                  <a:pt x="0" y="698"/>
                </a:cubicBezTo>
                <a:cubicBezTo>
                  <a:pt x="154" y="554"/>
                  <a:pt x="384" y="392"/>
                  <a:pt x="464" y="336"/>
                </a:cubicBezTo>
                <a:cubicBezTo>
                  <a:pt x="551" y="275"/>
                  <a:pt x="690" y="135"/>
                  <a:pt x="739" y="34"/>
                </a:cubicBezTo>
                <a:close/>
              </a:path>
            </a:pathLst>
          </a:cu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Freeform 15"/>
          <p:cNvSpPr/>
          <p:nvPr>
            <p:custDataLst>
              <p:tags r:id="rId33"/>
            </p:custDataLst>
          </p:nvPr>
        </p:nvSpPr>
        <p:spPr bwMode="auto">
          <a:xfrm rot="13238413">
            <a:off x="3942331" y="4715170"/>
            <a:ext cx="68539" cy="55493"/>
          </a:xfrm>
          <a:custGeom>
            <a:avLst/>
            <a:gdLst>
              <a:gd name="T0" fmla="*/ 421 w 421"/>
              <a:gd name="T1" fmla="*/ 96 h 341"/>
              <a:gd name="T2" fmla="*/ 9 w 421"/>
              <a:gd name="T3" fmla="*/ 254 h 341"/>
              <a:gd name="T4" fmla="*/ 417 w 421"/>
              <a:gd name="T5" fmla="*/ 243 h 341"/>
              <a:gd name="T6" fmla="*/ 421 w 421"/>
              <a:gd name="T7" fmla="*/ 96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1" h="341">
                <a:moveTo>
                  <a:pt x="421" y="96"/>
                </a:moveTo>
                <a:cubicBezTo>
                  <a:pt x="246" y="0"/>
                  <a:pt x="30" y="109"/>
                  <a:pt x="9" y="254"/>
                </a:cubicBezTo>
                <a:cubicBezTo>
                  <a:pt x="0" y="317"/>
                  <a:pt x="210" y="341"/>
                  <a:pt x="417" y="243"/>
                </a:cubicBezTo>
                <a:lnTo>
                  <a:pt x="421" y="96"/>
                </a:ln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Freeform 12"/>
          <p:cNvSpPr/>
          <p:nvPr>
            <p:custDataLst>
              <p:tags r:id="rId34"/>
            </p:custDataLst>
          </p:nvPr>
        </p:nvSpPr>
        <p:spPr bwMode="auto">
          <a:xfrm rot="13238413">
            <a:off x="3474116" y="4588846"/>
            <a:ext cx="249892" cy="243415"/>
          </a:xfrm>
          <a:custGeom>
            <a:avLst/>
            <a:gdLst>
              <a:gd name="T0" fmla="*/ 1323 w 1535"/>
              <a:gd name="T1" fmla="*/ 307 h 1496"/>
              <a:gd name="T2" fmla="*/ 1287 w 1535"/>
              <a:gd name="T3" fmla="*/ 20 h 1496"/>
              <a:gd name="T4" fmla="*/ 1043 w 1535"/>
              <a:gd name="T5" fmla="*/ 179 h 1496"/>
              <a:gd name="T6" fmla="*/ 354 w 1535"/>
              <a:gd name="T7" fmla="*/ 988 h 1496"/>
              <a:gd name="T8" fmla="*/ 8 w 1535"/>
              <a:gd name="T9" fmla="*/ 959 h 1496"/>
              <a:gd name="T10" fmla="*/ 239 w 1535"/>
              <a:gd name="T11" fmla="*/ 1148 h 1496"/>
              <a:gd name="T12" fmla="*/ 158 w 1535"/>
              <a:gd name="T13" fmla="*/ 1444 h 1496"/>
              <a:gd name="T14" fmla="*/ 450 w 1535"/>
              <a:gd name="T15" fmla="*/ 1173 h 1496"/>
              <a:gd name="T16" fmla="*/ 1323 w 1535"/>
              <a:gd name="T17" fmla="*/ 307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5" h="1496">
                <a:moveTo>
                  <a:pt x="1323" y="307"/>
                </a:moveTo>
                <a:cubicBezTo>
                  <a:pt x="1400" y="118"/>
                  <a:pt x="1351" y="40"/>
                  <a:pt x="1287" y="20"/>
                </a:cubicBezTo>
                <a:cubicBezTo>
                  <a:pt x="1223" y="0"/>
                  <a:pt x="1133" y="89"/>
                  <a:pt x="1043" y="179"/>
                </a:cubicBezTo>
                <a:cubicBezTo>
                  <a:pt x="580" y="467"/>
                  <a:pt x="578" y="854"/>
                  <a:pt x="354" y="988"/>
                </a:cubicBezTo>
                <a:cubicBezTo>
                  <a:pt x="231" y="903"/>
                  <a:pt x="16" y="845"/>
                  <a:pt x="8" y="959"/>
                </a:cubicBezTo>
                <a:cubicBezTo>
                  <a:pt x="0" y="1072"/>
                  <a:pt x="109" y="1137"/>
                  <a:pt x="239" y="1148"/>
                </a:cubicBezTo>
                <a:cubicBezTo>
                  <a:pt x="95" y="1295"/>
                  <a:pt x="79" y="1393"/>
                  <a:pt x="158" y="1444"/>
                </a:cubicBezTo>
                <a:cubicBezTo>
                  <a:pt x="238" y="1496"/>
                  <a:pt x="370" y="1390"/>
                  <a:pt x="450" y="1173"/>
                </a:cubicBezTo>
                <a:cubicBezTo>
                  <a:pt x="1100" y="1170"/>
                  <a:pt x="1535" y="751"/>
                  <a:pt x="1323" y="307"/>
                </a:cubicBez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Freeform 13"/>
          <p:cNvSpPr/>
          <p:nvPr>
            <p:custDataLst>
              <p:tags r:id="rId35"/>
            </p:custDataLst>
          </p:nvPr>
        </p:nvSpPr>
        <p:spPr bwMode="auto">
          <a:xfrm rot="13238413">
            <a:off x="3506641" y="4701392"/>
            <a:ext cx="21315" cy="19320"/>
          </a:xfrm>
          <a:custGeom>
            <a:avLst/>
            <a:gdLst>
              <a:gd name="T0" fmla="*/ 94 w 131"/>
              <a:gd name="T1" fmla="*/ 22 h 119"/>
              <a:gd name="T2" fmla="*/ 115 w 131"/>
              <a:gd name="T3" fmla="*/ 98 h 119"/>
              <a:gd name="T4" fmla="*/ 36 w 131"/>
              <a:gd name="T5" fmla="*/ 97 h 119"/>
              <a:gd name="T6" fmla="*/ 16 w 131"/>
              <a:gd name="T7" fmla="*/ 21 h 119"/>
              <a:gd name="T8" fmla="*/ 94 w 131"/>
              <a:gd name="T9" fmla="*/ 22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119">
                <a:moveTo>
                  <a:pt x="94" y="22"/>
                </a:moveTo>
                <a:cubicBezTo>
                  <a:pt x="122" y="44"/>
                  <a:pt x="131" y="78"/>
                  <a:pt x="115" y="98"/>
                </a:cubicBezTo>
                <a:cubicBezTo>
                  <a:pt x="99" y="119"/>
                  <a:pt x="64" y="118"/>
                  <a:pt x="36" y="97"/>
                </a:cubicBezTo>
                <a:cubicBezTo>
                  <a:pt x="9" y="75"/>
                  <a:pt x="0" y="41"/>
                  <a:pt x="16" y="21"/>
                </a:cubicBezTo>
                <a:cubicBezTo>
                  <a:pt x="32" y="0"/>
                  <a:pt x="67" y="1"/>
                  <a:pt x="94" y="22"/>
                </a:cubicBezTo>
                <a:close/>
              </a:path>
            </a:pathLst>
          </a:custGeom>
          <a:solidFill>
            <a:srgbClr val="004C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Freeform 14"/>
          <p:cNvSpPr/>
          <p:nvPr>
            <p:custDataLst>
              <p:tags r:id="rId36"/>
            </p:custDataLst>
          </p:nvPr>
        </p:nvSpPr>
        <p:spPr bwMode="auto">
          <a:xfrm rot="13238413">
            <a:off x="3474486" y="4684053"/>
            <a:ext cx="120354" cy="113589"/>
          </a:xfrm>
          <a:custGeom>
            <a:avLst/>
            <a:gdLst>
              <a:gd name="T0" fmla="*/ 739 w 739"/>
              <a:gd name="T1" fmla="*/ 34 h 698"/>
              <a:gd name="T2" fmla="*/ 710 w 739"/>
              <a:gd name="T3" fmla="*/ 20 h 698"/>
              <a:gd name="T4" fmla="*/ 466 w 739"/>
              <a:gd name="T5" fmla="*/ 179 h 698"/>
              <a:gd name="T6" fmla="*/ 0 w 739"/>
              <a:gd name="T7" fmla="*/ 698 h 698"/>
              <a:gd name="T8" fmla="*/ 464 w 739"/>
              <a:gd name="T9" fmla="*/ 336 h 698"/>
              <a:gd name="T10" fmla="*/ 739 w 739"/>
              <a:gd name="T11" fmla="*/ 34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9" h="698">
                <a:moveTo>
                  <a:pt x="739" y="34"/>
                </a:moveTo>
                <a:cubicBezTo>
                  <a:pt x="730" y="27"/>
                  <a:pt x="720" y="23"/>
                  <a:pt x="710" y="20"/>
                </a:cubicBezTo>
                <a:cubicBezTo>
                  <a:pt x="646" y="0"/>
                  <a:pt x="556" y="89"/>
                  <a:pt x="466" y="179"/>
                </a:cubicBezTo>
                <a:cubicBezTo>
                  <a:pt x="205" y="341"/>
                  <a:pt x="91" y="535"/>
                  <a:pt x="0" y="698"/>
                </a:cubicBezTo>
                <a:cubicBezTo>
                  <a:pt x="154" y="554"/>
                  <a:pt x="384" y="392"/>
                  <a:pt x="464" y="336"/>
                </a:cubicBezTo>
                <a:cubicBezTo>
                  <a:pt x="551" y="275"/>
                  <a:pt x="690" y="135"/>
                  <a:pt x="739" y="34"/>
                </a:cubicBezTo>
                <a:close/>
              </a:path>
            </a:pathLst>
          </a:cu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Freeform 15"/>
          <p:cNvSpPr/>
          <p:nvPr>
            <p:custDataLst>
              <p:tags r:id="rId37"/>
            </p:custDataLst>
          </p:nvPr>
        </p:nvSpPr>
        <p:spPr bwMode="auto">
          <a:xfrm rot="13238413">
            <a:off x="3559946" y="4715170"/>
            <a:ext cx="68539" cy="55493"/>
          </a:xfrm>
          <a:custGeom>
            <a:avLst/>
            <a:gdLst>
              <a:gd name="T0" fmla="*/ 421 w 421"/>
              <a:gd name="T1" fmla="*/ 96 h 341"/>
              <a:gd name="T2" fmla="*/ 9 w 421"/>
              <a:gd name="T3" fmla="*/ 254 h 341"/>
              <a:gd name="T4" fmla="*/ 417 w 421"/>
              <a:gd name="T5" fmla="*/ 243 h 341"/>
              <a:gd name="T6" fmla="*/ 421 w 421"/>
              <a:gd name="T7" fmla="*/ 96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1" h="341">
                <a:moveTo>
                  <a:pt x="421" y="96"/>
                </a:moveTo>
                <a:cubicBezTo>
                  <a:pt x="246" y="0"/>
                  <a:pt x="30" y="109"/>
                  <a:pt x="9" y="254"/>
                </a:cubicBezTo>
                <a:cubicBezTo>
                  <a:pt x="0" y="317"/>
                  <a:pt x="210" y="341"/>
                  <a:pt x="417" y="243"/>
                </a:cubicBezTo>
                <a:lnTo>
                  <a:pt x="421" y="96"/>
                </a:ln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AutoShape 21"/>
          <p:cNvSpPr>
            <a:spLocks noChangeAspect="true" noChangeArrowheads="true" noTextEdit="true"/>
          </p:cNvSpPr>
          <p:nvPr>
            <p:custDataLst>
              <p:tags r:id="rId38"/>
            </p:custDataLst>
          </p:nvPr>
        </p:nvSpPr>
        <p:spPr bwMode="auto">
          <a:xfrm>
            <a:off x="4200718" y="4812564"/>
            <a:ext cx="60417" cy="59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Freeform 23"/>
          <p:cNvSpPr/>
          <p:nvPr>
            <p:custDataLst>
              <p:tags r:id="rId39"/>
            </p:custDataLst>
          </p:nvPr>
        </p:nvSpPr>
        <p:spPr bwMode="auto">
          <a:xfrm>
            <a:off x="3762208" y="4685938"/>
            <a:ext cx="60417" cy="59418"/>
          </a:xfrm>
          <a:custGeom>
            <a:avLst/>
            <a:gdLst>
              <a:gd name="T0" fmla="*/ 492 w 494"/>
              <a:gd name="T1" fmla="*/ 312 h 481"/>
              <a:gd name="T2" fmla="*/ 463 w 494"/>
              <a:gd name="T3" fmla="*/ 331 h 481"/>
              <a:gd name="T4" fmla="*/ 319 w 494"/>
              <a:gd name="T5" fmla="*/ 326 h 481"/>
              <a:gd name="T6" fmla="*/ 269 w 494"/>
              <a:gd name="T7" fmla="*/ 461 h 481"/>
              <a:gd name="T8" fmla="*/ 240 w 494"/>
              <a:gd name="T9" fmla="*/ 481 h 481"/>
              <a:gd name="T10" fmla="*/ 212 w 494"/>
              <a:gd name="T11" fmla="*/ 459 h 481"/>
              <a:gd name="T12" fmla="*/ 173 w 494"/>
              <a:gd name="T13" fmla="*/ 320 h 481"/>
              <a:gd name="T14" fmla="*/ 29 w 494"/>
              <a:gd name="T15" fmla="*/ 314 h 481"/>
              <a:gd name="T16" fmla="*/ 1 w 494"/>
              <a:gd name="T17" fmla="*/ 293 h 481"/>
              <a:gd name="T18" fmla="*/ 0 w 494"/>
              <a:gd name="T19" fmla="*/ 283 h 481"/>
              <a:gd name="T20" fmla="*/ 13 w 494"/>
              <a:gd name="T21" fmla="*/ 260 h 481"/>
              <a:gd name="T22" fmla="*/ 133 w 494"/>
              <a:gd name="T23" fmla="*/ 179 h 481"/>
              <a:gd name="T24" fmla="*/ 94 w 494"/>
              <a:gd name="T25" fmla="*/ 41 h 481"/>
              <a:gd name="T26" fmla="*/ 93 w 494"/>
              <a:gd name="T27" fmla="*/ 31 h 481"/>
              <a:gd name="T28" fmla="*/ 106 w 494"/>
              <a:gd name="T29" fmla="*/ 8 h 481"/>
              <a:gd name="T30" fmla="*/ 141 w 494"/>
              <a:gd name="T31" fmla="*/ 9 h 481"/>
              <a:gd name="T32" fmla="*/ 254 w 494"/>
              <a:gd name="T33" fmla="*/ 98 h 481"/>
              <a:gd name="T34" fmla="*/ 374 w 494"/>
              <a:gd name="T35" fmla="*/ 18 h 481"/>
              <a:gd name="T36" fmla="*/ 410 w 494"/>
              <a:gd name="T37" fmla="*/ 19 h 481"/>
              <a:gd name="T38" fmla="*/ 421 w 494"/>
              <a:gd name="T39" fmla="*/ 44 h 481"/>
              <a:gd name="T40" fmla="*/ 419 w 494"/>
              <a:gd name="T41" fmla="*/ 53 h 481"/>
              <a:gd name="T42" fmla="*/ 369 w 494"/>
              <a:gd name="T43" fmla="*/ 189 h 481"/>
              <a:gd name="T44" fmla="*/ 483 w 494"/>
              <a:gd name="T45" fmla="*/ 278 h 481"/>
              <a:gd name="T46" fmla="*/ 494 w 494"/>
              <a:gd name="T47" fmla="*/ 302 h 481"/>
              <a:gd name="T48" fmla="*/ 492 w 494"/>
              <a:gd name="T49" fmla="*/ 312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94" h="481">
                <a:moveTo>
                  <a:pt x="492" y="312"/>
                </a:moveTo>
                <a:cubicBezTo>
                  <a:pt x="488" y="324"/>
                  <a:pt x="476" y="332"/>
                  <a:pt x="463" y="331"/>
                </a:cubicBezTo>
                <a:cubicBezTo>
                  <a:pt x="463" y="331"/>
                  <a:pt x="352" y="327"/>
                  <a:pt x="319" y="326"/>
                </a:cubicBezTo>
                <a:cubicBezTo>
                  <a:pt x="307" y="357"/>
                  <a:pt x="269" y="461"/>
                  <a:pt x="269" y="461"/>
                </a:cubicBezTo>
                <a:cubicBezTo>
                  <a:pt x="264" y="473"/>
                  <a:pt x="253" y="481"/>
                  <a:pt x="240" y="481"/>
                </a:cubicBezTo>
                <a:cubicBezTo>
                  <a:pt x="227" y="480"/>
                  <a:pt x="215" y="471"/>
                  <a:pt x="212" y="459"/>
                </a:cubicBezTo>
                <a:cubicBezTo>
                  <a:pt x="212" y="459"/>
                  <a:pt x="182" y="352"/>
                  <a:pt x="173" y="320"/>
                </a:cubicBezTo>
                <a:cubicBezTo>
                  <a:pt x="140" y="319"/>
                  <a:pt x="29" y="314"/>
                  <a:pt x="29" y="314"/>
                </a:cubicBezTo>
                <a:cubicBezTo>
                  <a:pt x="16" y="314"/>
                  <a:pt x="4" y="305"/>
                  <a:pt x="1" y="293"/>
                </a:cubicBezTo>
                <a:cubicBezTo>
                  <a:pt x="0" y="290"/>
                  <a:pt x="0" y="286"/>
                  <a:pt x="0" y="283"/>
                </a:cubicBezTo>
                <a:cubicBezTo>
                  <a:pt x="0" y="274"/>
                  <a:pt x="5" y="265"/>
                  <a:pt x="13" y="260"/>
                </a:cubicBezTo>
                <a:cubicBezTo>
                  <a:pt x="13" y="260"/>
                  <a:pt x="106" y="198"/>
                  <a:pt x="133" y="179"/>
                </a:cubicBezTo>
                <a:cubicBezTo>
                  <a:pt x="124" y="148"/>
                  <a:pt x="94" y="41"/>
                  <a:pt x="94" y="41"/>
                </a:cubicBezTo>
                <a:cubicBezTo>
                  <a:pt x="93" y="38"/>
                  <a:pt x="92" y="34"/>
                  <a:pt x="93" y="31"/>
                </a:cubicBezTo>
                <a:cubicBezTo>
                  <a:pt x="93" y="22"/>
                  <a:pt x="98" y="13"/>
                  <a:pt x="106" y="8"/>
                </a:cubicBezTo>
                <a:cubicBezTo>
                  <a:pt x="117" y="0"/>
                  <a:pt x="131" y="1"/>
                  <a:pt x="141" y="9"/>
                </a:cubicBezTo>
                <a:cubicBezTo>
                  <a:pt x="141" y="9"/>
                  <a:pt x="229" y="78"/>
                  <a:pt x="254" y="98"/>
                </a:cubicBezTo>
                <a:cubicBezTo>
                  <a:pt x="282" y="80"/>
                  <a:pt x="374" y="18"/>
                  <a:pt x="374" y="18"/>
                </a:cubicBezTo>
                <a:cubicBezTo>
                  <a:pt x="385" y="11"/>
                  <a:pt x="399" y="11"/>
                  <a:pt x="410" y="19"/>
                </a:cubicBezTo>
                <a:cubicBezTo>
                  <a:pt x="417" y="25"/>
                  <a:pt x="421" y="35"/>
                  <a:pt x="421" y="44"/>
                </a:cubicBezTo>
                <a:cubicBezTo>
                  <a:pt x="421" y="47"/>
                  <a:pt x="420" y="50"/>
                  <a:pt x="419" y="53"/>
                </a:cubicBezTo>
                <a:cubicBezTo>
                  <a:pt x="419" y="53"/>
                  <a:pt x="381" y="158"/>
                  <a:pt x="369" y="189"/>
                </a:cubicBezTo>
                <a:cubicBezTo>
                  <a:pt x="395" y="209"/>
                  <a:pt x="483" y="278"/>
                  <a:pt x="483" y="278"/>
                </a:cubicBezTo>
                <a:cubicBezTo>
                  <a:pt x="490" y="284"/>
                  <a:pt x="494" y="293"/>
                  <a:pt x="494" y="302"/>
                </a:cubicBezTo>
                <a:cubicBezTo>
                  <a:pt x="494" y="306"/>
                  <a:pt x="493" y="309"/>
                  <a:pt x="492" y="312"/>
                </a:cubicBezTo>
                <a:close/>
              </a:path>
            </a:pathLst>
          </a:custGeom>
          <a:solidFill>
            <a:srgbClr val="86BC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8" name="文本框 37"/>
          <p:cNvSpPr txBox="true"/>
          <p:nvPr>
            <p:custDataLst>
              <p:tags r:id="rId40"/>
            </p:custDataLst>
          </p:nvPr>
        </p:nvSpPr>
        <p:spPr>
          <a:xfrm>
            <a:off x="1719658" y="4823430"/>
            <a:ext cx="4146684" cy="1329480"/>
          </a:xfrm>
          <a:prstGeom prst="rect">
            <a:avLst/>
          </a:prstGeom>
          <a:noFill/>
        </p:spPr>
        <p:txBody>
          <a:bodyPr vert="horz" wrap="square" lIns="90000" tIns="0" rIns="0" bIns="0" rtlCol="0" anchor="ctr" anchorCtr="false">
            <a:normAutofit/>
          </a:bodyPr>
          <a:p>
            <a:pPr algn="ctr" fontAlgn="auto">
              <a:lnSpc>
                <a:spcPct val="130000"/>
              </a:lnSpc>
            </a:pPr>
            <a:r>
              <a:rPr lang="zh-CN" altLang="en-US" sz="14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与人畜共患传染病相关的突发公共卫生事件的应对工作，按照《长治市突发动物疫情应急预案》等执行。</a:t>
            </a:r>
            <a:endParaRPr lang="zh-CN" altLang="en-US" sz="14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9" name="文本框 38"/>
          <p:cNvSpPr txBox="true"/>
          <p:nvPr>
            <p:custDataLst>
              <p:tags r:id="rId41"/>
            </p:custDataLst>
          </p:nvPr>
        </p:nvSpPr>
        <p:spPr>
          <a:xfrm>
            <a:off x="8162616" y="4128719"/>
            <a:ext cx="412487" cy="608881"/>
          </a:xfrm>
          <a:prstGeom prst="rect">
            <a:avLst/>
          </a:prstGeom>
          <a:noFill/>
        </p:spPr>
        <p:txBody>
          <a:bodyPr wrap="square" rtlCol="0" anchor="ctr">
            <a:normAutofit fontScale="80000"/>
          </a:bodyPr>
          <a:p>
            <a:r>
              <a:rPr lang="en-US" altLang="zh-CN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80604020202020204" pitchFamily="34" charset="0"/>
              </a:rPr>
              <a:t>4</a:t>
            </a:r>
            <a:endParaRPr lang="en-US" altLang="zh-CN" sz="36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rial" panose="02080604020202020204" pitchFamily="34" charset="0"/>
            </a:endParaRPr>
          </a:p>
        </p:txBody>
      </p:sp>
      <p:sp>
        <p:nvSpPr>
          <p:cNvPr id="40" name="Freeform 12"/>
          <p:cNvSpPr/>
          <p:nvPr>
            <p:custDataLst>
              <p:tags r:id="rId42"/>
            </p:custDataLst>
          </p:nvPr>
        </p:nvSpPr>
        <p:spPr bwMode="auto">
          <a:xfrm rot="13238413">
            <a:off x="8462501" y="4588846"/>
            <a:ext cx="249892" cy="243415"/>
          </a:xfrm>
          <a:custGeom>
            <a:avLst/>
            <a:gdLst>
              <a:gd name="T0" fmla="*/ 1323 w 1535"/>
              <a:gd name="T1" fmla="*/ 307 h 1496"/>
              <a:gd name="T2" fmla="*/ 1287 w 1535"/>
              <a:gd name="T3" fmla="*/ 20 h 1496"/>
              <a:gd name="T4" fmla="*/ 1043 w 1535"/>
              <a:gd name="T5" fmla="*/ 179 h 1496"/>
              <a:gd name="T6" fmla="*/ 354 w 1535"/>
              <a:gd name="T7" fmla="*/ 988 h 1496"/>
              <a:gd name="T8" fmla="*/ 8 w 1535"/>
              <a:gd name="T9" fmla="*/ 959 h 1496"/>
              <a:gd name="T10" fmla="*/ 239 w 1535"/>
              <a:gd name="T11" fmla="*/ 1148 h 1496"/>
              <a:gd name="T12" fmla="*/ 158 w 1535"/>
              <a:gd name="T13" fmla="*/ 1444 h 1496"/>
              <a:gd name="T14" fmla="*/ 450 w 1535"/>
              <a:gd name="T15" fmla="*/ 1173 h 1496"/>
              <a:gd name="T16" fmla="*/ 1323 w 1535"/>
              <a:gd name="T17" fmla="*/ 307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5" h="1496">
                <a:moveTo>
                  <a:pt x="1323" y="307"/>
                </a:moveTo>
                <a:cubicBezTo>
                  <a:pt x="1400" y="118"/>
                  <a:pt x="1351" y="40"/>
                  <a:pt x="1287" y="20"/>
                </a:cubicBezTo>
                <a:cubicBezTo>
                  <a:pt x="1223" y="0"/>
                  <a:pt x="1133" y="89"/>
                  <a:pt x="1043" y="179"/>
                </a:cubicBezTo>
                <a:cubicBezTo>
                  <a:pt x="580" y="467"/>
                  <a:pt x="578" y="854"/>
                  <a:pt x="354" y="988"/>
                </a:cubicBezTo>
                <a:cubicBezTo>
                  <a:pt x="231" y="903"/>
                  <a:pt x="16" y="845"/>
                  <a:pt x="8" y="959"/>
                </a:cubicBezTo>
                <a:cubicBezTo>
                  <a:pt x="0" y="1072"/>
                  <a:pt x="109" y="1137"/>
                  <a:pt x="239" y="1148"/>
                </a:cubicBezTo>
                <a:cubicBezTo>
                  <a:pt x="95" y="1295"/>
                  <a:pt x="79" y="1393"/>
                  <a:pt x="158" y="1444"/>
                </a:cubicBezTo>
                <a:cubicBezTo>
                  <a:pt x="238" y="1496"/>
                  <a:pt x="370" y="1390"/>
                  <a:pt x="450" y="1173"/>
                </a:cubicBezTo>
                <a:cubicBezTo>
                  <a:pt x="1100" y="1170"/>
                  <a:pt x="1535" y="751"/>
                  <a:pt x="1323" y="307"/>
                </a:cubicBez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" name="Freeform 13"/>
          <p:cNvSpPr/>
          <p:nvPr>
            <p:custDataLst>
              <p:tags r:id="rId43"/>
            </p:custDataLst>
          </p:nvPr>
        </p:nvSpPr>
        <p:spPr bwMode="auto">
          <a:xfrm rot="13238413">
            <a:off x="8495026" y="4701392"/>
            <a:ext cx="21315" cy="19320"/>
          </a:xfrm>
          <a:custGeom>
            <a:avLst/>
            <a:gdLst>
              <a:gd name="T0" fmla="*/ 94 w 131"/>
              <a:gd name="T1" fmla="*/ 22 h 119"/>
              <a:gd name="T2" fmla="*/ 115 w 131"/>
              <a:gd name="T3" fmla="*/ 98 h 119"/>
              <a:gd name="T4" fmla="*/ 36 w 131"/>
              <a:gd name="T5" fmla="*/ 97 h 119"/>
              <a:gd name="T6" fmla="*/ 16 w 131"/>
              <a:gd name="T7" fmla="*/ 21 h 119"/>
              <a:gd name="T8" fmla="*/ 94 w 131"/>
              <a:gd name="T9" fmla="*/ 22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119">
                <a:moveTo>
                  <a:pt x="94" y="22"/>
                </a:moveTo>
                <a:cubicBezTo>
                  <a:pt x="122" y="44"/>
                  <a:pt x="131" y="78"/>
                  <a:pt x="115" y="98"/>
                </a:cubicBezTo>
                <a:cubicBezTo>
                  <a:pt x="99" y="119"/>
                  <a:pt x="64" y="118"/>
                  <a:pt x="36" y="97"/>
                </a:cubicBezTo>
                <a:cubicBezTo>
                  <a:pt x="9" y="75"/>
                  <a:pt x="0" y="41"/>
                  <a:pt x="16" y="21"/>
                </a:cubicBezTo>
                <a:cubicBezTo>
                  <a:pt x="32" y="0"/>
                  <a:pt x="67" y="1"/>
                  <a:pt x="94" y="22"/>
                </a:cubicBezTo>
                <a:close/>
              </a:path>
            </a:pathLst>
          </a:custGeom>
          <a:solidFill>
            <a:srgbClr val="004C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2" name="Freeform 14"/>
          <p:cNvSpPr/>
          <p:nvPr>
            <p:custDataLst>
              <p:tags r:id="rId44"/>
            </p:custDataLst>
          </p:nvPr>
        </p:nvSpPr>
        <p:spPr bwMode="auto">
          <a:xfrm rot="13238413">
            <a:off x="8462870" y="4684053"/>
            <a:ext cx="120354" cy="113589"/>
          </a:xfrm>
          <a:custGeom>
            <a:avLst/>
            <a:gdLst>
              <a:gd name="T0" fmla="*/ 739 w 739"/>
              <a:gd name="T1" fmla="*/ 34 h 698"/>
              <a:gd name="T2" fmla="*/ 710 w 739"/>
              <a:gd name="T3" fmla="*/ 20 h 698"/>
              <a:gd name="T4" fmla="*/ 466 w 739"/>
              <a:gd name="T5" fmla="*/ 179 h 698"/>
              <a:gd name="T6" fmla="*/ 0 w 739"/>
              <a:gd name="T7" fmla="*/ 698 h 698"/>
              <a:gd name="T8" fmla="*/ 464 w 739"/>
              <a:gd name="T9" fmla="*/ 336 h 698"/>
              <a:gd name="T10" fmla="*/ 739 w 739"/>
              <a:gd name="T11" fmla="*/ 34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9" h="698">
                <a:moveTo>
                  <a:pt x="739" y="34"/>
                </a:moveTo>
                <a:cubicBezTo>
                  <a:pt x="730" y="27"/>
                  <a:pt x="720" y="23"/>
                  <a:pt x="710" y="20"/>
                </a:cubicBezTo>
                <a:cubicBezTo>
                  <a:pt x="646" y="0"/>
                  <a:pt x="556" y="89"/>
                  <a:pt x="466" y="179"/>
                </a:cubicBezTo>
                <a:cubicBezTo>
                  <a:pt x="205" y="341"/>
                  <a:pt x="91" y="535"/>
                  <a:pt x="0" y="698"/>
                </a:cubicBezTo>
                <a:cubicBezTo>
                  <a:pt x="154" y="554"/>
                  <a:pt x="384" y="392"/>
                  <a:pt x="464" y="336"/>
                </a:cubicBezTo>
                <a:cubicBezTo>
                  <a:pt x="551" y="275"/>
                  <a:pt x="690" y="135"/>
                  <a:pt x="739" y="34"/>
                </a:cubicBezTo>
                <a:close/>
              </a:path>
            </a:pathLst>
          </a:cu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3" name="Freeform 15"/>
          <p:cNvSpPr/>
          <p:nvPr>
            <p:custDataLst>
              <p:tags r:id="rId45"/>
            </p:custDataLst>
          </p:nvPr>
        </p:nvSpPr>
        <p:spPr bwMode="auto">
          <a:xfrm rot="13238413">
            <a:off x="8548331" y="4715170"/>
            <a:ext cx="68539" cy="55493"/>
          </a:xfrm>
          <a:custGeom>
            <a:avLst/>
            <a:gdLst>
              <a:gd name="T0" fmla="*/ 421 w 421"/>
              <a:gd name="T1" fmla="*/ 96 h 341"/>
              <a:gd name="T2" fmla="*/ 9 w 421"/>
              <a:gd name="T3" fmla="*/ 254 h 341"/>
              <a:gd name="T4" fmla="*/ 417 w 421"/>
              <a:gd name="T5" fmla="*/ 243 h 341"/>
              <a:gd name="T6" fmla="*/ 421 w 421"/>
              <a:gd name="T7" fmla="*/ 96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1" h="341">
                <a:moveTo>
                  <a:pt x="421" y="96"/>
                </a:moveTo>
                <a:cubicBezTo>
                  <a:pt x="246" y="0"/>
                  <a:pt x="30" y="109"/>
                  <a:pt x="9" y="254"/>
                </a:cubicBezTo>
                <a:cubicBezTo>
                  <a:pt x="0" y="317"/>
                  <a:pt x="210" y="341"/>
                  <a:pt x="417" y="243"/>
                </a:cubicBezTo>
                <a:lnTo>
                  <a:pt x="421" y="96"/>
                </a:ln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4" name="Freeform 12"/>
          <p:cNvSpPr/>
          <p:nvPr>
            <p:custDataLst>
              <p:tags r:id="rId46"/>
            </p:custDataLst>
          </p:nvPr>
        </p:nvSpPr>
        <p:spPr bwMode="auto">
          <a:xfrm rot="13238413">
            <a:off x="8080117" y="4588846"/>
            <a:ext cx="249892" cy="243415"/>
          </a:xfrm>
          <a:custGeom>
            <a:avLst/>
            <a:gdLst>
              <a:gd name="T0" fmla="*/ 1323 w 1535"/>
              <a:gd name="T1" fmla="*/ 307 h 1496"/>
              <a:gd name="T2" fmla="*/ 1287 w 1535"/>
              <a:gd name="T3" fmla="*/ 20 h 1496"/>
              <a:gd name="T4" fmla="*/ 1043 w 1535"/>
              <a:gd name="T5" fmla="*/ 179 h 1496"/>
              <a:gd name="T6" fmla="*/ 354 w 1535"/>
              <a:gd name="T7" fmla="*/ 988 h 1496"/>
              <a:gd name="T8" fmla="*/ 8 w 1535"/>
              <a:gd name="T9" fmla="*/ 959 h 1496"/>
              <a:gd name="T10" fmla="*/ 239 w 1535"/>
              <a:gd name="T11" fmla="*/ 1148 h 1496"/>
              <a:gd name="T12" fmla="*/ 158 w 1535"/>
              <a:gd name="T13" fmla="*/ 1444 h 1496"/>
              <a:gd name="T14" fmla="*/ 450 w 1535"/>
              <a:gd name="T15" fmla="*/ 1173 h 1496"/>
              <a:gd name="T16" fmla="*/ 1323 w 1535"/>
              <a:gd name="T17" fmla="*/ 307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5" h="1496">
                <a:moveTo>
                  <a:pt x="1323" y="307"/>
                </a:moveTo>
                <a:cubicBezTo>
                  <a:pt x="1400" y="118"/>
                  <a:pt x="1351" y="40"/>
                  <a:pt x="1287" y="20"/>
                </a:cubicBezTo>
                <a:cubicBezTo>
                  <a:pt x="1223" y="0"/>
                  <a:pt x="1133" y="89"/>
                  <a:pt x="1043" y="179"/>
                </a:cubicBezTo>
                <a:cubicBezTo>
                  <a:pt x="580" y="467"/>
                  <a:pt x="578" y="854"/>
                  <a:pt x="354" y="988"/>
                </a:cubicBezTo>
                <a:cubicBezTo>
                  <a:pt x="231" y="903"/>
                  <a:pt x="16" y="845"/>
                  <a:pt x="8" y="959"/>
                </a:cubicBezTo>
                <a:cubicBezTo>
                  <a:pt x="0" y="1072"/>
                  <a:pt x="109" y="1137"/>
                  <a:pt x="239" y="1148"/>
                </a:cubicBezTo>
                <a:cubicBezTo>
                  <a:pt x="95" y="1295"/>
                  <a:pt x="79" y="1393"/>
                  <a:pt x="158" y="1444"/>
                </a:cubicBezTo>
                <a:cubicBezTo>
                  <a:pt x="238" y="1496"/>
                  <a:pt x="370" y="1390"/>
                  <a:pt x="450" y="1173"/>
                </a:cubicBezTo>
                <a:cubicBezTo>
                  <a:pt x="1100" y="1170"/>
                  <a:pt x="1535" y="751"/>
                  <a:pt x="1323" y="307"/>
                </a:cubicBez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Freeform 13"/>
          <p:cNvSpPr/>
          <p:nvPr>
            <p:custDataLst>
              <p:tags r:id="rId47"/>
            </p:custDataLst>
          </p:nvPr>
        </p:nvSpPr>
        <p:spPr bwMode="auto">
          <a:xfrm rot="13238413">
            <a:off x="8112641" y="4701392"/>
            <a:ext cx="21315" cy="19320"/>
          </a:xfrm>
          <a:custGeom>
            <a:avLst/>
            <a:gdLst>
              <a:gd name="T0" fmla="*/ 94 w 131"/>
              <a:gd name="T1" fmla="*/ 22 h 119"/>
              <a:gd name="T2" fmla="*/ 115 w 131"/>
              <a:gd name="T3" fmla="*/ 98 h 119"/>
              <a:gd name="T4" fmla="*/ 36 w 131"/>
              <a:gd name="T5" fmla="*/ 97 h 119"/>
              <a:gd name="T6" fmla="*/ 16 w 131"/>
              <a:gd name="T7" fmla="*/ 21 h 119"/>
              <a:gd name="T8" fmla="*/ 94 w 131"/>
              <a:gd name="T9" fmla="*/ 22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" h="119">
                <a:moveTo>
                  <a:pt x="94" y="22"/>
                </a:moveTo>
                <a:cubicBezTo>
                  <a:pt x="122" y="44"/>
                  <a:pt x="131" y="78"/>
                  <a:pt x="115" y="98"/>
                </a:cubicBezTo>
                <a:cubicBezTo>
                  <a:pt x="99" y="119"/>
                  <a:pt x="64" y="118"/>
                  <a:pt x="36" y="97"/>
                </a:cubicBezTo>
                <a:cubicBezTo>
                  <a:pt x="9" y="75"/>
                  <a:pt x="0" y="41"/>
                  <a:pt x="16" y="21"/>
                </a:cubicBezTo>
                <a:cubicBezTo>
                  <a:pt x="32" y="0"/>
                  <a:pt x="67" y="1"/>
                  <a:pt x="94" y="22"/>
                </a:cubicBezTo>
                <a:close/>
              </a:path>
            </a:pathLst>
          </a:custGeom>
          <a:solidFill>
            <a:srgbClr val="004C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6" name="Freeform 14"/>
          <p:cNvSpPr/>
          <p:nvPr>
            <p:custDataLst>
              <p:tags r:id="rId48"/>
            </p:custDataLst>
          </p:nvPr>
        </p:nvSpPr>
        <p:spPr bwMode="auto">
          <a:xfrm rot="13238413">
            <a:off x="8080486" y="4684053"/>
            <a:ext cx="120354" cy="113589"/>
          </a:xfrm>
          <a:custGeom>
            <a:avLst/>
            <a:gdLst>
              <a:gd name="T0" fmla="*/ 739 w 739"/>
              <a:gd name="T1" fmla="*/ 34 h 698"/>
              <a:gd name="T2" fmla="*/ 710 w 739"/>
              <a:gd name="T3" fmla="*/ 20 h 698"/>
              <a:gd name="T4" fmla="*/ 466 w 739"/>
              <a:gd name="T5" fmla="*/ 179 h 698"/>
              <a:gd name="T6" fmla="*/ 0 w 739"/>
              <a:gd name="T7" fmla="*/ 698 h 698"/>
              <a:gd name="T8" fmla="*/ 464 w 739"/>
              <a:gd name="T9" fmla="*/ 336 h 698"/>
              <a:gd name="T10" fmla="*/ 739 w 739"/>
              <a:gd name="T11" fmla="*/ 34 h 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9" h="698">
                <a:moveTo>
                  <a:pt x="739" y="34"/>
                </a:moveTo>
                <a:cubicBezTo>
                  <a:pt x="730" y="27"/>
                  <a:pt x="720" y="23"/>
                  <a:pt x="710" y="20"/>
                </a:cubicBezTo>
                <a:cubicBezTo>
                  <a:pt x="646" y="0"/>
                  <a:pt x="556" y="89"/>
                  <a:pt x="466" y="179"/>
                </a:cubicBezTo>
                <a:cubicBezTo>
                  <a:pt x="205" y="341"/>
                  <a:pt x="91" y="535"/>
                  <a:pt x="0" y="698"/>
                </a:cubicBezTo>
                <a:cubicBezTo>
                  <a:pt x="154" y="554"/>
                  <a:pt x="384" y="392"/>
                  <a:pt x="464" y="336"/>
                </a:cubicBezTo>
                <a:cubicBezTo>
                  <a:pt x="551" y="275"/>
                  <a:pt x="690" y="135"/>
                  <a:pt x="739" y="34"/>
                </a:cubicBezTo>
                <a:close/>
              </a:path>
            </a:pathLst>
          </a:cu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7" name="Freeform 15"/>
          <p:cNvSpPr/>
          <p:nvPr>
            <p:custDataLst>
              <p:tags r:id="rId49"/>
            </p:custDataLst>
          </p:nvPr>
        </p:nvSpPr>
        <p:spPr bwMode="auto">
          <a:xfrm rot="13238413">
            <a:off x="8165947" y="4715170"/>
            <a:ext cx="68539" cy="55493"/>
          </a:xfrm>
          <a:custGeom>
            <a:avLst/>
            <a:gdLst>
              <a:gd name="T0" fmla="*/ 421 w 421"/>
              <a:gd name="T1" fmla="*/ 96 h 341"/>
              <a:gd name="T2" fmla="*/ 9 w 421"/>
              <a:gd name="T3" fmla="*/ 254 h 341"/>
              <a:gd name="T4" fmla="*/ 417 w 421"/>
              <a:gd name="T5" fmla="*/ 243 h 341"/>
              <a:gd name="T6" fmla="*/ 421 w 421"/>
              <a:gd name="T7" fmla="*/ 96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1" h="341">
                <a:moveTo>
                  <a:pt x="421" y="96"/>
                </a:moveTo>
                <a:cubicBezTo>
                  <a:pt x="246" y="0"/>
                  <a:pt x="30" y="109"/>
                  <a:pt x="9" y="254"/>
                </a:cubicBezTo>
                <a:cubicBezTo>
                  <a:pt x="0" y="317"/>
                  <a:pt x="210" y="341"/>
                  <a:pt x="417" y="243"/>
                </a:cubicBezTo>
                <a:lnTo>
                  <a:pt x="421" y="96"/>
                </a:lnTo>
                <a:close/>
              </a:path>
            </a:pathLst>
          </a:custGeom>
          <a:solidFill>
            <a:srgbClr val="6AD1F6"/>
          </a:solidFill>
          <a:ln>
            <a:noFill/>
          </a:ln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8" name="AutoShape 21"/>
          <p:cNvSpPr>
            <a:spLocks noChangeAspect="true" noChangeArrowheads="true" noTextEdit="true"/>
          </p:cNvSpPr>
          <p:nvPr>
            <p:custDataLst>
              <p:tags r:id="rId50"/>
            </p:custDataLst>
          </p:nvPr>
        </p:nvSpPr>
        <p:spPr bwMode="auto">
          <a:xfrm>
            <a:off x="8806718" y="4812564"/>
            <a:ext cx="60417" cy="59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9" name="Freeform 23"/>
          <p:cNvSpPr/>
          <p:nvPr>
            <p:custDataLst>
              <p:tags r:id="rId51"/>
            </p:custDataLst>
          </p:nvPr>
        </p:nvSpPr>
        <p:spPr bwMode="auto">
          <a:xfrm>
            <a:off x="8368209" y="4685938"/>
            <a:ext cx="60417" cy="59418"/>
          </a:xfrm>
          <a:custGeom>
            <a:avLst/>
            <a:gdLst>
              <a:gd name="T0" fmla="*/ 492 w 494"/>
              <a:gd name="T1" fmla="*/ 312 h 481"/>
              <a:gd name="T2" fmla="*/ 463 w 494"/>
              <a:gd name="T3" fmla="*/ 331 h 481"/>
              <a:gd name="T4" fmla="*/ 319 w 494"/>
              <a:gd name="T5" fmla="*/ 326 h 481"/>
              <a:gd name="T6" fmla="*/ 269 w 494"/>
              <a:gd name="T7" fmla="*/ 461 h 481"/>
              <a:gd name="T8" fmla="*/ 240 w 494"/>
              <a:gd name="T9" fmla="*/ 481 h 481"/>
              <a:gd name="T10" fmla="*/ 212 w 494"/>
              <a:gd name="T11" fmla="*/ 459 h 481"/>
              <a:gd name="T12" fmla="*/ 173 w 494"/>
              <a:gd name="T13" fmla="*/ 320 h 481"/>
              <a:gd name="T14" fmla="*/ 29 w 494"/>
              <a:gd name="T15" fmla="*/ 314 h 481"/>
              <a:gd name="T16" fmla="*/ 1 w 494"/>
              <a:gd name="T17" fmla="*/ 293 h 481"/>
              <a:gd name="T18" fmla="*/ 0 w 494"/>
              <a:gd name="T19" fmla="*/ 283 h 481"/>
              <a:gd name="T20" fmla="*/ 13 w 494"/>
              <a:gd name="T21" fmla="*/ 260 h 481"/>
              <a:gd name="T22" fmla="*/ 133 w 494"/>
              <a:gd name="T23" fmla="*/ 179 h 481"/>
              <a:gd name="T24" fmla="*/ 94 w 494"/>
              <a:gd name="T25" fmla="*/ 41 h 481"/>
              <a:gd name="T26" fmla="*/ 93 w 494"/>
              <a:gd name="T27" fmla="*/ 31 h 481"/>
              <a:gd name="T28" fmla="*/ 106 w 494"/>
              <a:gd name="T29" fmla="*/ 8 h 481"/>
              <a:gd name="T30" fmla="*/ 141 w 494"/>
              <a:gd name="T31" fmla="*/ 9 h 481"/>
              <a:gd name="T32" fmla="*/ 254 w 494"/>
              <a:gd name="T33" fmla="*/ 98 h 481"/>
              <a:gd name="T34" fmla="*/ 374 w 494"/>
              <a:gd name="T35" fmla="*/ 18 h 481"/>
              <a:gd name="T36" fmla="*/ 410 w 494"/>
              <a:gd name="T37" fmla="*/ 19 h 481"/>
              <a:gd name="T38" fmla="*/ 421 w 494"/>
              <a:gd name="T39" fmla="*/ 44 h 481"/>
              <a:gd name="T40" fmla="*/ 419 w 494"/>
              <a:gd name="T41" fmla="*/ 53 h 481"/>
              <a:gd name="T42" fmla="*/ 369 w 494"/>
              <a:gd name="T43" fmla="*/ 189 h 481"/>
              <a:gd name="T44" fmla="*/ 483 w 494"/>
              <a:gd name="T45" fmla="*/ 278 h 481"/>
              <a:gd name="T46" fmla="*/ 494 w 494"/>
              <a:gd name="T47" fmla="*/ 302 h 481"/>
              <a:gd name="T48" fmla="*/ 492 w 494"/>
              <a:gd name="T49" fmla="*/ 312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94" h="481">
                <a:moveTo>
                  <a:pt x="492" y="312"/>
                </a:moveTo>
                <a:cubicBezTo>
                  <a:pt x="488" y="324"/>
                  <a:pt x="476" y="332"/>
                  <a:pt x="463" y="331"/>
                </a:cubicBezTo>
                <a:cubicBezTo>
                  <a:pt x="463" y="331"/>
                  <a:pt x="352" y="327"/>
                  <a:pt x="319" y="326"/>
                </a:cubicBezTo>
                <a:cubicBezTo>
                  <a:pt x="307" y="357"/>
                  <a:pt x="269" y="461"/>
                  <a:pt x="269" y="461"/>
                </a:cubicBezTo>
                <a:cubicBezTo>
                  <a:pt x="264" y="473"/>
                  <a:pt x="253" y="481"/>
                  <a:pt x="240" y="481"/>
                </a:cubicBezTo>
                <a:cubicBezTo>
                  <a:pt x="227" y="480"/>
                  <a:pt x="215" y="471"/>
                  <a:pt x="212" y="459"/>
                </a:cubicBezTo>
                <a:cubicBezTo>
                  <a:pt x="212" y="459"/>
                  <a:pt x="182" y="352"/>
                  <a:pt x="173" y="320"/>
                </a:cubicBezTo>
                <a:cubicBezTo>
                  <a:pt x="140" y="319"/>
                  <a:pt x="29" y="314"/>
                  <a:pt x="29" y="314"/>
                </a:cubicBezTo>
                <a:cubicBezTo>
                  <a:pt x="16" y="314"/>
                  <a:pt x="4" y="305"/>
                  <a:pt x="1" y="293"/>
                </a:cubicBezTo>
                <a:cubicBezTo>
                  <a:pt x="0" y="290"/>
                  <a:pt x="0" y="286"/>
                  <a:pt x="0" y="283"/>
                </a:cubicBezTo>
                <a:cubicBezTo>
                  <a:pt x="0" y="274"/>
                  <a:pt x="5" y="265"/>
                  <a:pt x="13" y="260"/>
                </a:cubicBezTo>
                <a:cubicBezTo>
                  <a:pt x="13" y="260"/>
                  <a:pt x="106" y="198"/>
                  <a:pt x="133" y="179"/>
                </a:cubicBezTo>
                <a:cubicBezTo>
                  <a:pt x="124" y="148"/>
                  <a:pt x="94" y="41"/>
                  <a:pt x="94" y="41"/>
                </a:cubicBezTo>
                <a:cubicBezTo>
                  <a:pt x="93" y="38"/>
                  <a:pt x="92" y="34"/>
                  <a:pt x="93" y="31"/>
                </a:cubicBezTo>
                <a:cubicBezTo>
                  <a:pt x="93" y="22"/>
                  <a:pt x="98" y="13"/>
                  <a:pt x="106" y="8"/>
                </a:cubicBezTo>
                <a:cubicBezTo>
                  <a:pt x="117" y="0"/>
                  <a:pt x="131" y="1"/>
                  <a:pt x="141" y="9"/>
                </a:cubicBezTo>
                <a:cubicBezTo>
                  <a:pt x="141" y="9"/>
                  <a:pt x="229" y="78"/>
                  <a:pt x="254" y="98"/>
                </a:cubicBezTo>
                <a:cubicBezTo>
                  <a:pt x="282" y="80"/>
                  <a:pt x="374" y="18"/>
                  <a:pt x="374" y="18"/>
                </a:cubicBezTo>
                <a:cubicBezTo>
                  <a:pt x="385" y="11"/>
                  <a:pt x="399" y="11"/>
                  <a:pt x="410" y="19"/>
                </a:cubicBezTo>
                <a:cubicBezTo>
                  <a:pt x="417" y="25"/>
                  <a:pt x="421" y="35"/>
                  <a:pt x="421" y="44"/>
                </a:cubicBezTo>
                <a:cubicBezTo>
                  <a:pt x="421" y="47"/>
                  <a:pt x="420" y="50"/>
                  <a:pt x="419" y="53"/>
                </a:cubicBezTo>
                <a:cubicBezTo>
                  <a:pt x="419" y="53"/>
                  <a:pt x="381" y="158"/>
                  <a:pt x="369" y="189"/>
                </a:cubicBezTo>
                <a:cubicBezTo>
                  <a:pt x="395" y="209"/>
                  <a:pt x="483" y="278"/>
                  <a:pt x="483" y="278"/>
                </a:cubicBezTo>
                <a:cubicBezTo>
                  <a:pt x="490" y="284"/>
                  <a:pt x="494" y="293"/>
                  <a:pt x="494" y="302"/>
                </a:cubicBezTo>
                <a:cubicBezTo>
                  <a:pt x="494" y="306"/>
                  <a:pt x="493" y="309"/>
                  <a:pt x="492" y="312"/>
                </a:cubicBezTo>
                <a:close/>
              </a:path>
            </a:pathLst>
          </a:custGeom>
          <a:solidFill>
            <a:srgbClr val="86BC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ctr" anchorCtr="false" compatLnSpc="true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0" name="文本框 49"/>
          <p:cNvSpPr txBox="true"/>
          <p:nvPr>
            <p:custDataLst>
              <p:tags r:id="rId52"/>
            </p:custDataLst>
          </p:nvPr>
        </p:nvSpPr>
        <p:spPr>
          <a:xfrm>
            <a:off x="6325658" y="4823430"/>
            <a:ext cx="4146684" cy="1329480"/>
          </a:xfrm>
          <a:prstGeom prst="rect">
            <a:avLst/>
          </a:prstGeom>
          <a:noFill/>
        </p:spPr>
        <p:txBody>
          <a:bodyPr vert="horz" wrap="square" lIns="90000" tIns="0" rIns="0" bIns="0" rtlCol="0" anchor="ctr" anchorCtr="false">
            <a:normAutofit/>
          </a:bodyPr>
          <a:p>
            <a:pPr algn="ctr" fontAlgn="auto">
              <a:lnSpc>
                <a:spcPct val="130000"/>
              </a:lnSpc>
            </a:pPr>
            <a:r>
              <a:rPr lang="zh-CN" altLang="en-US" sz="14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与水和大气等环境污染相关的突发公共卫生事件的应对工作，按照《长治市突发环境事件应急预案》等执行。</a:t>
            </a:r>
            <a:endParaRPr lang="zh-CN" altLang="en-US" sz="14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53"/>
    </p:custData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工作原则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11" name="Title 6"/>
          <p:cNvSpPr txBox="true"/>
          <p:nvPr>
            <p:custDataLst>
              <p:tags r:id="rId5"/>
            </p:custDataLst>
          </p:nvPr>
        </p:nvSpPr>
        <p:spPr>
          <a:xfrm>
            <a:off x="2101826" y="2265033"/>
            <a:ext cx="7988347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false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坚持人民至上、生命至上，预防为主、常备不懈，统一领导、部门协作，依法科学、高效处置，分级分区、精准施策，社会参与、群防群控的原则。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主要内容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11" name="Title 6"/>
          <p:cNvSpPr txBox="true"/>
          <p:nvPr>
            <p:custDataLst>
              <p:tags r:id="rId5"/>
            </p:custDataLst>
          </p:nvPr>
        </p:nvSpPr>
        <p:spPr>
          <a:xfrm>
            <a:off x="457155" y="1771634"/>
            <a:ext cx="11277678" cy="4229126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false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《长治市屯留区突发公共卫生事件应急预案》由8部分组成，具体分别为总则、应急组织指挥体系与职责、预防与预警机制、突发公共卫生事件的分级、应急响应、后期处置、保障措施、附则。
第一部分总则。主要规定了编制目的、编制依据、适用范围、工作原则等。
第二部分应急组织指挥体系与职责。确定了应急指挥机构及职责、区指挥部办公室及职责、区指挥部各成员单位职责以及指挥部分组及职责。
第三部分预防与预警机制。明确了突发环境信息接受处理流程，对预警等级明确划分以及事件报告的内容、原则、报告时限和程序。
第四部分突发公共卫生事件的分级。对突发事件的划分等级作出了规定。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形状 8"/>
          <p:cNvSpPr/>
          <p:nvPr userDrawn="true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任意形状 8"/>
          <p:cNvSpPr/>
          <p:nvPr userDrawn="true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fals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true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false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sym typeface="微软雅黑" panose="020B0503020204020204" charset="-122"/>
              </a:rPr>
              <a:t>主要内容</a:t>
            </a:r>
            <a:endParaRPr lang="zh-CN" dirty="0" err="1">
              <a:solidFill>
                <a:schemeClr val="dk1"/>
              </a:solidFill>
              <a:sym typeface="微软雅黑" panose="020B0503020204020204" charset="-122"/>
            </a:endParaRPr>
          </a:p>
        </p:txBody>
      </p:sp>
      <p:sp>
        <p:nvSpPr>
          <p:cNvPr id="7" name="椭圆 6"/>
          <p:cNvSpPr/>
          <p:nvPr>
            <p:custDataLst>
              <p:tags r:id="rId5"/>
            </p:custDataLst>
          </p:nvPr>
        </p:nvSpPr>
        <p:spPr>
          <a:xfrm>
            <a:off x="8807867" y="1647649"/>
            <a:ext cx="2056012" cy="20560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46800" rtlCol="0" anchor="ctr">
            <a:normAutofit/>
          </a:bodyPr>
          <a:p>
            <a:pPr algn="ctr">
              <a:lnSpc>
                <a:spcPct val="120000"/>
              </a:lnSpc>
            </a:pPr>
            <a:r>
              <a:rPr lang="en-US" altLang="zh-CN" sz="24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Arial" panose="02080604020202020204" pitchFamily="34" charset="0"/>
              </a:rPr>
              <a:t>STEP4</a:t>
            </a:r>
            <a:endParaRPr lang="en-US" altLang="zh-CN" sz="24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Arial" panose="02080604020202020204" pitchFamily="34" charset="0"/>
            </a:endParaRPr>
          </a:p>
        </p:txBody>
      </p:sp>
      <p:sp>
        <p:nvSpPr>
          <p:cNvPr id="11" name="箭头: 右 10"/>
          <p:cNvSpPr/>
          <p:nvPr>
            <p:custDataLst>
              <p:tags r:id="rId6"/>
            </p:custDataLst>
          </p:nvPr>
        </p:nvSpPr>
        <p:spPr>
          <a:xfrm>
            <a:off x="8220616" y="2356950"/>
            <a:ext cx="738276" cy="637407"/>
          </a:xfrm>
          <a:prstGeom prst="rightArrow">
            <a:avLst/>
          </a:prstGeom>
          <a:solidFill>
            <a:schemeClr val="lt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椭圆 5"/>
          <p:cNvSpPr/>
          <p:nvPr>
            <p:custDataLst>
              <p:tags r:id="rId7"/>
            </p:custDataLst>
          </p:nvPr>
        </p:nvSpPr>
        <p:spPr>
          <a:xfrm>
            <a:off x="6303775" y="1647649"/>
            <a:ext cx="2056012" cy="20560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46800" rtlCol="0" anchor="ctr">
            <a:normAutofit/>
          </a:bodyPr>
          <a:p>
            <a:pPr algn="ctr">
              <a:lnSpc>
                <a:spcPct val="120000"/>
              </a:lnSpc>
            </a:pPr>
            <a:r>
              <a:rPr lang="en-US" altLang="zh-CN" sz="24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Arial" panose="02080604020202020204" pitchFamily="34" charset="0"/>
              </a:rPr>
              <a:t>STEP3</a:t>
            </a:r>
            <a:endParaRPr lang="en-US" altLang="zh-CN" sz="24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Arial" panose="02080604020202020204" pitchFamily="34" charset="0"/>
            </a:endParaRPr>
          </a:p>
        </p:txBody>
      </p:sp>
      <p:sp>
        <p:nvSpPr>
          <p:cNvPr id="2" name="箭头: 右 8"/>
          <p:cNvSpPr/>
          <p:nvPr>
            <p:custDataLst>
              <p:tags r:id="rId8"/>
            </p:custDataLst>
          </p:nvPr>
        </p:nvSpPr>
        <p:spPr>
          <a:xfrm>
            <a:off x="5782590" y="2356951"/>
            <a:ext cx="738276" cy="637407"/>
          </a:xfrm>
          <a:prstGeom prst="rightArrow">
            <a:avLst/>
          </a:prstGeom>
          <a:solidFill>
            <a:schemeClr val="lt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椭圆 4"/>
          <p:cNvSpPr/>
          <p:nvPr>
            <p:custDataLst>
              <p:tags r:id="rId9"/>
            </p:custDataLst>
          </p:nvPr>
        </p:nvSpPr>
        <p:spPr>
          <a:xfrm>
            <a:off x="3822483" y="1647649"/>
            <a:ext cx="2056012" cy="20560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46800" rtlCol="0" anchor="ctr">
            <a:normAutofit/>
          </a:bodyPr>
          <a:p>
            <a:pPr algn="ctr">
              <a:lnSpc>
                <a:spcPct val="120000"/>
              </a:lnSpc>
            </a:pPr>
            <a:r>
              <a:rPr lang="en-US" altLang="zh-CN" sz="24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Arial" panose="02080604020202020204" pitchFamily="34" charset="0"/>
              </a:rPr>
              <a:t>STEP2</a:t>
            </a:r>
            <a:endParaRPr lang="en-US" altLang="zh-CN" sz="24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Arial" panose="02080604020202020204" pitchFamily="34" charset="0"/>
            </a:endParaRPr>
          </a:p>
        </p:txBody>
      </p:sp>
      <p:sp>
        <p:nvSpPr>
          <p:cNvPr id="4" name="箭头: 右 2"/>
          <p:cNvSpPr/>
          <p:nvPr>
            <p:custDataLst>
              <p:tags r:id="rId10"/>
            </p:custDataLst>
          </p:nvPr>
        </p:nvSpPr>
        <p:spPr>
          <a:xfrm>
            <a:off x="3258717" y="2356952"/>
            <a:ext cx="738276" cy="637407"/>
          </a:xfrm>
          <a:prstGeom prst="rightArrow">
            <a:avLst/>
          </a:prstGeom>
          <a:solidFill>
            <a:schemeClr val="lt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椭圆 7"/>
          <p:cNvSpPr/>
          <p:nvPr>
            <p:custDataLst>
              <p:tags r:id="rId11"/>
            </p:custDataLst>
          </p:nvPr>
        </p:nvSpPr>
        <p:spPr>
          <a:xfrm>
            <a:off x="1327441" y="1647649"/>
            <a:ext cx="2056012" cy="205601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46800" rtlCol="0" anchor="ctr">
            <a:normAutofit/>
          </a:bodyPr>
          <a:p>
            <a:pPr algn="ctr">
              <a:lnSpc>
                <a:spcPct val="120000"/>
              </a:lnSpc>
            </a:pPr>
            <a:r>
              <a:rPr lang="en-US" altLang="zh-CN" sz="24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Arial" panose="02080604020202020204" pitchFamily="34" charset="0"/>
              </a:rPr>
              <a:t>STEP1</a:t>
            </a:r>
            <a:endParaRPr lang="en-US" altLang="zh-CN" sz="24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Arial" panose="02080604020202020204" pitchFamily="34" charset="0"/>
            </a:endParaRPr>
          </a:p>
        </p:txBody>
      </p:sp>
      <p:sp>
        <p:nvSpPr>
          <p:cNvPr id="15" name="矩形 14"/>
          <p:cNvSpPr/>
          <p:nvPr>
            <p:custDataLst>
              <p:tags r:id="rId12"/>
            </p:custDataLst>
          </p:nvPr>
        </p:nvSpPr>
        <p:spPr>
          <a:xfrm>
            <a:off x="1302889" y="4004091"/>
            <a:ext cx="2105117" cy="2120448"/>
          </a:xfrm>
          <a:prstGeom prst="rect">
            <a:avLst/>
          </a:prstGeom>
        </p:spPr>
        <p:txBody>
          <a:bodyPr wrap="square" tIns="46800" bIns="46800">
            <a:normAutofit lnSpcReduction="10000"/>
          </a:bodyPr>
          <a:p>
            <a:pPr lvl="0">
              <a:lnSpc>
                <a:spcPct val="120000"/>
              </a:lnSpc>
              <a:spcAft>
                <a:spcPts val="1000"/>
              </a:spcAft>
            </a:pPr>
            <a:r>
              <a:rPr lang="zh-CN" altLang="en-US" sz="1700" spc="15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第五部分应急响应。确立应急响应等级，对应急信息的通信报告、信息发布、应急终止条件等程序有了具体说明。</a:t>
            </a:r>
            <a:endParaRPr lang="zh-CN" altLang="en-US" sz="1700" spc="15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>
            <p:custDataLst>
              <p:tags r:id="rId13"/>
            </p:custDataLst>
          </p:nvPr>
        </p:nvSpPr>
        <p:spPr>
          <a:xfrm>
            <a:off x="3797931" y="4004091"/>
            <a:ext cx="2105117" cy="2120448"/>
          </a:xfrm>
          <a:prstGeom prst="rect">
            <a:avLst/>
          </a:prstGeom>
        </p:spPr>
        <p:txBody>
          <a:bodyPr wrap="square" tIns="46800" bIns="46800">
            <a:normAutofit/>
          </a:bodyPr>
          <a:p>
            <a:pPr lvl="0">
              <a:lnSpc>
                <a:spcPct val="120000"/>
              </a:lnSpc>
              <a:spcAft>
                <a:spcPts val="1000"/>
              </a:spcAft>
            </a:pPr>
            <a:r>
              <a:rPr lang="zh-CN" altLang="en-US" sz="1700" spc="15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第六部分后期处置。对事件善后处理，奖励与责任追究做了明确说明。</a:t>
            </a:r>
            <a:endParaRPr lang="zh-CN" altLang="en-US" sz="1700" spc="15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>
            <p:custDataLst>
              <p:tags r:id="rId14"/>
            </p:custDataLst>
          </p:nvPr>
        </p:nvSpPr>
        <p:spPr>
          <a:xfrm>
            <a:off x="6279223" y="4004091"/>
            <a:ext cx="2105117" cy="2120448"/>
          </a:xfrm>
          <a:prstGeom prst="rect">
            <a:avLst/>
          </a:prstGeom>
        </p:spPr>
        <p:txBody>
          <a:bodyPr wrap="square" tIns="46800" bIns="46800">
            <a:normAutofit/>
          </a:bodyPr>
          <a:p>
            <a:pPr lvl="0">
              <a:lnSpc>
                <a:spcPct val="120000"/>
              </a:lnSpc>
              <a:spcAft>
                <a:spcPts val="1000"/>
              </a:spcAft>
            </a:pPr>
            <a:r>
              <a:rPr lang="zh-CN" altLang="en-US" sz="1700" spc="15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第七部分保障措施。明确资金保障、装备保障、物资保障、应急队伍保障等。</a:t>
            </a:r>
            <a:endParaRPr lang="zh-CN" altLang="en-US" sz="1700" spc="15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>
            <p:custDataLst>
              <p:tags r:id="rId15"/>
            </p:custDataLst>
          </p:nvPr>
        </p:nvSpPr>
        <p:spPr>
          <a:xfrm>
            <a:off x="8783315" y="4004091"/>
            <a:ext cx="2105117" cy="2120448"/>
          </a:xfrm>
          <a:prstGeom prst="rect">
            <a:avLst/>
          </a:prstGeom>
        </p:spPr>
        <p:txBody>
          <a:bodyPr wrap="square" tIns="46800" bIns="46800">
            <a:normAutofit/>
          </a:bodyPr>
          <a:p>
            <a:pPr lvl="0">
              <a:lnSpc>
                <a:spcPct val="120000"/>
              </a:lnSpc>
              <a:spcAft>
                <a:spcPts val="1000"/>
              </a:spcAft>
            </a:pPr>
            <a:r>
              <a:rPr lang="zh-CN" altLang="en-US" sz="1700" spc="15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第八部分附件主要明确《应急预案》的解释权和实施日期。</a:t>
            </a:r>
            <a:endParaRPr lang="zh-CN" altLang="en-US" sz="1700" spc="15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</p:spTree>
    <p:custDataLst>
      <p:tags r:id="rId16"/>
    </p:custData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true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altLang="zh-CN" sz="9555">
                <a:solidFill>
                  <a:schemeClr val="accent1"/>
                </a:solidFill>
              </a:rPr>
              <a:t>谢谢</a:t>
            </a:r>
            <a:endParaRPr lang="en-US" altLang="zh-CN" sz="9555">
              <a:solidFill>
                <a:schemeClr val="accent1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1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5"/>
  <p:tag name="KSO_WM_TEMPLATE_MASTER_THUMB_INDEX" val="12"/>
  <p:tag name="KSO_WM_TEMPLATE_THUMBS_INDEX" val="1、4、7、8、10、11、12、13、15"/>
</p:tagLst>
</file>

<file path=ppt/tags/tag12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1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空白演示经典风格"/>
  <p:tag name="KSO_WM_UNIT_TEXT_FILL_FORE_SCHEMECOLOR_INDEX_BRIGHTNESS" val="0"/>
  <p:tag name="KSO_WM_UNIT_TEXT_FILL_FORE_SCHEMECOLOR_INDEX" val="5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ID" val="custom20206915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6915"/>
  <p:tag name="KSO_WM_SLIDE_LAYOUT" val="a_b_f"/>
  <p:tag name="KSO_WM_SLIDE_LAYOUT_CNT" val="1_1_1"/>
  <p:tag name="KSO_WM_TEMPLATE_MASTER_THUMB_INDEX" val="12"/>
  <p:tag name="KSO_WM_TEMPLATE_THUMBS_INDEX" val="1、4、7、8、10、11、12、13、15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6915_6*i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32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6915_6*l_h_f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6915_6*l_h_i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custom20206915_6*l_h_i*1_1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35.xml><?xml version="1.0" encoding="utf-8"?>
<p:tagLst xmlns:p="http://schemas.openxmlformats.org/presentationml/2006/main"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6915_6*l_h_f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6915_6*l_h_i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custom20206915_6*l_h_i*1_2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38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custom20206915_6*l_h_f*1_4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6915_6*l_h_i*1_4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custom20206915_6*l_h_i*1_4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41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5_1"/>
  <p:tag name="KSO_WM_UNIT_ID" val="custom20206915_6*l_h_f*1_5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ID" val="custom20206915_6*l_h_i*1_5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2"/>
  <p:tag name="KSO_WM_UNIT_ID" val="custom20206915_6*l_h_i*1_5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44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6915_6*l_h_f*1_3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6915_6*l_h_i*1_3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custom20206915_6*l_h_i*1_3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47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6_1"/>
  <p:tag name="KSO_WM_UNIT_ID" val="custom20206915_6*l_h_f*1_6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6_1"/>
  <p:tag name="KSO_WM_UNIT_ID" val="custom20206915_6*l_h_i*1_6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6_2"/>
  <p:tag name="KSO_WM_UNIT_ID" val="custom20206915_6*l_h_i*1_6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6915_6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51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6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6"/>
  <p:tag name="KSO_WM_SLIDE_INDEX" val="6"/>
  <p:tag name="KSO_WM_DIAGRAM_GROUP_CODE" val="l1-1"/>
  <p:tag name="KSO_WM_SLIDE_DIAGTYPE" val="l"/>
  <p:tag name="KSO_WM_TAG_VERSION" val="1.0"/>
  <p:tag name="KSO_WM_SLIDE_LAYOUT" val="a_l"/>
  <p:tag name="KSO_WM_SLIDE_LAYOUT_CNT" val="1_1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55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5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15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15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15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161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162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8-05T08:53:21&quot;,&quot;maxSize&quot;:{&quot;size1&quot;:20},&quot;minSize&quot;:{&quot;size1&quot;:11.2},&quot;normalSize&quot;:{&quot;size1&quot;:11.2},&quot;subLayout&quot;:[{&quot;id&quot;:&quot;2024-08-05T08:53:21&quot;,&quot;margin&quot;:{&quot;bottom&quot;:0.025999998673796654,&quot;left&quot;:1.2699999809265137,&quot;right&quot;:1.2699999809265137,&quot;top&quot;:0.4230000376701355},&quot;type&quot;:0},{&quot;id&quot;:&quot;2024-08-05T08:53:21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66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6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16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16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17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17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173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8-05T08:53:21&quot;,&quot;maxSize&quot;:{&quot;size1&quot;:20},&quot;minSize&quot;:{&quot;size1&quot;:11.2},&quot;normalSize&quot;:{&quot;size1&quot;:11.2},&quot;subLayout&quot;:[{&quot;id&quot;:&quot;2024-08-05T08:53:21&quot;,&quot;margin&quot;:{&quot;bottom&quot;:0.025999998673796654,&quot;left&quot;:1.2699999809265137,&quot;right&quot;:1.2699999809265137,&quot;top&quot;:0.4230000376701355},&quot;type&quot;:0},{&quot;id&quot;:&quot;2024-08-05T08:53:21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</p:tagLst>
</file>

<file path=ppt/tags/tag177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diagram20219435_2*l_h_i*1_1_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6"/>
  <p:tag name="KSO_WM_UNIT_ID" val="diagram20219435_2*l_h_i*1_1_6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1"/>
  <p:tag name="KSO_WM_UNIT_TEXT_FILL_FORE_SCHEMECOLOR_INDEX_BRIGHTNESS" val="0"/>
  <p:tag name="KSO_WM_UNIT_TEXT_FILL_FORE_SCHEMECOLOR_INDEX" val="13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8"/>
  <p:tag name="KSO_WM_UNIT_ID" val="diagram20219435_2*l_h_i*1_1_8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9"/>
  <p:tag name="KSO_WM_UNIT_ID" val="diagram20219435_2*l_h_i*1_1_9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0"/>
  <p:tag name="KSO_WM_UNIT_ID" val="diagram20219435_2*l_h_i*1_1_10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1"/>
  <p:tag name="KSO_WM_UNIT_ID" val="diagram20219435_2*l_h_i*1_1_1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1"/>
  <p:tag name="KSO_WM_UNIT_TEXT_FILL_FORE_SCHEMECOLOR_INDEX_BRIGHTNESS" val="0"/>
  <p:tag name="KSO_WM_UNIT_TEXT_FILL_FORE_SCHEMECOLOR_INDEX" val="13"/>
  <p:tag name="KSO_WM_UNIT_TEXT_FILL_TYPE" val="1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219435_2*l_h_i*1_1_2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219435_2*l_h_i*1_1_3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4"/>
  <p:tag name="KSO_WM_UNIT_ID" val="diagram20219435_2*l_h_i*1_1_4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5"/>
  <p:tag name="KSO_WM_UNIT_ID" val="diagram20219435_2*l_h_i*1_1_5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7"/>
  <p:tag name="KSO_WM_UNIT_ID" val="diagram20219435_2*l_h_i*1_1_7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189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"/>
  <p:tag name="KSO_WM_UNIT_NOCLEAR" val="0"/>
  <p:tag name="KSO_WM_UNIT_VALUE" val="12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9435_2*l_h_f*1_1_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TEXT_FILL_FORE_SCHEMECOLOR_INDEX_BRIGHTNESS" val="0.25"/>
  <p:tag name="KSO_WM_UNIT_TEXT_FILL_FORE_SCHEMECOLOR_INDEX" val="13"/>
  <p:tag name="KSO_WM_UNIT_TEX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diagram20219435_2*l_h_i*1_2_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6"/>
  <p:tag name="KSO_WM_UNIT_ID" val="diagram20219435_2*l_h_i*1_2_6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1"/>
  <p:tag name="KSO_WM_UNIT_TEXT_FILL_FORE_SCHEMECOLOR_INDEX_BRIGHTNESS" val="0"/>
  <p:tag name="KSO_WM_UNIT_TEXT_FILL_FORE_SCHEMECOLOR_INDEX" val="13"/>
  <p:tag name="KSO_WM_UNIT_TEXT_FILL_TYPE" val="1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8"/>
  <p:tag name="KSO_WM_UNIT_ID" val="diagram20219435_2*l_h_i*1_2_8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9"/>
  <p:tag name="KSO_WM_UNIT_ID" val="diagram20219435_2*l_h_i*1_2_9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0"/>
  <p:tag name="KSO_WM_UNIT_ID" val="diagram20219435_2*l_h_i*1_2_10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1"/>
  <p:tag name="KSO_WM_UNIT_ID" val="diagram20219435_2*l_h_i*1_2_1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1"/>
  <p:tag name="KSO_WM_UNIT_TEXT_FILL_FORE_SCHEMECOLOR_INDEX_BRIGHTNESS" val="0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219435_2*l_h_i*1_2_2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219435_2*l_h_i*1_2_3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4"/>
  <p:tag name="KSO_WM_UNIT_ID" val="diagram20219435_2*l_h_i*1_2_4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5"/>
  <p:tag name="KSO_WM_UNIT_ID" val="diagram20219435_2*l_h_i*1_2_5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7"/>
  <p:tag name="KSO_WM_UNIT_ID" val="diagram20219435_2*l_h_i*1_2_7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201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"/>
  <p:tag name="KSO_WM_UNIT_NOCLEAR" val="0"/>
  <p:tag name="KSO_WM_UNIT_VALUE" val="12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9435_2*l_h_f*1_2_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TEXT_FILL_FORE_SCHEMECOLOR_INDEX_BRIGHTNESS" val="0.25"/>
  <p:tag name="KSO_WM_UNIT_TEXT_FILL_FORE_SCHEMECOLOR_INDEX" val="13"/>
  <p:tag name="KSO_WM_UNIT_TEXT_FILL_TYPE" val="1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1"/>
  <p:tag name="KSO_WM_UNIT_ID" val="diagram20219435_2*l_h_i*1_3_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6"/>
  <p:tag name="KSO_WM_UNIT_ID" val="diagram20219435_2*l_h_i*1_3_6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1"/>
  <p:tag name="KSO_WM_UNIT_TEXT_FILL_FORE_SCHEMECOLOR_INDEX_BRIGHTNESS" val="0"/>
  <p:tag name="KSO_WM_UNIT_TEXT_FILL_FORE_SCHEMECOLOR_INDEX" val="13"/>
  <p:tag name="KSO_WM_UNIT_TEXT_FILL_TYPE" val="1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8"/>
  <p:tag name="KSO_WM_UNIT_ID" val="diagram20219435_2*l_h_i*1_3_8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9"/>
  <p:tag name="KSO_WM_UNIT_ID" val="diagram20219435_2*l_h_i*1_3_9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0"/>
  <p:tag name="KSO_WM_UNIT_ID" val="diagram20219435_2*l_h_i*1_3_10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1"/>
  <p:tag name="KSO_WM_UNIT_ID" val="diagram20219435_2*l_h_i*1_3_1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1"/>
  <p:tag name="KSO_WM_UNIT_TEXT_FILL_FORE_SCHEMECOLOR_INDEX_BRIGHTNESS" val="0"/>
  <p:tag name="KSO_WM_UNIT_TEXT_FILL_FORE_SCHEMECOLOR_INDEX" val="13"/>
  <p:tag name="KSO_WM_UNIT_TEXT_FILL_TYPE" val="1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219435_2*l_h_i*1_3_2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219435_2*l_h_i*1_3_3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4"/>
  <p:tag name="KSO_WM_UNIT_ID" val="diagram20219435_2*l_h_i*1_3_4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5"/>
  <p:tag name="KSO_WM_UNIT_ID" val="diagram20219435_2*l_h_i*1_3_5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7"/>
  <p:tag name="KSO_WM_UNIT_ID" val="diagram20219435_2*l_h_i*1_3_7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213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"/>
  <p:tag name="KSO_WM_UNIT_NOCLEAR" val="0"/>
  <p:tag name="KSO_WM_UNIT_VALUE" val="12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19435_2*l_h_f*1_3_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TEXT_FILL_FORE_SCHEMECOLOR_INDEX_BRIGHTNESS" val="0.25"/>
  <p:tag name="KSO_WM_UNIT_TEXT_FILL_FORE_SCHEMECOLOR_INDEX" val="13"/>
  <p:tag name="KSO_WM_UNIT_TEXT_FILL_TYPE" val="1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1"/>
  <p:tag name="KSO_WM_UNIT_ID" val="diagram20219435_2*l_h_i*1_4_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6"/>
  <p:tag name="KSO_WM_UNIT_ID" val="diagram20219435_2*l_h_i*1_4_6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1"/>
  <p:tag name="KSO_WM_UNIT_TEXT_FILL_FORE_SCHEMECOLOR_INDEX_BRIGHTNESS" val="0"/>
  <p:tag name="KSO_WM_UNIT_TEXT_FILL_FORE_SCHEMECOLOR_INDEX" val="13"/>
  <p:tag name="KSO_WM_UNIT_TEXT_FILL_TYPE" val="1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8"/>
  <p:tag name="KSO_WM_UNIT_ID" val="diagram20219435_2*l_h_i*1_4_8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9"/>
  <p:tag name="KSO_WM_UNIT_ID" val="diagram20219435_2*l_h_i*1_4_9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0"/>
  <p:tag name="KSO_WM_UNIT_ID" val="diagram20219435_2*l_h_i*1_4_10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1"/>
  <p:tag name="KSO_WM_UNIT_ID" val="diagram20219435_2*l_h_i*1_4_1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1"/>
  <p:tag name="KSO_WM_UNIT_TEXT_FILL_FORE_SCHEMECOLOR_INDEX_BRIGHTNESS" val="0"/>
  <p:tag name="KSO_WM_UNIT_TEXT_FILL_FORE_SCHEMECOLOR_INDEX" val="13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diagram20219435_2*l_h_i*1_4_2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"/>
  <p:tag name="KSO_WM_UNIT_ID" val="diagram20219435_2*l_h_i*1_4_3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4"/>
  <p:tag name="KSO_WM_UNIT_ID" val="diagram20219435_2*l_h_i*1_4_4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5"/>
  <p:tag name="KSO_WM_UNIT_ID" val="diagram20219435_2*l_h_i*1_4_5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7"/>
  <p:tag name="KSO_WM_UNIT_ID" val="diagram20219435_2*l_h_i*1_4_7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VALUE" val="0"/>
  <p:tag name="KSO_WM_UNIT_TEXT_FILL_FORE_SCHEMECOLOR_INDEX_BRIGHTNESS" val="0"/>
  <p:tag name="KSO_WM_UNIT_TEXT_FILL_FORE_SCHEMECOLOR_INDEX" val="13"/>
  <p:tag name="KSO_WM_UNIT_TEXT_FILL_TYPE" val="1"/>
</p:tagLst>
</file>

<file path=ppt/tags/tag225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"/>
  <p:tag name="KSO_WM_UNIT_NOCLEAR" val="0"/>
  <p:tag name="KSO_WM_UNIT_VALUE" val="12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19435_2*l_h_f*1_4_1"/>
  <p:tag name="KSO_WM_TEMPLATE_CATEGORY" val="diagram"/>
  <p:tag name="KSO_WM_TEMPLATE_INDEX" val="20219435"/>
  <p:tag name="KSO_WM_UNIT_LAYERLEVEL" val="1_1_1"/>
  <p:tag name="KSO_WM_TAG_VERSION" val="1.0"/>
  <p:tag name="KSO_WM_BEAUTIFY_FLAG" val="#wm#"/>
  <p:tag name="KSO_WM_CHIP_GROUPID" val="60bed6274737e0f4c1ebe8ce"/>
  <p:tag name="KSO_WM_CHIP_XID" val="60bed6274737e0f4c1ebe8cf"/>
  <p:tag name="KSO_WM_ASSEMBLE_CHIP_INDEX" val="94f0bcbb85af45f4a7aa1440f86b88aa"/>
  <p:tag name="KSO_WM_UNIT_TEXT_FILL_FORE_SCHEMECOLOR_INDEX_BRIGHTNESS" val="0.25"/>
  <p:tag name="KSO_WM_UNIT_TEXT_FILL_FORE_SCHEMECOLOR_INDEX" val="13"/>
  <p:tag name="KSO_WM_UNIT_TEXT_FILL_TYPE" val="1"/>
</p:tagLst>
</file>

<file path=ppt/tags/tag226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8-05T08:53:21&quot;,&quot;maxSize&quot;:{&quot;size1&quot;:20},&quot;minSize&quot;:{&quot;size1&quot;:11.2},&quot;normalSize&quot;:{&quot;size1&quot;:11.2},&quot;subLayout&quot;:[{&quot;id&quot;:&quot;2024-08-05T08:53:21&quot;,&quot;margin&quot;:{&quot;bottom&quot;:0.025999998673796654,&quot;left&quot;:1.2699999809265137,&quot;right&quot;:1.2699999809265137,&quot;top&quot;:0.4230000376701355},&quot;type&quot;:0},{&quot;id&quot;:&quot;2024-08-05T08:53:21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31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32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8-05T08:53:21&quot;,&quot;maxSize&quot;:{&quot;size1&quot;:20},&quot;minSize&quot;:{&quot;size1&quot;:11.2},&quot;normalSize&quot;:{&quot;size1&quot;:11.2},&quot;subLayout&quot;:[{&quot;id&quot;:&quot;2024-08-05T08:53:21&quot;,&quot;margin&quot;:{&quot;bottom&quot;:0.025999998673796654,&quot;left&quot;:1.2699999809265137,&quot;right&quot;:1.2699999809265137,&quot;top&quot;:0.4230000376701355},&quot;type&quot;:0},{&quot;id&quot;:&quot;2024-08-05T08:53:21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36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3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2843_1*f*1"/>
  <p:tag name="KSO_WM_TEMPLATE_CATEGORY" val="diagram"/>
  <p:tag name="KSO_WM_TEMPLATE_INDEX" val="2021284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76"/>
  <p:tag name="KSO_WM_UNIT_SHOW_EDIT_AREA_INDICATION" val="1"/>
  <p:tag name="KSO_WM_CHIP_GROUPID" val="5e6b05596848fb12bee65ac8"/>
  <p:tag name="KSO_WM_CHIP_XID" val="5e6b05596848fb12bee65aca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53f115901fe44f3787d5c3752471e8b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f644054ed1e2fb8092e"/>
  <p:tag name="KSO_WM_TEMPLATE_ASSEMBLE_GROUPID" val="60656f644054ed1e2fb8092e"/>
  <p:tag name="WM_BEAUTIFY_ZORDER_FLAG_TAG" val="3"/>
</p:tagLst>
</file>

<file path=ppt/tags/tag238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8-05T08:53:21&quot;,&quot;maxSize&quot;:{&quot;size1&quot;:20},&quot;minSize&quot;:{&quot;size1&quot;:11.2},&quot;normalSize&quot;:{&quot;size1&quot;:11.2},&quot;subLayout&quot;:[{&quot;id&quot;:&quot;2024-08-05T08:53:21&quot;,&quot;margin&quot;:{&quot;bottom&quot;:0.025999998673796654,&quot;left&quot;:1.2699999809265137,&quot;right&quot;:1.2699999809265137,&quot;top&quot;:0.4230000376701355},&quot;type&quot;:0},{&quot;id&quot;:&quot;2024-08-05T08:53:21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</p:tagLst>
</file>

<file path=ppt/tags/tag242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</p:tagLst>
</file>

<file path=ppt/tags/tag2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1"/>
  <p:tag name="KSO_WM_UNIT_ID" val="diagram20210750_3*m_h_i*1_4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z"/>
  <p:tag name="KSO_WM_UNIT_INDEX" val="1_4_1"/>
  <p:tag name="KSO_WM_UNIT_ID" val="diagram20210750_3*m_h_z*1_4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FILL_FORE_SCHEMECOLOR_INDEX_BRIGHTNESS" val="-0.3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210750_3*m_h_i*1_3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z"/>
  <p:tag name="KSO_WM_UNIT_INDEX" val="1_3_1"/>
  <p:tag name="KSO_WM_UNIT_ID" val="diagram20210750_3*m_h_z*1_3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FILL_FORE_SCHEMECOLOR_INDEX_BRIGHTNESS" val="-0.3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210750_3*m_h_i*1_2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z"/>
  <p:tag name="KSO_WM_UNIT_INDEX" val="1_2_1"/>
  <p:tag name="KSO_WM_UNIT_ID" val="diagram20210750_3*m_h_z*1_2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FILL_FORE_SCHEMECOLOR_INDEX_BRIGHTNESS" val="-0.3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210750_3*m_h_i*1_1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10750_3*m_h_f*1_1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51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10750_3*m_h_f*1_2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52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10750_3*m_h_f*1_3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53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4_1"/>
  <p:tag name="KSO_WM_UNIT_ID" val="diagram20210750_3*m_h_f*1_4_1"/>
  <p:tag name="KSO_WM_TEMPLATE_CATEGORY" val="diagram"/>
  <p:tag name="KSO_WM_TEMPLATE_INDEX" val="2021075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54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8-05T08:53:21&quot;,&quot;maxSize&quot;:{&quot;size1&quot;:20},&quot;minSize&quot;:{&quot;size1&quot;:11.2},&quot;normalSize&quot;:{&quot;size1&quot;:11.2},&quot;subLayout&quot;:[{&quot;id&quot;:&quot;2024-08-05T08:53:21&quot;,&quot;margin&quot;:{&quot;bottom&quot;:0.025999998673796654,&quot;left&quot;:1.2699999809265137,&quot;right&quot;:1.2699999809265137,&quot;top&quot;:0.4230000376701355},&quot;type&quot;:0},{&quot;id&quot;:&quot;2024-08-05T08:53:21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5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1"/>
  <p:tag name="KSO_WM_UNIT_TYPE" val="a"/>
  <p:tag name="KSO_WM_UNIT_INDEX" val="1"/>
  <p:tag name="KSO_WM_UNIT_PRESET_TEXT" val="THANKS"/>
  <p:tag name="KSO_WM_UNIT_TEXT_FILL_FORE_SCHEMECOLOR_INDEX_BRIGHTNESS" val="0"/>
  <p:tag name="KSO_WM_UNIT_TEXT_FILL_FORE_SCHEMECOLOR_INDEX" val="5"/>
  <p:tag name="KSO_WM_UNIT_TEXT_FILL_TYPE" val="1"/>
</p:tagLst>
</file>

<file path=ppt/tags/tag256.xml><?xml version="1.0" encoding="utf-8"?>
<p:tagLst xmlns:p="http://schemas.openxmlformats.org/presentationml/2006/main">
  <p:tag name="KSO_WM_SLIDE_ID" val="custom20206915_15"/>
  <p:tag name="KSO_WM_TEMPLATE_SUBCATEGORY" val="0"/>
  <p:tag name="KSO_WM_TEMPLATE_MASTER_TYPE" val="1"/>
  <p:tag name="KSO_WM_TEMPLATE_COLOR_TYPE" val="1"/>
  <p:tag name="KSO_WM_SLIDE_ITEM_CNT" val="0"/>
  <p:tag name="KSO_WM_SLIDE_INDEX" val="15"/>
  <p:tag name="KSO_WM_TAG_VERSION" val="1.0"/>
  <p:tag name="KSO_WM_BEAUTIFY_FLAG" val="#wm#"/>
  <p:tag name="KSO_WM_TEMPLATE_CATEGORY" val="custom"/>
  <p:tag name="KSO_WM_TEMPLATE_INDEX" val="20206915"/>
  <p:tag name="KSO_WM_SLIDE_TYPE" val="endPage"/>
  <p:tag name="KSO_WM_SLIDE_SUBTYPE" val="pureTxt"/>
  <p:tag name="KSO_WM_SLIDE_LAYOUT" val="a"/>
  <p:tag name="KSO_WM_SLIDE_LAYOUT_CNT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BK_DARK_LIGHT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8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F5F5F8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1061</Words>
  <Application>WPS 演示</Application>
  <PresentationFormat>宽屏</PresentationFormat>
  <Paragraphs>82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微软雅黑</vt:lpstr>
      <vt:lpstr>方正黑体_GBK</vt:lpstr>
      <vt:lpstr>Segoe UI</vt:lpstr>
      <vt:lpstr>宋体</vt:lpstr>
      <vt:lpstr>Arial Unicode MS</vt:lpstr>
      <vt:lpstr>方正书宋_GBK</vt:lpstr>
      <vt:lpstr>Noto Music</vt:lpstr>
      <vt:lpstr>Office 主题​​</vt:lpstr>
      <vt:lpstr>1_Office 主题​​</vt:lpstr>
      <vt:lpstr>长治市屯留区突发公共卫生事件应急预案的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user</cp:lastModifiedBy>
  <cp:revision>6</cp:revision>
  <dcterms:created xsi:type="dcterms:W3CDTF">2024-08-19T10:11:48Z</dcterms:created>
  <dcterms:modified xsi:type="dcterms:W3CDTF">2024-08-19T10:11:48Z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2052-11.8.2.9695</vt:lpwstr>
  </property>
  <property fmtid="{D5CDD505-2E9C-101B-9397-08002B2CF9AE}" pid="3" name="ICV">
    <vt:lpwstr/>
  </property>
</Properties>
</file>