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9" r:id="rId3"/>
  </p:sldMasterIdLst>
  <p:notesMasterIdLst>
    <p:notesMasterId r:id="rId5"/>
  </p:notesMasterIdLst>
  <p:handoutMasterIdLst>
    <p:handoutMasterId r:id="rId10"/>
  </p:handoutMasterIdLst>
  <p:sldIdLst>
    <p:sldId id="257" r:id="rId4"/>
    <p:sldId id="258" r:id="rId6"/>
    <p:sldId id="259" r:id="rId7"/>
    <p:sldId id="260" r:id="rId8"/>
    <p:sldId id="261" r:id="rId9"/>
  </p:sldIdLst>
  <p:sldSz cx="12192000" cy="6858000"/>
  <p:notesSz cx="7103745" cy="10234295"/>
  <p:defaultTextStyle>
    <a:defPPr>
      <a:defRPr lang="zh-CN"/>
    </a:defPPr>
    <a:lvl1pPr algn="l" rtl="0" fontAlgn="base">
      <a:spcBef>
        <a:spcPct val="0"/>
      </a:spcBef>
      <a:spcAft>
        <a:spcPct val="0"/>
      </a:spcAft>
      <a:defRPr kern="1200">
        <a:solidFill>
          <a:schemeClr val="tx1"/>
        </a:solidFill>
        <a:latin typeface="Arial" panose="02080604020202020204" pitchFamily="34" charset="0"/>
        <a:ea typeface="宋体" pitchFamily="2" charset="-122"/>
        <a:cs typeface="+mn-cs"/>
      </a:defRPr>
    </a:lvl1pPr>
    <a:lvl2pPr marL="457200" algn="l" rtl="0" fontAlgn="base">
      <a:spcBef>
        <a:spcPct val="0"/>
      </a:spcBef>
      <a:spcAft>
        <a:spcPct val="0"/>
      </a:spcAft>
      <a:defRPr kern="1200">
        <a:solidFill>
          <a:schemeClr val="tx1"/>
        </a:solidFill>
        <a:latin typeface="Arial" panose="02080604020202020204" pitchFamily="34" charset="0"/>
        <a:ea typeface="宋体" pitchFamily="2" charset="-122"/>
        <a:cs typeface="+mn-cs"/>
      </a:defRPr>
    </a:lvl2pPr>
    <a:lvl3pPr marL="914400" algn="l" rtl="0" fontAlgn="base">
      <a:spcBef>
        <a:spcPct val="0"/>
      </a:spcBef>
      <a:spcAft>
        <a:spcPct val="0"/>
      </a:spcAft>
      <a:defRPr kern="1200">
        <a:solidFill>
          <a:schemeClr val="tx1"/>
        </a:solidFill>
        <a:latin typeface="Arial" panose="02080604020202020204" pitchFamily="34" charset="0"/>
        <a:ea typeface="宋体" pitchFamily="2" charset="-122"/>
        <a:cs typeface="+mn-cs"/>
      </a:defRPr>
    </a:lvl3pPr>
    <a:lvl4pPr marL="1371600" algn="l" rtl="0" fontAlgn="base">
      <a:spcBef>
        <a:spcPct val="0"/>
      </a:spcBef>
      <a:spcAft>
        <a:spcPct val="0"/>
      </a:spcAft>
      <a:defRPr kern="1200">
        <a:solidFill>
          <a:schemeClr val="tx1"/>
        </a:solidFill>
        <a:latin typeface="Arial" panose="02080604020202020204" pitchFamily="34" charset="0"/>
        <a:ea typeface="宋体" pitchFamily="2" charset="-122"/>
        <a:cs typeface="+mn-cs"/>
      </a:defRPr>
    </a:lvl4pPr>
    <a:lvl5pPr marL="1828800" algn="l" rtl="0" fontAlgn="base">
      <a:spcBef>
        <a:spcPct val="0"/>
      </a:spcBef>
      <a:spcAft>
        <a:spcPct val="0"/>
      </a:spcAft>
      <a:defRPr kern="1200">
        <a:solidFill>
          <a:schemeClr val="tx1"/>
        </a:solidFill>
        <a:latin typeface="Arial" panose="02080604020202020204" pitchFamily="34" charset="0"/>
        <a:ea typeface="宋体" pitchFamily="2" charset="-122"/>
        <a:cs typeface="+mn-cs"/>
      </a:defRPr>
    </a:lvl5pPr>
    <a:lvl6pPr marL="2286000" algn="l" defTabSz="914400" rtl="0" eaLnBrk="1" latinLnBrk="0" hangingPunct="1">
      <a:defRPr kern="1200">
        <a:solidFill>
          <a:schemeClr val="tx1"/>
        </a:solidFill>
        <a:latin typeface="Arial" panose="02080604020202020204" pitchFamily="34" charset="0"/>
        <a:ea typeface="宋体" pitchFamily="2" charset="-122"/>
        <a:cs typeface="+mn-cs"/>
      </a:defRPr>
    </a:lvl6pPr>
    <a:lvl7pPr marL="2743200" algn="l" defTabSz="914400" rtl="0" eaLnBrk="1" latinLnBrk="0" hangingPunct="1">
      <a:defRPr kern="1200">
        <a:solidFill>
          <a:schemeClr val="tx1"/>
        </a:solidFill>
        <a:latin typeface="Arial" panose="02080604020202020204" pitchFamily="34" charset="0"/>
        <a:ea typeface="宋体" pitchFamily="2" charset="-122"/>
        <a:cs typeface="+mn-cs"/>
      </a:defRPr>
    </a:lvl7pPr>
    <a:lvl8pPr marL="3200400" algn="l" defTabSz="914400" rtl="0" eaLnBrk="1" latinLnBrk="0" hangingPunct="1">
      <a:defRPr kern="1200">
        <a:solidFill>
          <a:schemeClr val="tx1"/>
        </a:solidFill>
        <a:latin typeface="Arial" panose="02080604020202020204" pitchFamily="34" charset="0"/>
        <a:ea typeface="宋体" pitchFamily="2" charset="-122"/>
        <a:cs typeface="+mn-cs"/>
      </a:defRPr>
    </a:lvl8pPr>
    <a:lvl9pPr marL="3657600" algn="l" defTabSz="914400" rtl="0" eaLnBrk="1" latinLnBrk="0" hangingPunct="1">
      <a:defRPr kern="1200">
        <a:solidFill>
          <a:schemeClr val="tx1"/>
        </a:solidFill>
        <a:latin typeface="Arial" panose="02080604020202020204" pitchFamily="34" charset="0"/>
        <a:ea typeface="宋体" pitchFamily="2" charset="-122"/>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作者" initials=""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202020"/>
    <a:srgbClr val="323232"/>
    <a:srgbClr val="CC3300"/>
    <a:srgbClr val="CC0000"/>
    <a:srgbClr val="FF3300"/>
    <a:srgbClr val="990000"/>
    <a:srgbClr val="FF8D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278" autoAdjust="0"/>
    <p:restoredTop sz="94660"/>
  </p:normalViewPr>
  <p:slideViewPr>
    <p:cSldViewPr snapToGrid="0" showGuides="1">
      <p:cViewPr varScale="1">
        <p:scale>
          <a:sx n="96" d="100"/>
          <a:sy n="96" d="100"/>
        </p:scale>
        <p:origin x="-456" y="-96"/>
      </p:cViewPr>
      <p:guideLst>
        <p:guide orient="horz" pos="2160"/>
        <p:guide pos="3840"/>
      </p:guideLst>
    </p:cSldViewPr>
  </p:slid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4" Type="http://schemas.openxmlformats.org/officeDocument/2006/relationships/commentAuthors" Target="commentAuthors.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handoutMaster" Target="handoutMasters/handoutMaster1.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783" name="页眉占位符 1"/>
          <p:cNvSpPr>
            <a:spLocks noGrp="true"/>
          </p:cNvSpPr>
          <p:nvPr>
            <p:ph type="hdr" sz="quarter"/>
          </p:nvPr>
        </p:nvSpPr>
        <p:spPr>
          <a:xfrm>
            <a:off x="0" y="0"/>
            <a:ext cx="3078163" cy="512763"/>
          </a:xfrm>
          <a:prstGeom prst="rect">
            <a:avLst/>
          </a:prstGeom>
        </p:spPr>
        <p:txBody>
          <a:bodyPr vert="horz" lIns="91440" tIns="45720" rIns="91440" bIns="45720" rtlCol="0"/>
          <a:lstStyle>
            <a:lvl1pPr algn="l" fontAlgn="auto">
              <a:spcBef>
                <a:spcPts val="0"/>
              </a:spcBef>
              <a:spcAft>
                <a:spcPts val="0"/>
              </a:spcAft>
              <a:defRPr sz="1245">
                <a:latin typeface="+mn-lt"/>
                <a:ea typeface="+mn-ea"/>
              </a:defRPr>
            </a:lvl1pPr>
          </a:lstStyle>
          <a:p>
            <a:pPr>
              <a:defRPr/>
            </a:pPr>
            <a:endParaRPr lang="zh-CN" altLang="en-US"/>
          </a:p>
        </p:txBody>
      </p:sp>
      <p:sp>
        <p:nvSpPr>
          <p:cNvPr id="1048784" name="日期占位符 2"/>
          <p:cNvSpPr>
            <a:spLocks noGrp="true"/>
          </p:cNvSpPr>
          <p:nvPr>
            <p:ph type="dt" sz="quarter" idx="1"/>
          </p:nvPr>
        </p:nvSpPr>
        <p:spPr>
          <a:xfrm>
            <a:off x="4024313" y="0"/>
            <a:ext cx="3078162" cy="512763"/>
          </a:xfrm>
          <a:prstGeom prst="rect">
            <a:avLst/>
          </a:prstGeom>
        </p:spPr>
        <p:txBody>
          <a:bodyPr vert="horz" lIns="91440" tIns="45720" rIns="91440" bIns="45720" rtlCol="0"/>
          <a:lstStyle>
            <a:lvl1pPr algn="r" fontAlgn="auto">
              <a:spcBef>
                <a:spcPts val="0"/>
              </a:spcBef>
              <a:spcAft>
                <a:spcPts val="0"/>
              </a:spcAft>
              <a:defRPr sz="1245">
                <a:latin typeface="+mn-lt"/>
                <a:ea typeface="+mn-ea"/>
              </a:defRPr>
            </a:lvl1pPr>
          </a:lstStyle>
          <a:p>
            <a:pPr>
              <a:defRPr/>
            </a:pPr>
            <a:fld id="{FE33EBF0-C5C1-4135-9D47-A165E353E1C8}" type="datetimeFigureOut">
              <a:rPr lang="zh-CN" altLang="en-US"/>
            </a:fld>
            <a:endParaRPr lang="zh-CN" altLang="en-US"/>
          </a:p>
        </p:txBody>
      </p:sp>
      <p:sp>
        <p:nvSpPr>
          <p:cNvPr id="1048785" name="页脚占位符 3"/>
          <p:cNvSpPr>
            <a:spLocks noGrp="true"/>
          </p:cNvSpPr>
          <p:nvPr>
            <p:ph type="ftr" sz="quarter" idx="2"/>
          </p:nvPr>
        </p:nvSpPr>
        <p:spPr>
          <a:xfrm>
            <a:off x="0" y="9720263"/>
            <a:ext cx="3078163" cy="514350"/>
          </a:xfrm>
          <a:prstGeom prst="rect">
            <a:avLst/>
          </a:prstGeom>
        </p:spPr>
        <p:txBody>
          <a:bodyPr vert="horz" lIns="91440" tIns="45720" rIns="91440" bIns="45720" rtlCol="0" anchor="b"/>
          <a:lstStyle>
            <a:lvl1pPr algn="l" fontAlgn="auto">
              <a:spcBef>
                <a:spcPts val="0"/>
              </a:spcBef>
              <a:spcAft>
                <a:spcPts val="0"/>
              </a:spcAft>
              <a:defRPr sz="1245">
                <a:latin typeface="+mn-lt"/>
                <a:ea typeface="+mn-ea"/>
              </a:defRPr>
            </a:lvl1pPr>
          </a:lstStyle>
          <a:p>
            <a:pPr>
              <a:defRPr/>
            </a:pPr>
            <a:endParaRPr lang="zh-CN" altLang="en-US"/>
          </a:p>
        </p:txBody>
      </p:sp>
      <p:sp>
        <p:nvSpPr>
          <p:cNvPr id="1048786" name="灯片编号占位符 4"/>
          <p:cNvSpPr>
            <a:spLocks noGrp="true"/>
          </p:cNvSpPr>
          <p:nvPr>
            <p:ph type="sldNum" sz="quarter" idx="3"/>
          </p:nvPr>
        </p:nvSpPr>
        <p:spPr>
          <a:xfrm>
            <a:off x="4024313" y="9720263"/>
            <a:ext cx="3078162" cy="514350"/>
          </a:xfrm>
          <a:prstGeom prst="rect">
            <a:avLst/>
          </a:prstGeom>
        </p:spPr>
        <p:txBody>
          <a:bodyPr vert="horz" lIns="91440" tIns="45720" rIns="91440" bIns="45720" rtlCol="0" anchor="b"/>
          <a:lstStyle>
            <a:lvl1pPr algn="r" fontAlgn="auto">
              <a:spcBef>
                <a:spcPts val="0"/>
              </a:spcBef>
              <a:spcAft>
                <a:spcPts val="0"/>
              </a:spcAft>
              <a:defRPr sz="1245">
                <a:latin typeface="+mn-lt"/>
                <a:ea typeface="+mn-ea"/>
              </a:defRPr>
            </a:lvl1pPr>
          </a:lstStyle>
          <a:p>
            <a:pPr>
              <a:defRPr/>
            </a:pPr>
            <a:fld id="{569A7114-9245-4C43-813A-910305F03088}" type="slidenum">
              <a:rPr lang="zh-CN" altLang="en-US"/>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777" name="页眉占位符 1"/>
          <p:cNvSpPr>
            <a:spLocks noGrp="true"/>
          </p:cNvSpPr>
          <p:nvPr>
            <p:ph type="hdr" sz="quarter"/>
          </p:nvPr>
        </p:nvSpPr>
        <p:spPr>
          <a:xfrm>
            <a:off x="0" y="0"/>
            <a:ext cx="3078163" cy="512763"/>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1048778" name="日期占位符 2"/>
          <p:cNvSpPr>
            <a:spLocks noGrp="true"/>
          </p:cNvSpPr>
          <p:nvPr>
            <p:ph type="dt" idx="1"/>
          </p:nvPr>
        </p:nvSpPr>
        <p:spPr>
          <a:xfrm>
            <a:off x="4024313" y="0"/>
            <a:ext cx="3078162" cy="512763"/>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BF99C999-5C0F-4550-A034-27CB603564FB}" type="datetimeFigureOut">
              <a:rPr lang="zh-CN" altLang="en-US"/>
            </a:fld>
            <a:endParaRPr lang="zh-CN" altLang="en-US"/>
          </a:p>
        </p:txBody>
      </p:sp>
      <p:sp>
        <p:nvSpPr>
          <p:cNvPr id="1048779" name="幻灯片图像占位符 3"/>
          <p:cNvSpPr>
            <a:spLocks noGrp="true" noRot="true" noChangeAspect="true"/>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1048780" name="备注占位符 4"/>
          <p:cNvSpPr>
            <a:spLocks noGrp="true"/>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zh-CN" altLang="en-US" noProof="0"/>
          </a:p>
        </p:txBody>
      </p:sp>
      <p:sp>
        <p:nvSpPr>
          <p:cNvPr id="1048781" name="页脚占位符 5"/>
          <p:cNvSpPr>
            <a:spLocks noGrp="true"/>
          </p:cNvSpPr>
          <p:nvPr>
            <p:ph type="ftr" sz="quarter" idx="4"/>
          </p:nvPr>
        </p:nvSpPr>
        <p:spPr>
          <a:xfrm>
            <a:off x="0" y="9721850"/>
            <a:ext cx="3078163" cy="512763"/>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1048782" name="灯片编号占位符 6"/>
          <p:cNvSpPr>
            <a:spLocks noGrp="true"/>
          </p:cNvSpPr>
          <p:nvPr>
            <p:ph type="sldNum" sz="quarter" idx="5"/>
          </p:nvPr>
        </p:nvSpPr>
        <p:spPr>
          <a:xfrm>
            <a:off x="4024313" y="9721850"/>
            <a:ext cx="3078162" cy="512763"/>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8745CFE0-BDDE-4105-A3FA-E3F15AB2EE18}" type="slidenum">
              <a:rPr lang="zh-CN" altLang="en-US"/>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幻灯片图像占位符 1"/>
          <p:cNvSpPr>
            <a:spLocks noGrp="true" noRot="true" noChangeAspect="true"/>
          </p:cNvSpPr>
          <p:nvPr>
            <p:ph type="sldImg"/>
          </p:nvPr>
        </p:nvSpPr>
        <p:spPr bwMode="auto">
          <a:noFill/>
          <a:ln>
            <a:solidFill>
              <a:srgbClr val="000000"/>
            </a:solidFill>
            <a:miter lim="800000"/>
          </a:ln>
        </p:spPr>
      </p:sp>
      <p:sp>
        <p:nvSpPr>
          <p:cNvPr id="34818" name="备注占位符 2"/>
          <p:cNvSpPr>
            <a:spLocks noGrp="true"/>
          </p:cNvSpPr>
          <p:nvPr>
            <p:ph type="body" idx="1"/>
          </p:nvPr>
        </p:nvSpPr>
        <p:spPr bwMode="auto">
          <a:noFill/>
        </p:spPr>
        <p:txBody>
          <a:bodyPr wrap="square" numCol="1" anchor="t" anchorCtr="false" compatLnSpc="true"/>
          <a:lstStyle/>
          <a:p>
            <a:pPr eaLnBrk="1" hangingPunct="1">
              <a:spcBef>
                <a:spcPct val="0"/>
              </a:spcBef>
            </a:pPr>
            <a:endParaRPr lang="zh-CN" altLang="en-US" smtClean="0"/>
          </a:p>
        </p:txBody>
      </p:sp>
      <p:sp>
        <p:nvSpPr>
          <p:cNvPr id="34819" name="灯片编号占位符 3"/>
          <p:cNvSpPr>
            <a:spLocks noGrp="true"/>
          </p:cNvSpPr>
          <p:nvPr>
            <p:ph type="sldNum" sz="quarter" idx="5"/>
          </p:nvPr>
        </p:nvSpPr>
        <p:spPr bwMode="auto">
          <a:ln>
            <a:miter lim="800000"/>
          </a:ln>
        </p:spPr>
        <p:txBody>
          <a:bodyPr wrap="square" numCol="1" anchorCtr="false" compatLnSpc="true"/>
          <a:lstStyle/>
          <a:p>
            <a:pPr fontAlgn="base">
              <a:spcBef>
                <a:spcPct val="0"/>
              </a:spcBef>
              <a:spcAft>
                <a:spcPct val="0"/>
              </a:spcAft>
              <a:defRPr/>
            </a:pPr>
            <a:fld id="{691CA8F0-EA45-4D48-BFA4-3D042BA98120}" type="slidenum">
              <a:rPr lang="zh-CN" altLang="en-US"/>
            </a:fld>
            <a:endParaRPr lang="en-US" altLang="zh-C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幻灯片图像占位符 1"/>
          <p:cNvSpPr>
            <a:spLocks noGrp="true" noRot="true" noChangeAspect="true"/>
          </p:cNvSpPr>
          <p:nvPr>
            <p:ph type="sldImg"/>
          </p:nvPr>
        </p:nvSpPr>
        <p:spPr bwMode="auto">
          <a:noFill/>
          <a:ln>
            <a:solidFill>
              <a:srgbClr val="000000"/>
            </a:solidFill>
            <a:miter lim="800000"/>
          </a:ln>
        </p:spPr>
      </p:sp>
      <p:sp>
        <p:nvSpPr>
          <p:cNvPr id="36866" name="备注占位符 2"/>
          <p:cNvSpPr>
            <a:spLocks noGrp="true"/>
          </p:cNvSpPr>
          <p:nvPr>
            <p:ph type="body" idx="1"/>
          </p:nvPr>
        </p:nvSpPr>
        <p:spPr bwMode="auto">
          <a:noFill/>
        </p:spPr>
        <p:txBody>
          <a:bodyPr wrap="square" numCol="1" anchor="t" anchorCtr="false" compatLnSpc="true"/>
          <a:lstStyle/>
          <a:p>
            <a:pPr eaLnBrk="1" hangingPunct="1">
              <a:spcBef>
                <a:spcPct val="0"/>
              </a:spcBef>
            </a:pPr>
            <a:endParaRPr lang="zh-CN" altLang="en-US" smtClean="0"/>
          </a:p>
        </p:txBody>
      </p:sp>
      <p:sp>
        <p:nvSpPr>
          <p:cNvPr id="36867" name="灯片编号占位符 3"/>
          <p:cNvSpPr>
            <a:spLocks noGrp="true"/>
          </p:cNvSpPr>
          <p:nvPr>
            <p:ph type="sldNum" sz="quarter" idx="5"/>
          </p:nvPr>
        </p:nvSpPr>
        <p:spPr bwMode="auto">
          <a:ln>
            <a:miter lim="800000"/>
          </a:ln>
        </p:spPr>
        <p:txBody>
          <a:bodyPr wrap="square" numCol="1" anchorCtr="false" compatLnSpc="true"/>
          <a:lstStyle/>
          <a:p>
            <a:pPr fontAlgn="base">
              <a:spcBef>
                <a:spcPct val="0"/>
              </a:spcBef>
              <a:spcAft>
                <a:spcPct val="0"/>
              </a:spcAft>
              <a:defRPr/>
            </a:pPr>
            <a:fld id="{AE7785E9-43FE-474B-8432-85248B7BCBAE}" type="slidenum">
              <a:rPr lang="zh-CN" altLang="en-US"/>
            </a:fld>
            <a:endParaRPr lang="en-US" altLang="zh-C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幻灯片图像占位符 1"/>
          <p:cNvSpPr>
            <a:spLocks noGrp="true" noRot="true" noChangeAspect="true"/>
          </p:cNvSpPr>
          <p:nvPr>
            <p:ph type="sldImg" idx="2"/>
          </p:nvPr>
        </p:nvSpPr>
        <p:spPr bwMode="auto">
          <a:noFill/>
          <a:ln>
            <a:solidFill>
              <a:srgbClr val="000000"/>
            </a:solidFill>
            <a:miter lim="800000"/>
          </a:ln>
        </p:spPr>
      </p:sp>
      <p:sp>
        <p:nvSpPr>
          <p:cNvPr id="38914" name="文本占位符 2"/>
          <p:cNvSpPr>
            <a:spLocks noGrp="true"/>
          </p:cNvSpPr>
          <p:nvPr>
            <p:ph type="body" idx="3"/>
          </p:nvPr>
        </p:nvSpPr>
        <p:spPr bwMode="auto">
          <a:noFill/>
        </p:spPr>
        <p:txBody>
          <a:bodyPr wrap="square" numCol="1" anchor="t" anchorCtr="false" compatLnSpc="true"/>
          <a:lstStyle/>
          <a:p>
            <a:pPr eaLnBrk="1" hangingPunct="1">
              <a:spcBef>
                <a:spcPct val="0"/>
              </a:spcBef>
            </a:pPr>
            <a:endParaRPr lang="zh-CN" altLang="en-US" smtClean="0"/>
          </a:p>
        </p:txBody>
      </p:sp>
    </p:spTree>
  </p:cSld>
  <p:clrMapOvr>
    <a:overrideClrMapping bg1="dk1" tx1="dk1" bg2="dk1" tx2="dk1" accent1="dk1" accent2="dk1" accent3="dk1" accent4="dk1" accent5="dk1" accent6="dk1" hlink="dk1" folHlink="dk1"/>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幻灯片图像占位符 1"/>
          <p:cNvSpPr>
            <a:spLocks noGrp="true" noRot="true" noChangeAspect="true"/>
          </p:cNvSpPr>
          <p:nvPr>
            <p:ph type="sldImg" idx="2"/>
          </p:nvPr>
        </p:nvSpPr>
        <p:spPr bwMode="auto">
          <a:noFill/>
          <a:ln>
            <a:solidFill>
              <a:srgbClr val="000000"/>
            </a:solidFill>
            <a:miter lim="800000"/>
          </a:ln>
        </p:spPr>
      </p:sp>
      <p:sp>
        <p:nvSpPr>
          <p:cNvPr id="40962" name="文本占位符 2"/>
          <p:cNvSpPr>
            <a:spLocks noGrp="true"/>
          </p:cNvSpPr>
          <p:nvPr>
            <p:ph type="body" idx="3"/>
          </p:nvPr>
        </p:nvSpPr>
        <p:spPr bwMode="auto">
          <a:noFill/>
        </p:spPr>
        <p:txBody>
          <a:bodyPr wrap="square" numCol="1" anchor="t" anchorCtr="false" compatLnSpc="true"/>
          <a:lstStyle/>
          <a:p>
            <a:pPr eaLnBrk="1" hangingPunct="1">
              <a:spcBef>
                <a:spcPct val="0"/>
              </a:spcBef>
            </a:pPr>
            <a:endParaRPr lang="zh-CN" altLang="en-US" smtClean="0"/>
          </a:p>
        </p:txBody>
      </p:sp>
    </p:spTree>
  </p:cSld>
  <p:clrMapOvr>
    <a:overrideClrMapping bg1="dk1" tx1="dk1" bg2="dk1" tx2="dk1" accent1="dk1" accent2="dk1" accent3="dk1" accent4="dk1" accent5="dk1" accent6="dk1" hlink="dk1" folHlink="dk1"/>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幻灯片图像占位符 1"/>
          <p:cNvSpPr>
            <a:spLocks noGrp="true" noRot="true" noChangeAspect="true"/>
          </p:cNvSpPr>
          <p:nvPr>
            <p:ph type="sldImg" idx="2"/>
          </p:nvPr>
        </p:nvSpPr>
        <p:spPr bwMode="auto">
          <a:noFill/>
          <a:ln>
            <a:solidFill>
              <a:srgbClr val="000000"/>
            </a:solidFill>
            <a:miter lim="800000"/>
          </a:ln>
        </p:spPr>
      </p:sp>
      <p:sp>
        <p:nvSpPr>
          <p:cNvPr id="43010" name="文本占位符 2"/>
          <p:cNvSpPr>
            <a:spLocks noGrp="true"/>
          </p:cNvSpPr>
          <p:nvPr>
            <p:ph type="body" idx="3"/>
          </p:nvPr>
        </p:nvSpPr>
        <p:spPr bwMode="auto">
          <a:noFill/>
        </p:spPr>
        <p:txBody>
          <a:bodyPr wrap="square" numCol="1" anchor="t" anchorCtr="false" compatLnSpc="true"/>
          <a:lstStyle/>
          <a:p>
            <a:pPr eaLnBrk="1" hangingPunct="1">
              <a:spcBef>
                <a:spcPct val="0"/>
              </a:spcBef>
            </a:pPr>
            <a:endParaRPr lang="zh-CN" altLang="en-US" smtClean="0"/>
          </a:p>
        </p:txBody>
      </p:sp>
    </p:spTree>
  </p:cSld>
  <p:clrMapOvr>
    <a:overrideClrMapping bg1="dk1" tx1="dk1" bg2="dk1" tx2="dk1" accent1="dk1" accent2="dk1" accent3="dk1" accent4="dk1" accent5="dk1" accent6="dk1" hlink="dk1" folHlink="dk1"/>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4" Type="http://schemas.openxmlformats.org/officeDocument/2006/relationships/tags" Target="../tags/tag6.xml"/><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4" Type="http://schemas.openxmlformats.org/officeDocument/2006/relationships/tags" Target="../tags/tag9.xml"/><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5" Type="http://schemas.openxmlformats.org/officeDocument/2006/relationships/tags" Target="../tags/tag13.xml"/><Relationship Id="rId4" Type="http://schemas.openxmlformats.org/officeDocument/2006/relationships/tags" Target="../tags/tag12.xml"/><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4" Type="http://schemas.openxmlformats.org/officeDocument/2006/relationships/tags" Target="../tags/tag16.xml"/><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4" Type="http://schemas.openxmlformats.org/officeDocument/2006/relationships/tags" Target="../tags/tag19.xml"/><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4" Type="http://schemas.openxmlformats.org/officeDocument/2006/relationships/tags" Target="../tags/tag22.xml"/><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4" Type="http://schemas.openxmlformats.org/officeDocument/2006/relationships/tags" Target="../tags/tag25.xml"/><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4" Type="http://schemas.openxmlformats.org/officeDocument/2006/relationships/tags" Target="../tags/tag28.xml"/><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4" Type="http://schemas.openxmlformats.org/officeDocument/2006/relationships/tags" Target="../tags/tag31.xml"/><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4" Type="http://schemas.openxmlformats.org/officeDocument/2006/relationships/tags" Target="../tags/tag34.xml"/><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5" Type="http://schemas.openxmlformats.org/officeDocument/2006/relationships/tags" Target="../tags/tag38.xml"/><Relationship Id="rId4" Type="http://schemas.openxmlformats.org/officeDocument/2006/relationships/tags" Target="../tags/tag37.xml"/><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5" Type="http://schemas.openxmlformats.org/officeDocument/2006/relationships/tags" Target="../tags/tag42.xml"/><Relationship Id="rId4" Type="http://schemas.openxmlformats.org/officeDocument/2006/relationships/tags" Target="../tags/tag41.xml"/><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5" Type="http://schemas.openxmlformats.org/officeDocument/2006/relationships/tags" Target="../tags/tag50.xml"/><Relationship Id="rId4" Type="http://schemas.openxmlformats.org/officeDocument/2006/relationships/tags" Target="../tags/tag49.xml"/><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5" Type="http://schemas.openxmlformats.org/officeDocument/2006/relationships/tags" Target="../tags/tag54.xml"/><Relationship Id="rId4" Type="http://schemas.openxmlformats.org/officeDocument/2006/relationships/tags" Target="../tags/tag53.xml"/><Relationship Id="rId3" Type="http://schemas.openxmlformats.org/officeDocument/2006/relationships/tags" Target="../tags/tag52.xml"/><Relationship Id="rId2" Type="http://schemas.openxmlformats.org/officeDocument/2006/relationships/tags" Target="../tags/tag51.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5" Type="http://schemas.openxmlformats.org/officeDocument/2006/relationships/tags" Target="../tags/tag58.xml"/><Relationship Id="rId4" Type="http://schemas.openxmlformats.org/officeDocument/2006/relationships/tags" Target="../tags/tag57.xml"/><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1048726" name="标题 1"/>
          <p:cNvSpPr>
            <a:spLocks noGrp="true"/>
          </p:cNvSpPr>
          <p:nvPr>
            <p:ph type="ctrTitle"/>
          </p:nvPr>
        </p:nvSpPr>
        <p:spPr>
          <a:xfrm>
            <a:off x="1524000" y="1322962"/>
            <a:ext cx="9144000" cy="2187001"/>
          </a:xfrm>
        </p:spPr>
        <p:txBody>
          <a:bodyPr anchor="b">
            <a:normAutofit/>
          </a:bodyPr>
          <a:lstStyle>
            <a:lvl1pPr algn="ctr">
              <a:lnSpc>
                <a:spcPct val="130000"/>
              </a:lnSpc>
              <a:defRPr sz="600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1048730" name="副标题 2"/>
          <p:cNvSpPr>
            <a:spLocks noGrp="true"/>
          </p:cNvSpPr>
          <p:nvPr>
            <p:ph type="subTitle" idx="1"/>
          </p:nvPr>
        </p:nvSpPr>
        <p:spPr>
          <a:xfrm>
            <a:off x="1524000" y="3602038"/>
            <a:ext cx="9144000" cy="1655762"/>
          </a:xfrm>
        </p:spPr>
        <p:txBody>
          <a:bodyPr>
            <a:normAutofit/>
          </a:bodyPr>
          <a:lstStyle>
            <a:lvl1pPr marL="0" indent="0" algn="ctr">
              <a:buNone/>
              <a:defRPr sz="1800">
                <a:solidFill>
                  <a:schemeClr val="tx1">
                    <a:lumMod val="75000"/>
                    <a:lumOff val="25000"/>
                  </a:schemeClr>
                </a:solidFill>
                <a:effectLst/>
                <a:latin typeface="+mj-lt"/>
                <a:ea typeface="+mj-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4" name="日期占位符 3"/>
          <p:cNvSpPr>
            <a:spLocks noGrp="true"/>
          </p:cNvSpPr>
          <p:nvPr>
            <p:ph type="dt" sz="half" idx="10"/>
          </p:nvPr>
        </p:nvSpPr>
        <p:spPr/>
        <p:txBody>
          <a:bodyPr/>
          <a:lstStyle>
            <a:lvl1pPr>
              <a:defRPr/>
            </a:lvl1pPr>
          </a:lstStyle>
          <a:p>
            <a:pPr>
              <a:defRPr/>
            </a:pPr>
            <a:fld id="{339534D2-5025-4691-A2D0-9485D537B736}" type="datetimeFigureOut">
              <a:rPr lang="zh-CN" altLang="en-US"/>
            </a:fld>
            <a:endParaRPr lang="zh-CN" altLang="en-US"/>
          </a:p>
        </p:txBody>
      </p:sp>
      <p:sp>
        <p:nvSpPr>
          <p:cNvPr id="5" name="页脚占位符 4"/>
          <p:cNvSpPr>
            <a:spLocks noGrp="true"/>
          </p:cNvSpPr>
          <p:nvPr>
            <p:ph type="ftr" sz="quarter" idx="11"/>
          </p:nvPr>
        </p:nvSpPr>
        <p:spPr/>
        <p:txBody>
          <a:bodyPr/>
          <a:lstStyle>
            <a:lvl1pPr>
              <a:defRPr/>
            </a:lvl1pPr>
          </a:lstStyle>
          <a:p>
            <a:pPr>
              <a:defRPr/>
            </a:pPr>
            <a:endParaRPr lang="zh-CN" altLang="en-US"/>
          </a:p>
        </p:txBody>
      </p:sp>
      <p:sp>
        <p:nvSpPr>
          <p:cNvPr id="6" name="灯片编号占位符 5"/>
          <p:cNvSpPr>
            <a:spLocks noGrp="true"/>
          </p:cNvSpPr>
          <p:nvPr>
            <p:ph type="sldNum" sz="quarter" idx="12"/>
          </p:nvPr>
        </p:nvSpPr>
        <p:spPr/>
        <p:txBody>
          <a:bodyPr/>
          <a:lstStyle>
            <a:lvl1pPr>
              <a:defRPr/>
            </a:lvl1pPr>
          </a:lstStyle>
          <a:p>
            <a:pPr>
              <a:defRPr/>
            </a:pPr>
            <a:fld id="{0C4EBF3E-F6C3-46E1-8C8A-52EAAF14259A}" type="slidenum">
              <a:rPr lang="zh-CN" altLang="en-US"/>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1048748" name="内容占位符 6"/>
          <p:cNvSpPr>
            <a:spLocks noGrp="true"/>
          </p:cNvSpPr>
          <p:nvPr>
            <p:ph sz="quarter" idx="13"/>
          </p:nvPr>
        </p:nvSpPr>
        <p:spPr>
          <a:xfrm>
            <a:off x="838200" y="551543"/>
            <a:ext cx="10515600" cy="5558971"/>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3"/>
          <p:cNvSpPr>
            <a:spLocks noGrp="true"/>
          </p:cNvSpPr>
          <p:nvPr>
            <p:ph type="dt" sz="half" idx="14"/>
          </p:nvPr>
        </p:nvSpPr>
        <p:spPr/>
        <p:txBody>
          <a:bodyPr/>
          <a:lstStyle>
            <a:lvl1pPr>
              <a:defRPr/>
            </a:lvl1pPr>
          </a:lstStyle>
          <a:p>
            <a:pPr>
              <a:defRPr/>
            </a:pPr>
            <a:fld id="{AF3E09B4-4DB7-4447-BFA3-4D8E0CF09860}" type="datetimeFigureOut">
              <a:rPr lang="zh-CN" altLang="en-US"/>
            </a:fld>
            <a:endParaRPr lang="zh-CN" altLang="en-US"/>
          </a:p>
        </p:txBody>
      </p:sp>
      <p:sp>
        <p:nvSpPr>
          <p:cNvPr id="4" name="页脚占位符 4"/>
          <p:cNvSpPr>
            <a:spLocks noGrp="true"/>
          </p:cNvSpPr>
          <p:nvPr>
            <p:ph type="ftr" sz="quarter" idx="15"/>
          </p:nvPr>
        </p:nvSpPr>
        <p:spPr/>
        <p:txBody>
          <a:bodyPr/>
          <a:lstStyle>
            <a:lvl1pPr>
              <a:defRPr/>
            </a:lvl1pPr>
          </a:lstStyle>
          <a:p>
            <a:pPr>
              <a:defRPr/>
            </a:pPr>
            <a:endParaRPr lang="zh-CN" altLang="en-US"/>
          </a:p>
        </p:txBody>
      </p:sp>
      <p:sp>
        <p:nvSpPr>
          <p:cNvPr id="5" name="灯片编号占位符 5"/>
          <p:cNvSpPr>
            <a:spLocks noGrp="true"/>
          </p:cNvSpPr>
          <p:nvPr>
            <p:ph type="sldNum" sz="quarter" idx="16"/>
          </p:nvPr>
        </p:nvSpPr>
        <p:spPr/>
        <p:txBody>
          <a:bodyPr/>
          <a:lstStyle>
            <a:lvl1pPr>
              <a:defRPr/>
            </a:lvl1pPr>
          </a:lstStyle>
          <a:p>
            <a:pPr>
              <a:defRPr/>
            </a:pPr>
            <a:fld id="{E38798F3-4770-413E-9CAC-35D92F333D8B}" type="slidenum">
              <a:rPr lang="zh-CN" altLang="en-US"/>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1048582" name="标题 1"/>
          <p:cNvSpPr>
            <a:spLocks noGrp="true"/>
          </p:cNvSpPr>
          <p:nvPr>
            <p:ph type="ctrTitle"/>
          </p:nvPr>
        </p:nvSpPr>
        <p:spPr>
          <a:xfrm>
            <a:off x="610870" y="1521460"/>
            <a:ext cx="10970260" cy="2152015"/>
          </a:xfrm>
        </p:spPr>
        <p:txBody>
          <a:bodyPr rIns="25400" anchor="b">
            <a:normAutofit/>
          </a:bodyPr>
          <a:lstStyle>
            <a:lvl1pPr algn="ctr">
              <a:defRPr sz="6000" b="1" spc="600">
                <a:effectLst/>
              </a:defRPr>
            </a:lvl1pPr>
          </a:lstStyle>
          <a:p>
            <a:r>
              <a:rPr lang="zh-CN" altLang="en-US" dirty="0"/>
              <a:t>单击此处编辑母版标题样式</a:t>
            </a:r>
            <a:endParaRPr lang="zh-CN" altLang="en-US" dirty="0"/>
          </a:p>
        </p:txBody>
      </p:sp>
      <p:sp>
        <p:nvSpPr>
          <p:cNvPr id="1048583" name="副标题 2"/>
          <p:cNvSpPr>
            <a:spLocks noGrp="true"/>
          </p:cNvSpPr>
          <p:nvPr>
            <p:ph type="subTitle" idx="1"/>
          </p:nvPr>
        </p:nvSpPr>
        <p:spPr>
          <a:xfrm>
            <a:off x="610870" y="3737610"/>
            <a:ext cx="10970260" cy="1596390"/>
          </a:xfrm>
        </p:spPr>
        <p:txBody>
          <a:bodyPr lIns="101600" tIns="38100" rIns="76200" bIns="38100">
            <a:normAutofit/>
          </a:bodyPr>
          <a:lstStyle>
            <a:lvl1pPr marL="0" indent="0" algn="ctr" eaLnBrk="1" fontAlgn="auto" latinLnBrk="0" hangingPunct="1">
              <a:lnSpc>
                <a:spcPct val="150000"/>
              </a:lnSpc>
              <a:buNone/>
              <a:defRPr sz="2400" u="none" strike="noStrike" kern="1200" cap="none" spc="200" normalizeH="0" baseline="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4" name="日期占位符 3"/>
          <p:cNvSpPr>
            <a:spLocks noGrp="true"/>
          </p:cNvSpPr>
          <p:nvPr>
            <p:ph type="dt" sz="half" idx="10"/>
            <p:custDataLst>
              <p:tags r:id="rId2"/>
            </p:custDataLst>
          </p:nvPr>
        </p:nvSpPr>
        <p:spPr/>
        <p:txBody>
          <a:bodyPr/>
          <a:lstStyle>
            <a:lvl1pPr>
              <a:defRPr/>
            </a:lvl1pPr>
          </a:lstStyle>
          <a:p>
            <a:pPr>
              <a:defRPr/>
            </a:pPr>
            <a:fld id="{532F6D6A-A954-48B4-9CD3-C5AF7316F6C6}" type="datetimeFigureOut">
              <a:rPr lang="zh-CN" altLang="en-US"/>
            </a:fld>
            <a:endParaRPr lang="zh-CN" altLang="en-US"/>
          </a:p>
        </p:txBody>
      </p:sp>
      <p:sp>
        <p:nvSpPr>
          <p:cNvPr id="5" name="页脚占位符 4"/>
          <p:cNvSpPr>
            <a:spLocks noGrp="true"/>
          </p:cNvSpPr>
          <p:nvPr>
            <p:ph type="ftr" sz="quarter" idx="11"/>
            <p:custDataLst>
              <p:tags r:id="rId3"/>
            </p:custDataLst>
          </p:nvPr>
        </p:nvSpPr>
        <p:spPr/>
        <p:txBody>
          <a:bodyPr/>
          <a:lstStyle>
            <a:lvl1pPr>
              <a:defRPr/>
            </a:lvl1pPr>
          </a:lstStyle>
          <a:p>
            <a:pPr>
              <a:defRPr/>
            </a:pPr>
            <a:endParaRPr lang="zh-CN" altLang="en-US"/>
          </a:p>
        </p:txBody>
      </p:sp>
      <p:sp>
        <p:nvSpPr>
          <p:cNvPr id="6" name="灯片编号占位符 5"/>
          <p:cNvSpPr>
            <a:spLocks noGrp="true"/>
          </p:cNvSpPr>
          <p:nvPr>
            <p:ph type="sldNum" sz="quarter" idx="12"/>
            <p:custDataLst>
              <p:tags r:id="rId4"/>
            </p:custDataLst>
          </p:nvPr>
        </p:nvSpPr>
        <p:spPr/>
        <p:txBody>
          <a:bodyPr/>
          <a:lstStyle>
            <a:lvl1pPr>
              <a:defRPr/>
            </a:lvl1pPr>
          </a:lstStyle>
          <a:p>
            <a:pPr>
              <a:defRPr/>
            </a:pPr>
            <a:fld id="{A02BDD32-8EB4-4F55-8CDA-DEC6D4289164}" type="slidenum">
              <a:rPr lang="zh-CN" altLang="en-US"/>
            </a:fld>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1048686" name="内容占位符 2"/>
          <p:cNvSpPr>
            <a:spLocks noGrp="true"/>
          </p:cNvSpPr>
          <p:nvPr>
            <p:ph idx="1"/>
          </p:nvPr>
        </p:nvSpPr>
        <p:spPr>
          <a:xfrm>
            <a:off x="611505" y="1515110"/>
            <a:ext cx="10970895" cy="4736465"/>
          </a:xfrm>
        </p:spPr>
        <p:txBody>
          <a:bodyPr bIns="0" rtlCol="0">
            <a:normAutofit/>
          </a:bodyPr>
          <a:lstStyle>
            <a:lvl1pPr marL="0" marR="0" lvl="0" indent="0" algn="l" defTabSz="914400" rtl="0" eaLnBrk="1" fontAlgn="auto" latinLnBrk="0" hangingPunct="1">
              <a:lnSpc>
                <a:spcPct val="150000"/>
              </a:lnSpc>
              <a:spcBef>
                <a:spcPts val="0"/>
              </a:spcBef>
              <a:spcAft>
                <a:spcPts val="1000"/>
              </a:spcAft>
              <a:buFont typeface="Arial" panose="02080604020202020204" pitchFamily="34" charset="0"/>
              <a:buNone/>
              <a:defRPr kumimoji="0" lang="zh-CN" altLang="en-US" sz="1600" b="0" i="0" u="none" strike="noStrike" kern="1200" cap="none" spc="150" normalizeH="0" baseline="0" noProof="1" dirty="0">
                <a:solidFill>
                  <a:schemeClr val="tx1">
                    <a:lumMod val="65000"/>
                    <a:lumOff val="35000"/>
                  </a:schemeClr>
                </a:solidFill>
                <a:latin typeface="+mn-lt"/>
                <a:ea typeface="+mn-ea"/>
                <a:cs typeface="+mn-cs"/>
                <a:sym typeface="+mn-ea"/>
              </a:defRPr>
            </a:lvl1pPr>
            <a:lvl2pPr marL="457200" marR="0" lvl="1" indent="0" algn="l" defTabSz="914400" rtl="0" eaLnBrk="1" fontAlgn="auto" latinLnBrk="0" hangingPunct="1">
              <a:lnSpc>
                <a:spcPct val="150000"/>
              </a:lnSpc>
              <a:spcBef>
                <a:spcPts val="0"/>
              </a:spcBef>
              <a:spcAft>
                <a:spcPts val="1000"/>
              </a:spcAft>
              <a:buFont typeface="Arial" panose="02080604020202020204" pitchFamily="34" charset="0"/>
              <a:buNone/>
              <a:tabLst>
                <a:tab pos="1609725" algn="l"/>
              </a:tabLst>
              <a:defRPr kumimoji="0" lang="zh-CN" altLang="en-US" sz="1600" b="0" i="0" u="none" strike="noStrike" kern="1200" cap="none" spc="150" normalizeH="0" baseline="0" noProof="1" dirty="0">
                <a:solidFill>
                  <a:schemeClr val="tx1">
                    <a:lumMod val="65000"/>
                    <a:lumOff val="35000"/>
                  </a:schemeClr>
                </a:solidFill>
                <a:latin typeface="+mn-lt"/>
                <a:ea typeface="+mn-ea"/>
                <a:cs typeface="+mn-cs"/>
                <a:sym typeface="+mn-ea"/>
              </a:defRPr>
            </a:lvl2pPr>
            <a:lvl3pPr marL="914400" marR="0" lvl="2" indent="0" algn="l" defTabSz="914400" rtl="0" eaLnBrk="1" fontAlgn="auto" latinLnBrk="0" hangingPunct="1">
              <a:lnSpc>
                <a:spcPct val="150000"/>
              </a:lnSpc>
              <a:spcBef>
                <a:spcPts val="0"/>
              </a:spcBef>
              <a:spcAft>
                <a:spcPts val="1000"/>
              </a:spcAft>
              <a:buFont typeface="Arial" panose="02080604020202020204" pitchFamily="34" charset="0"/>
              <a:buNone/>
              <a:defRPr kumimoji="0" lang="zh-CN" altLang="en-US" sz="1600" b="0" i="0" u="none" strike="noStrike" kern="1200" cap="none" spc="150" normalizeH="0" baseline="0" noProof="1" dirty="0">
                <a:solidFill>
                  <a:schemeClr val="tx1">
                    <a:lumMod val="65000"/>
                    <a:lumOff val="35000"/>
                  </a:schemeClr>
                </a:solidFill>
                <a:latin typeface="+mn-lt"/>
                <a:ea typeface="+mn-ea"/>
                <a:cs typeface="+mn-cs"/>
                <a:sym typeface="+mn-ea"/>
              </a:defRPr>
            </a:lvl3pPr>
            <a:lvl4pPr marL="1371600" marR="0" lvl="3" indent="0" algn="l" defTabSz="914400" rtl="0" eaLnBrk="1" fontAlgn="auto" latinLnBrk="0" hangingPunct="1">
              <a:lnSpc>
                <a:spcPct val="150000"/>
              </a:lnSpc>
              <a:spcBef>
                <a:spcPts val="0"/>
              </a:spcBef>
              <a:spcAft>
                <a:spcPts val="1000"/>
              </a:spcAft>
              <a:buFont typeface="Arial" panose="02080604020202020204" pitchFamily="34" charset="0"/>
              <a:buNone/>
              <a:defRPr kumimoji="0" lang="zh-CN" altLang="en-US" sz="1600" b="0" i="0" u="none" strike="noStrike" kern="1200" cap="none" spc="150" normalizeH="0" baseline="0" noProof="1" dirty="0">
                <a:solidFill>
                  <a:schemeClr val="tx1">
                    <a:lumMod val="65000"/>
                    <a:lumOff val="35000"/>
                  </a:schemeClr>
                </a:solidFill>
                <a:latin typeface="+mn-lt"/>
                <a:ea typeface="+mn-ea"/>
                <a:cs typeface="+mn-cs"/>
                <a:sym typeface="+mn-ea"/>
              </a:defRPr>
            </a:lvl4pPr>
            <a:lvl5pPr marL="1828800" marR="0" lvl="4" indent="0" algn="l" defTabSz="914400" rtl="0" eaLnBrk="1" fontAlgn="auto" latinLnBrk="0" hangingPunct="1">
              <a:lnSpc>
                <a:spcPct val="150000"/>
              </a:lnSpc>
              <a:spcBef>
                <a:spcPts val="0"/>
              </a:spcBef>
              <a:spcAft>
                <a:spcPts val="1000"/>
              </a:spcAft>
              <a:buFont typeface="Arial" panose="02080604020202020204" pitchFamily="34" charset="0"/>
              <a:buNone/>
              <a:defRPr kumimoji="0" lang="zh-CN" altLang="en-US" sz="1600" b="0" i="0" u="none" strike="noStrike" kern="1200" cap="none" spc="150" normalizeH="0" baseline="0" noProof="1" dirty="0">
                <a:solidFill>
                  <a:schemeClr val="tx1">
                    <a:lumMod val="65000"/>
                    <a:lumOff val="35000"/>
                  </a:schemeClr>
                </a:solidFill>
                <a:latin typeface="+mn-lt"/>
                <a:ea typeface="+mn-ea"/>
                <a:cs typeface="+mn-cs"/>
                <a:sym typeface="+mn-ea"/>
              </a:defRPr>
            </a:lvl5pPr>
          </a:lstStyle>
          <a:p>
            <a:pPr lvl="0"/>
            <a:r>
              <a:rPr dirty="0">
                <a:sym typeface="+mn-ea"/>
              </a:rPr>
              <a:t>单击此处编辑母版文本样式</a:t>
            </a:r>
            <a:endParaRPr dirty="0">
              <a:sym typeface="+mn-ea"/>
            </a:endParaRPr>
          </a:p>
        </p:txBody>
      </p:sp>
      <p:sp>
        <p:nvSpPr>
          <p:cNvPr id="1048687" name="标题 1"/>
          <p:cNvSpPr>
            <a:spLocks noGrp="true"/>
          </p:cNvSpPr>
          <p:nvPr>
            <p:ph type="title"/>
          </p:nvPr>
        </p:nvSpPr>
        <p:spPr>
          <a:xfrm>
            <a:off x="610870" y="625475"/>
            <a:ext cx="10970895" cy="706755"/>
          </a:xfrm>
        </p:spPr>
        <p:txBody>
          <a:bodyPr>
            <a:normAutofit/>
          </a:bodyPr>
          <a:lstStyle>
            <a:lvl1pPr marL="0" marR="0" algn="l" defTabSz="914400" rtl="0" eaLnBrk="1" fontAlgn="auto" latinLnBrk="0" hangingPunct="1">
              <a:lnSpc>
                <a:spcPct val="100000"/>
              </a:lnSpc>
              <a:buNone/>
              <a:defRPr kumimoji="0" lang="zh-CN" altLang="en-US" sz="3600" b="1" i="0" u="none" strike="noStrike" kern="1200" cap="none" spc="200" normalizeH="0" baseline="0" noProof="1" dirty="0">
                <a:solidFill>
                  <a:schemeClr val="tx1">
                    <a:lumMod val="85000"/>
                    <a:lumOff val="15000"/>
                  </a:schemeClr>
                </a:solidFill>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4" name="日期占位符 3"/>
          <p:cNvSpPr>
            <a:spLocks noGrp="true"/>
          </p:cNvSpPr>
          <p:nvPr>
            <p:ph type="dt" sz="half" idx="10"/>
            <p:custDataLst>
              <p:tags r:id="rId2"/>
            </p:custDataLst>
          </p:nvPr>
        </p:nvSpPr>
        <p:spPr/>
        <p:txBody>
          <a:bodyPr/>
          <a:lstStyle>
            <a:lvl1pPr>
              <a:defRPr/>
            </a:lvl1pPr>
          </a:lstStyle>
          <a:p>
            <a:pPr>
              <a:defRPr/>
            </a:pPr>
            <a:fld id="{4EF3C9FB-95C7-4439-A46E-AE42A620CFBE}" type="datetimeFigureOut">
              <a:rPr lang="zh-CN" altLang="en-US"/>
            </a:fld>
            <a:endParaRPr lang="zh-CN" altLang="en-US"/>
          </a:p>
        </p:txBody>
      </p:sp>
      <p:sp>
        <p:nvSpPr>
          <p:cNvPr id="5" name="页脚占位符 4"/>
          <p:cNvSpPr>
            <a:spLocks noGrp="true"/>
          </p:cNvSpPr>
          <p:nvPr>
            <p:ph type="ftr" sz="quarter" idx="11"/>
            <p:custDataLst>
              <p:tags r:id="rId3"/>
            </p:custDataLst>
          </p:nvPr>
        </p:nvSpPr>
        <p:spPr/>
        <p:txBody>
          <a:bodyPr/>
          <a:lstStyle>
            <a:lvl1pPr>
              <a:defRPr/>
            </a:lvl1pPr>
          </a:lstStyle>
          <a:p>
            <a:pPr>
              <a:defRPr/>
            </a:pPr>
            <a:endParaRPr lang="zh-CN" altLang="en-US"/>
          </a:p>
        </p:txBody>
      </p:sp>
      <p:sp>
        <p:nvSpPr>
          <p:cNvPr id="6" name="灯片编号占位符 5"/>
          <p:cNvSpPr>
            <a:spLocks noGrp="true"/>
          </p:cNvSpPr>
          <p:nvPr>
            <p:ph type="sldNum" sz="quarter" idx="12"/>
            <p:custDataLst>
              <p:tags r:id="rId4"/>
            </p:custDataLst>
          </p:nvPr>
        </p:nvSpPr>
        <p:spPr/>
        <p:txBody>
          <a:bodyPr/>
          <a:lstStyle>
            <a:lvl1pPr>
              <a:defRPr/>
            </a:lvl1pPr>
          </a:lstStyle>
          <a:p>
            <a:pPr>
              <a:defRPr/>
            </a:pPr>
            <a:fld id="{73B45C40-B313-442A-B417-D8EC4422E1DD}" type="slidenum">
              <a:rPr lang="zh-CN" altLang="en-US"/>
            </a:fld>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1048644" name="标题 1"/>
          <p:cNvSpPr>
            <a:spLocks noGrp="true"/>
          </p:cNvSpPr>
          <p:nvPr>
            <p:ph type="title"/>
          </p:nvPr>
        </p:nvSpPr>
        <p:spPr>
          <a:xfrm>
            <a:off x="1991995" y="3926840"/>
            <a:ext cx="7767955" cy="768350"/>
          </a:xfrm>
        </p:spPr>
        <p:txBody>
          <a:bodyPr rIns="63500" anchor="t">
            <a:normAutofit/>
          </a:bodyPr>
          <a:lstStyle>
            <a:lvl1pPr>
              <a:defRPr sz="4400" b="1" u="none" strike="noStrike" kern="1200" cap="none" spc="300" normalizeH="0">
                <a:solidFill>
                  <a:schemeClr val="tx1">
                    <a:lumMod val="85000"/>
                    <a:lumOff val="15000"/>
                  </a:schemeClr>
                </a:solidFill>
                <a:effectLst/>
              </a:defRPr>
            </a:lvl1pPr>
          </a:lstStyle>
          <a:p>
            <a:r>
              <a:rPr lang="zh-CN" altLang="en-US" dirty="0"/>
              <a:t>单击此处编辑母版标题样式</a:t>
            </a:r>
            <a:endParaRPr lang="zh-CN" altLang="en-US" dirty="0"/>
          </a:p>
        </p:txBody>
      </p:sp>
      <p:sp>
        <p:nvSpPr>
          <p:cNvPr id="1048645" name="文本占位符 2"/>
          <p:cNvSpPr>
            <a:spLocks noGrp="true"/>
          </p:cNvSpPr>
          <p:nvPr>
            <p:ph type="body" idx="1"/>
          </p:nvPr>
        </p:nvSpPr>
        <p:spPr>
          <a:xfrm>
            <a:off x="1991995" y="4728210"/>
            <a:ext cx="7769225" cy="1078230"/>
          </a:xfrm>
        </p:spPr>
        <p:txBody>
          <a:bodyPr>
            <a:normAutofit/>
          </a:bodyPr>
          <a:lstStyle>
            <a:lvl1pPr marL="0" indent="0" algn="l" eaLnBrk="1" fontAlgn="auto" latinLnBrk="0" hangingPunct="1">
              <a:lnSpc>
                <a:spcPct val="150000"/>
              </a:lnSpc>
              <a:spcAft>
                <a:spcPts val="0"/>
              </a:spcAft>
              <a:buNone/>
              <a:defRPr kumimoji="0" lang="zh-CN" altLang="en-US" sz="1800" b="0" i="0" u="none" strike="noStrike" kern="1200" cap="none" spc="150" normalizeH="0" baseline="0" noProof="1">
                <a:solidFill>
                  <a:schemeClr val="tx1">
                    <a:lumMod val="65000"/>
                    <a:lumOff val="35000"/>
                  </a:schemeClr>
                </a:solidFill>
                <a:latin typeface="+mn-lt"/>
                <a:ea typeface="+mn-ea"/>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true"/>
          </p:cNvSpPr>
          <p:nvPr>
            <p:ph type="dt" sz="half" idx="10"/>
            <p:custDataLst>
              <p:tags r:id="rId2"/>
            </p:custDataLst>
          </p:nvPr>
        </p:nvSpPr>
        <p:spPr/>
        <p:txBody>
          <a:bodyPr/>
          <a:lstStyle>
            <a:lvl1pPr>
              <a:defRPr/>
            </a:lvl1pPr>
          </a:lstStyle>
          <a:p>
            <a:pPr>
              <a:defRPr/>
            </a:pPr>
            <a:fld id="{AB2DFA76-5C0C-46F5-8AAA-B8452E36B14A}" type="datetimeFigureOut">
              <a:rPr lang="zh-CN" altLang="en-US"/>
            </a:fld>
            <a:endParaRPr lang="zh-CN" altLang="en-US"/>
          </a:p>
        </p:txBody>
      </p:sp>
      <p:sp>
        <p:nvSpPr>
          <p:cNvPr id="5" name="页脚占位符 4"/>
          <p:cNvSpPr>
            <a:spLocks noGrp="true"/>
          </p:cNvSpPr>
          <p:nvPr>
            <p:ph type="ftr" sz="quarter" idx="11"/>
            <p:custDataLst>
              <p:tags r:id="rId3"/>
            </p:custDataLst>
          </p:nvPr>
        </p:nvSpPr>
        <p:spPr/>
        <p:txBody>
          <a:bodyPr/>
          <a:lstStyle>
            <a:lvl1pPr>
              <a:defRPr/>
            </a:lvl1pPr>
          </a:lstStyle>
          <a:p>
            <a:pPr>
              <a:defRPr/>
            </a:pPr>
            <a:endParaRPr lang="zh-CN" altLang="en-US"/>
          </a:p>
        </p:txBody>
      </p:sp>
      <p:sp>
        <p:nvSpPr>
          <p:cNvPr id="6" name="灯片编号占位符 5"/>
          <p:cNvSpPr>
            <a:spLocks noGrp="true"/>
          </p:cNvSpPr>
          <p:nvPr>
            <p:ph type="sldNum" sz="quarter" idx="12"/>
            <p:custDataLst>
              <p:tags r:id="rId4"/>
            </p:custDataLst>
          </p:nvPr>
        </p:nvSpPr>
        <p:spPr/>
        <p:txBody>
          <a:bodyPr/>
          <a:lstStyle>
            <a:lvl1pPr>
              <a:defRPr/>
            </a:lvl1pPr>
          </a:lstStyle>
          <a:p>
            <a:pPr>
              <a:defRPr/>
            </a:pPr>
            <a:fld id="{E2E8F3BA-2790-4782-98C7-4175A84FB663}" type="slidenum">
              <a:rPr lang="zh-CN" altLang="en-US"/>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cxnSp>
        <p:nvCxnSpPr>
          <p:cNvPr id="5" name="直接连接符 24"/>
          <p:cNvCxnSpPr/>
          <p:nvPr userDrawn="true">
            <p:custDataLst>
              <p:tags r:id="rId2"/>
            </p:custDataLst>
          </p:nvPr>
        </p:nvCxnSpPr>
        <p:spPr>
          <a:xfrm>
            <a:off x="6096000" y="1716088"/>
            <a:ext cx="0" cy="4441825"/>
          </a:xfrm>
          <a:prstGeom prst="line">
            <a:avLst/>
          </a:prstGeom>
          <a:ln w="12700">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1048710" name="文本占位符 8"/>
          <p:cNvSpPr>
            <a:spLocks noGrp="true"/>
          </p:cNvSpPr>
          <p:nvPr>
            <p:ph type="body" idx="1"/>
          </p:nvPr>
        </p:nvSpPr>
        <p:spPr>
          <a:xfrm>
            <a:off x="612775" y="1522095"/>
            <a:ext cx="5169535" cy="4751070"/>
          </a:xfrm>
          <a:prstGeom prst="rect">
            <a:avLst/>
          </a:prstGeom>
        </p:spPr>
        <p:txBody>
          <a:bodyPr rtlCol="0">
            <a:normAutofit/>
          </a:bodyPr>
          <a:lstStyle>
            <a:lvl1pPr marL="0" indent="0" algn="l">
              <a:buFont typeface="Wingdings" panose="05000000000000000000" charset="0"/>
              <a:buChar char="l"/>
              <a:defRPr>
                <a:latin typeface="+mn-ea"/>
                <a:ea typeface="+mn-ea"/>
                <a:cs typeface="+mn-ea"/>
              </a:defRPr>
            </a:lvl1pPr>
            <a:lvl2pPr marL="457200" indent="0" algn="l">
              <a:buFont typeface="Wingdings" panose="05000000000000000000" charset="0"/>
              <a:buChar char="l"/>
            </a:lvl2pPr>
            <a:lvl3pPr marL="914400" indent="0" algn="l">
              <a:buFont typeface="Wingdings" panose="05000000000000000000" charset="0"/>
              <a:buChar char="l"/>
            </a:lvl3pPr>
            <a:lvl4pPr marL="1371600" indent="0" algn="l">
              <a:buFont typeface="Wingdings" panose="05000000000000000000" charset="0"/>
              <a:buChar char="l"/>
            </a:lvl4pPr>
            <a:lvl5pPr marL="1828800" indent="0" algn="l">
              <a:buFont typeface="Wingdings" panose="05000000000000000000" charset="0"/>
              <a:buChar char="l"/>
            </a:lvl5pPr>
          </a:lstStyle>
          <a:p>
            <a:pPr lvl="0"/>
            <a:r>
              <a:rPr lang="zh-CN" altLang="en-US" dirty="0">
                <a:sym typeface="+mn-ea"/>
              </a:rPr>
              <a:t>单击此处编辑母版文本样式</a:t>
            </a:r>
            <a:endParaRPr lang="zh-CN" altLang="en-US" dirty="0">
              <a:sym typeface="+mn-ea"/>
            </a:endParaRPr>
          </a:p>
        </p:txBody>
      </p:sp>
      <p:sp>
        <p:nvSpPr>
          <p:cNvPr id="1048711" name="标题 9"/>
          <p:cNvSpPr>
            <a:spLocks noGrp="true"/>
          </p:cNvSpPr>
          <p:nvPr>
            <p:ph type="title"/>
          </p:nvPr>
        </p:nvSpPr>
        <p:spPr>
          <a:xfrm>
            <a:off x="610870" y="625475"/>
            <a:ext cx="10970895" cy="706755"/>
          </a:xfrm>
        </p:spPr>
        <p:txBody>
          <a:bodyPr>
            <a:normAutofit/>
          </a:bodyPr>
          <a:lstStyle>
            <a:lvl1pPr marL="0" marR="0" algn="l" defTabSz="914400" rtl="0" eaLnBrk="1" fontAlgn="auto" latinLnBrk="0" hangingPunct="1">
              <a:lnSpc>
                <a:spcPct val="100000"/>
              </a:lnSpc>
              <a:buNone/>
              <a:defRPr kumimoji="0" lang="zh-CN" altLang="en-US" sz="3600" b="1" i="0" u="none" strike="noStrike" kern="1200" cap="none" spc="200" normalizeH="0" baseline="0" noProof="1" dirty="0">
                <a:solidFill>
                  <a:schemeClr val="tx1">
                    <a:lumMod val="85000"/>
                    <a:lumOff val="15000"/>
                  </a:schemeClr>
                </a:solidFill>
                <a:latin typeface="+mj-lt"/>
                <a:ea typeface="+mj-ea"/>
                <a:cs typeface="+mj-cs"/>
                <a:sym typeface="+mn-ea"/>
              </a:defRPr>
            </a:lvl1pPr>
          </a:lstStyle>
          <a:p>
            <a:pPr lvl="0"/>
            <a:r>
              <a:rPr lang="zh-CN" altLang="en-US">
                <a:sym typeface="+mn-ea"/>
              </a:rPr>
              <a:t>单击此处编辑母版标题样式</a:t>
            </a:r>
            <a:endParaRPr dirty="0">
              <a:sym typeface="+mn-ea"/>
            </a:endParaRPr>
          </a:p>
        </p:txBody>
      </p:sp>
      <p:sp>
        <p:nvSpPr>
          <p:cNvPr id="1048712" name="文本占位符 10"/>
          <p:cNvSpPr>
            <a:spLocks noGrp="true"/>
          </p:cNvSpPr>
          <p:nvPr>
            <p:ph type="body" idx="13"/>
          </p:nvPr>
        </p:nvSpPr>
        <p:spPr>
          <a:xfrm>
            <a:off x="6412230" y="1522095"/>
            <a:ext cx="5169535" cy="4751070"/>
          </a:xfrm>
          <a:prstGeom prst="rect">
            <a:avLst/>
          </a:prstGeom>
        </p:spPr>
        <p:txBody>
          <a:bodyPr rtlCol="0">
            <a:normAutofit/>
          </a:bodyPr>
          <a:lstStyle>
            <a:lvl1pPr marL="0" indent="0" algn="l">
              <a:buFont typeface="Wingdings" panose="05000000000000000000" charset="0"/>
              <a:buChar char="l"/>
              <a:defRPr>
                <a:latin typeface="+mn-ea"/>
                <a:ea typeface="+mn-ea"/>
                <a:cs typeface="+mn-ea"/>
              </a:defRPr>
            </a:lvl1pPr>
            <a:lvl2pPr marL="457200" indent="0" algn="l">
              <a:buFont typeface="Wingdings" panose="05000000000000000000" charset="0"/>
              <a:buChar char="l"/>
            </a:lvl2pPr>
            <a:lvl3pPr marL="914400" indent="0" algn="l">
              <a:buFont typeface="Wingdings" panose="05000000000000000000" charset="0"/>
              <a:buChar char="l"/>
            </a:lvl3pPr>
            <a:lvl4pPr marL="1371600" indent="0" algn="l">
              <a:buFont typeface="Wingdings" panose="05000000000000000000" charset="0"/>
              <a:buChar char="l"/>
            </a:lvl4pPr>
            <a:lvl5pPr marL="1828800" indent="0" algn="l">
              <a:buFont typeface="Wingdings" panose="05000000000000000000" charset="0"/>
              <a:buChar char="l"/>
            </a:lvl5pPr>
          </a:lstStyle>
          <a:p>
            <a:pPr lvl="0"/>
            <a:r>
              <a:rPr lang="zh-CN" altLang="en-US" dirty="0">
                <a:sym typeface="+mn-ea"/>
              </a:rPr>
              <a:t>单击此处编辑母版文本样式</a:t>
            </a:r>
            <a:endParaRPr lang="zh-CN" altLang="en-US" dirty="0">
              <a:sym typeface="+mn-ea"/>
            </a:endParaRPr>
          </a:p>
        </p:txBody>
      </p:sp>
      <p:sp>
        <p:nvSpPr>
          <p:cNvPr id="6" name="日期占位符 3"/>
          <p:cNvSpPr>
            <a:spLocks noGrp="true"/>
          </p:cNvSpPr>
          <p:nvPr>
            <p:ph type="dt" sz="half" idx="14"/>
            <p:custDataLst>
              <p:tags r:id="rId3"/>
            </p:custDataLst>
          </p:nvPr>
        </p:nvSpPr>
        <p:spPr/>
        <p:txBody>
          <a:bodyPr/>
          <a:lstStyle>
            <a:lvl1pPr algn="l">
              <a:defRPr sz="1000">
                <a:solidFill>
                  <a:schemeClr val="tx1">
                    <a:tint val="75000"/>
                  </a:schemeClr>
                </a:solidFill>
              </a:defRPr>
            </a:lvl1pPr>
          </a:lstStyle>
          <a:p>
            <a:pPr>
              <a:defRPr/>
            </a:pPr>
            <a:fld id="{EB0BC0C7-D0C8-4324-AC85-627AAAA7AD4C}" type="datetimeFigureOut">
              <a:rPr lang="zh-CN" altLang="en-US"/>
            </a:fld>
            <a:endParaRPr lang="zh-CN" altLang="en-US"/>
          </a:p>
        </p:txBody>
      </p:sp>
      <p:sp>
        <p:nvSpPr>
          <p:cNvPr id="7" name="页脚占位符 4"/>
          <p:cNvSpPr>
            <a:spLocks noGrp="true"/>
          </p:cNvSpPr>
          <p:nvPr>
            <p:ph type="ftr" sz="quarter" idx="15"/>
            <p:custDataLst>
              <p:tags r:id="rId4"/>
            </p:custDataLst>
          </p:nvPr>
        </p:nvSpPr>
        <p:spPr/>
        <p:txBody>
          <a:bodyPr/>
          <a:lstStyle>
            <a:lvl1pPr algn="ctr">
              <a:defRPr sz="1000">
                <a:solidFill>
                  <a:schemeClr val="tx1">
                    <a:tint val="75000"/>
                  </a:schemeClr>
                </a:solidFill>
              </a:defRPr>
            </a:lvl1pPr>
          </a:lstStyle>
          <a:p>
            <a:pPr>
              <a:defRPr/>
            </a:pPr>
            <a:endParaRPr lang="zh-CN" altLang="en-US"/>
          </a:p>
        </p:txBody>
      </p:sp>
      <p:sp>
        <p:nvSpPr>
          <p:cNvPr id="8" name="灯片编号占位符 5"/>
          <p:cNvSpPr>
            <a:spLocks noGrp="true"/>
          </p:cNvSpPr>
          <p:nvPr>
            <p:ph type="sldNum" sz="quarter" idx="16"/>
            <p:custDataLst>
              <p:tags r:id="rId5"/>
            </p:custDataLst>
          </p:nvPr>
        </p:nvSpPr>
        <p:spPr/>
        <p:txBody>
          <a:bodyPr/>
          <a:lstStyle>
            <a:lvl1pPr algn="r">
              <a:defRPr sz="1000">
                <a:solidFill>
                  <a:schemeClr val="tx1">
                    <a:tint val="75000"/>
                  </a:schemeClr>
                </a:solidFill>
              </a:defRPr>
            </a:lvl1pPr>
          </a:lstStyle>
          <a:p>
            <a:pPr>
              <a:defRPr/>
            </a:pPr>
            <a:fld id="{1C092E08-F0BD-4442-877D-9BC170557413}" type="slidenum">
              <a:rPr lang="zh-CN" altLang="en-US"/>
            </a:fld>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48653" name="文本占位符 2"/>
          <p:cNvSpPr>
            <a:spLocks noGrp="true"/>
          </p:cNvSpPr>
          <p:nvPr>
            <p:ph type="body" idx="1"/>
          </p:nvPr>
        </p:nvSpPr>
        <p:spPr>
          <a:xfrm>
            <a:off x="619125" y="1428115"/>
            <a:ext cx="5334000" cy="381000"/>
          </a:xfrm>
        </p:spPr>
        <p:txBody>
          <a:bodyPr lIns="101600" tIns="38100" rIns="76200" bIns="38100">
            <a:norm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1048654" name="内容占位符 3"/>
          <p:cNvSpPr>
            <a:spLocks noGrp="true"/>
          </p:cNvSpPr>
          <p:nvPr>
            <p:ph sz="half" idx="2"/>
          </p:nvPr>
        </p:nvSpPr>
        <p:spPr>
          <a:xfrm>
            <a:off x="619125" y="1854200"/>
            <a:ext cx="5334000" cy="4404360"/>
          </a:xfrm>
        </p:spPr>
        <p:txBody>
          <a:bodyPr lIns="101600" tIns="0" rIns="82550" bIns="0" rtlCol="0">
            <a:normAutofit/>
          </a:bodyPr>
          <a:lstStyle>
            <a:lvl1pPr marL="228600" marR="0" lvl="0"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latin typeface="+mn-lt"/>
                <a:ea typeface="+mn-ea"/>
                <a:cs typeface="+mn-cs"/>
                <a:sym typeface="+mn-ea"/>
              </a:defRPr>
            </a:lvl1pPr>
            <a:lvl2pPr marL="685800" marR="0" lvl="1" indent="-228600" algn="l" defTabSz="914400" rtl="0" eaLnBrk="1" fontAlgn="auto" latinLnBrk="0" hangingPunct="1">
              <a:lnSpc>
                <a:spcPct val="150000"/>
              </a:lnSpc>
              <a:spcBef>
                <a:spcPts val="0"/>
              </a:spcBef>
              <a:spcAft>
                <a:spcPts val="1000"/>
              </a:spcAft>
              <a:buFont typeface="Wingdings" panose="05000000000000000000" charset="0"/>
              <a:buChar char="l"/>
              <a:tabLst>
                <a:tab pos="1609725" algn="l"/>
              </a:tabLst>
              <a:defRPr kumimoji="0" lang="zh-CN" altLang="en-US" sz="1600" b="0" i="0" u="none" strike="noStrike" kern="1200" cap="none" spc="150" normalizeH="0" baseline="0" noProof="1" dirty="0">
                <a:solidFill>
                  <a:schemeClr val="tx1">
                    <a:lumMod val="65000"/>
                    <a:lumOff val="35000"/>
                  </a:schemeClr>
                </a:solidFill>
                <a:latin typeface="+mn-lt"/>
                <a:ea typeface="+mn-ea"/>
                <a:cs typeface="+mn-cs"/>
                <a:sym typeface="+mn-ea"/>
              </a:defRPr>
            </a:lvl2pPr>
            <a:lvl3pPr marL="1143000" marR="0" lvl="2"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latin typeface="+mn-lt"/>
                <a:ea typeface="+mn-ea"/>
                <a:cs typeface="+mn-cs"/>
                <a:sym typeface="+mn-ea"/>
              </a:defRPr>
            </a:lvl3pPr>
            <a:lvl4pPr marL="1600200" marR="0" lvl="3"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latin typeface="+mn-lt"/>
                <a:ea typeface="+mn-ea"/>
                <a:cs typeface="+mn-cs"/>
                <a:sym typeface="+mn-ea"/>
              </a:defRPr>
            </a:lvl4pPr>
            <a:lvl5pPr marL="2057400" marR="0" lvl="4"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1048655" name="文本占位符 4"/>
          <p:cNvSpPr>
            <a:spLocks noGrp="true"/>
          </p:cNvSpPr>
          <p:nvPr>
            <p:ph type="body" sz="quarter" idx="3"/>
          </p:nvPr>
        </p:nvSpPr>
        <p:spPr>
          <a:xfrm>
            <a:off x="6235700" y="1428115"/>
            <a:ext cx="5344160" cy="381000"/>
          </a:xfrm>
        </p:spPr>
        <p:txBody>
          <a:bodyPr lIns="101600" tIns="38100" rIns="76200" bIns="38100" rtlCol="0">
            <a:normAutofit/>
          </a:bodyPr>
          <a:lstStyle>
            <a:lvl1pPr marL="0" marR="0" lvl="0" indent="0" algn="l" defTabSz="914400" rtl="0" eaLnBrk="1" fontAlgn="auto" latinLnBrk="0" hangingPunct="1">
              <a:lnSpc>
                <a:spcPct val="100000"/>
              </a:lnSpc>
              <a:spcBef>
                <a:spcPts val="0"/>
              </a:spcBef>
              <a:spcAft>
                <a:spcPts val="0"/>
              </a:spcAft>
              <a:buFont typeface="Arial" panose="02080604020202020204" pitchFamily="34" charset="0"/>
              <a:buNone/>
              <a:defRPr kumimoji="0" lang="zh-CN" altLang="en-US" sz="2000" b="1" i="0" u="none" strike="noStrike" kern="1200" cap="none" spc="200" normalizeH="0" baseline="0" noProof="1" dirty="0">
                <a:solidFill>
                  <a:schemeClr val="tx1">
                    <a:lumMod val="85000"/>
                    <a:lumOff val="15000"/>
                  </a:schemeClr>
                </a:solidFill>
                <a:latin typeface="+mn-lt"/>
                <a:ea typeface="+mn-ea"/>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sym typeface="+mn-ea"/>
              </a:rPr>
              <a:t>单击此处编辑母版文本样式</a:t>
            </a:r>
            <a:endParaRPr lang="zh-CN" altLang="en-US">
              <a:sym typeface="+mn-ea"/>
            </a:endParaRPr>
          </a:p>
        </p:txBody>
      </p:sp>
      <p:sp>
        <p:nvSpPr>
          <p:cNvPr id="1048656" name="内容占位符 5"/>
          <p:cNvSpPr>
            <a:spLocks noGrp="true"/>
          </p:cNvSpPr>
          <p:nvPr>
            <p:ph sz="quarter" idx="4"/>
          </p:nvPr>
        </p:nvSpPr>
        <p:spPr>
          <a:xfrm>
            <a:off x="6235700" y="1854200"/>
            <a:ext cx="5344160" cy="4404360"/>
          </a:xfrm>
        </p:spPr>
        <p:txBody>
          <a:bodyPr lIns="101600" tIns="0" rIns="82550" bIns="0" rtlCol="0">
            <a:normAutofit/>
          </a:bodyPr>
          <a:lstStyle>
            <a:lvl1pPr marL="228600" marR="0" lvl="0"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latin typeface="+mn-lt"/>
                <a:ea typeface="+mn-ea"/>
                <a:cs typeface="+mn-cs"/>
                <a:sym typeface="+mn-ea"/>
              </a:defRPr>
            </a:lvl1pPr>
            <a:lvl2pPr marL="685800" marR="0" lvl="1" indent="-228600" algn="l" defTabSz="914400" rtl="0" eaLnBrk="1" fontAlgn="auto" latinLnBrk="0" hangingPunct="1">
              <a:lnSpc>
                <a:spcPct val="150000"/>
              </a:lnSpc>
              <a:spcBef>
                <a:spcPts val="0"/>
              </a:spcBef>
              <a:spcAft>
                <a:spcPts val="1000"/>
              </a:spcAft>
              <a:buFont typeface="Wingdings" panose="05000000000000000000" charset="0"/>
              <a:buChar char="l"/>
              <a:tabLst>
                <a:tab pos="1609725" algn="l"/>
              </a:tabLst>
              <a:defRPr kumimoji="0" lang="zh-CN" altLang="en-US" sz="1600" b="0" i="0" u="none" strike="noStrike" kern="1200" cap="none" spc="150" normalizeH="0" baseline="0" noProof="1" dirty="0">
                <a:solidFill>
                  <a:schemeClr val="tx1">
                    <a:lumMod val="65000"/>
                    <a:lumOff val="35000"/>
                  </a:schemeClr>
                </a:solidFill>
                <a:latin typeface="+mn-lt"/>
                <a:ea typeface="+mn-ea"/>
                <a:cs typeface="+mn-cs"/>
                <a:sym typeface="+mn-ea"/>
              </a:defRPr>
            </a:lvl2pPr>
            <a:lvl3pPr marL="1143000" marR="0" lvl="2"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latin typeface="+mn-lt"/>
                <a:ea typeface="+mn-ea"/>
                <a:cs typeface="+mn-cs"/>
                <a:sym typeface="+mn-ea"/>
              </a:defRPr>
            </a:lvl3pPr>
            <a:lvl4pPr marL="1600200" marR="0" lvl="3"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latin typeface="+mn-lt"/>
                <a:ea typeface="+mn-ea"/>
                <a:cs typeface="+mn-cs"/>
                <a:sym typeface="+mn-ea"/>
              </a:defRPr>
            </a:lvl4pPr>
            <a:lvl5pPr marL="2057400" marR="0" lvl="4"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1048657" name="标题 10"/>
          <p:cNvSpPr>
            <a:spLocks noGrp="true"/>
          </p:cNvSpPr>
          <p:nvPr>
            <p:ph type="title"/>
          </p:nvPr>
        </p:nvSpPr>
        <p:spPr>
          <a:xfrm>
            <a:off x="610870" y="625475"/>
            <a:ext cx="10970895" cy="706755"/>
          </a:xfrm>
        </p:spPr>
        <p:txBody>
          <a:bodyPr>
            <a:normAutofit/>
          </a:bodyPr>
          <a:lstStyle>
            <a:lvl1pPr marL="0" marR="0" algn="l" defTabSz="914400" rtl="0" eaLnBrk="1" fontAlgn="auto" latinLnBrk="0" hangingPunct="1">
              <a:lnSpc>
                <a:spcPct val="100000"/>
              </a:lnSpc>
              <a:buNone/>
              <a:defRPr kumimoji="0" lang="zh-CN" altLang="en-US" sz="3600" b="1" i="0" u="none" strike="noStrike" kern="1200" cap="none" spc="200" normalizeH="0" baseline="0" noProof="1" dirty="0">
                <a:solidFill>
                  <a:schemeClr val="tx1">
                    <a:lumMod val="85000"/>
                    <a:lumOff val="15000"/>
                  </a:schemeClr>
                </a:solidFill>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7" name="日期占位符 3"/>
          <p:cNvSpPr>
            <a:spLocks noGrp="true"/>
          </p:cNvSpPr>
          <p:nvPr>
            <p:ph type="dt" sz="half" idx="10"/>
            <p:custDataLst>
              <p:tags r:id="rId2"/>
            </p:custDataLst>
          </p:nvPr>
        </p:nvSpPr>
        <p:spPr/>
        <p:txBody>
          <a:bodyPr/>
          <a:lstStyle>
            <a:lvl1pPr>
              <a:defRPr/>
            </a:lvl1pPr>
          </a:lstStyle>
          <a:p>
            <a:pPr>
              <a:defRPr/>
            </a:pPr>
            <a:fld id="{2E262B8F-61A8-4B52-BD59-453E1F41AB11}" type="datetimeFigureOut">
              <a:rPr lang="zh-CN" altLang="en-US"/>
            </a:fld>
            <a:endParaRPr lang="zh-CN" altLang="en-US"/>
          </a:p>
        </p:txBody>
      </p:sp>
      <p:sp>
        <p:nvSpPr>
          <p:cNvPr id="8" name="页脚占位符 4"/>
          <p:cNvSpPr>
            <a:spLocks noGrp="true"/>
          </p:cNvSpPr>
          <p:nvPr>
            <p:ph type="ftr" sz="quarter" idx="11"/>
            <p:custDataLst>
              <p:tags r:id="rId3"/>
            </p:custDataLst>
          </p:nvPr>
        </p:nvSpPr>
        <p:spPr/>
        <p:txBody>
          <a:bodyPr/>
          <a:lstStyle>
            <a:lvl1pPr>
              <a:defRPr/>
            </a:lvl1pPr>
          </a:lstStyle>
          <a:p>
            <a:pPr>
              <a:defRPr/>
            </a:pPr>
            <a:endParaRPr lang="zh-CN" altLang="en-US"/>
          </a:p>
        </p:txBody>
      </p:sp>
      <p:sp>
        <p:nvSpPr>
          <p:cNvPr id="9" name="灯片编号占位符 5"/>
          <p:cNvSpPr>
            <a:spLocks noGrp="true"/>
          </p:cNvSpPr>
          <p:nvPr>
            <p:ph type="sldNum" sz="quarter" idx="12"/>
            <p:custDataLst>
              <p:tags r:id="rId4"/>
            </p:custDataLst>
          </p:nvPr>
        </p:nvSpPr>
        <p:spPr/>
        <p:txBody>
          <a:bodyPr/>
          <a:lstStyle>
            <a:lvl1pPr>
              <a:defRPr/>
            </a:lvl1pPr>
          </a:lstStyle>
          <a:p>
            <a:pPr>
              <a:defRPr/>
            </a:pPr>
            <a:fld id="{14ED0268-CAB5-4DB8-8BEA-535F93ED3514}" type="slidenum">
              <a:rPr lang="zh-CN" altLang="en-US"/>
            </a:fld>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1048716" name="标题 10"/>
          <p:cNvSpPr>
            <a:spLocks noGrp="true"/>
          </p:cNvSpPr>
          <p:nvPr>
            <p:ph type="title"/>
          </p:nvPr>
        </p:nvSpPr>
        <p:spPr>
          <a:xfrm>
            <a:off x="610870" y="625475"/>
            <a:ext cx="10970895" cy="706755"/>
          </a:xfrm>
        </p:spPr>
        <p:txBody>
          <a:bodyPr>
            <a:normAutofit/>
          </a:bodyPr>
          <a:lstStyle>
            <a:lvl1pPr marL="0" marR="0" algn="l" defTabSz="914400" rtl="0" eaLnBrk="1" fontAlgn="auto" latinLnBrk="0" hangingPunct="1">
              <a:lnSpc>
                <a:spcPct val="100000"/>
              </a:lnSpc>
              <a:buNone/>
              <a:defRPr kumimoji="0" lang="zh-CN" altLang="en-US" sz="3600" b="1" i="0" u="none" strike="noStrike" kern="1200" cap="none" spc="200" normalizeH="0" baseline="0" noProof="1" dirty="0">
                <a:solidFill>
                  <a:schemeClr val="tx1">
                    <a:lumMod val="75000"/>
                    <a:lumOff val="25000"/>
                  </a:schemeClr>
                </a:solidFill>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日期占位符 3"/>
          <p:cNvSpPr>
            <a:spLocks noGrp="true"/>
          </p:cNvSpPr>
          <p:nvPr>
            <p:ph type="dt" sz="half" idx="10"/>
            <p:custDataLst>
              <p:tags r:id="rId2"/>
            </p:custDataLst>
          </p:nvPr>
        </p:nvSpPr>
        <p:spPr/>
        <p:txBody>
          <a:bodyPr/>
          <a:lstStyle>
            <a:lvl1pPr>
              <a:defRPr/>
            </a:lvl1pPr>
          </a:lstStyle>
          <a:p>
            <a:pPr>
              <a:defRPr/>
            </a:pPr>
            <a:fld id="{AAD6320C-290C-4B8A-84AA-056093F8DDBC}" type="datetimeFigureOut">
              <a:rPr lang="zh-CN" altLang="en-US"/>
            </a:fld>
            <a:endParaRPr lang="zh-CN" altLang="en-US"/>
          </a:p>
        </p:txBody>
      </p:sp>
      <p:sp>
        <p:nvSpPr>
          <p:cNvPr id="4" name="页脚占位符 4"/>
          <p:cNvSpPr>
            <a:spLocks noGrp="true"/>
          </p:cNvSpPr>
          <p:nvPr>
            <p:ph type="ftr" sz="quarter" idx="11"/>
            <p:custDataLst>
              <p:tags r:id="rId3"/>
            </p:custDataLst>
          </p:nvPr>
        </p:nvSpPr>
        <p:spPr/>
        <p:txBody>
          <a:bodyPr/>
          <a:lstStyle>
            <a:lvl1pPr>
              <a:defRPr/>
            </a:lvl1pPr>
          </a:lstStyle>
          <a:p>
            <a:pPr>
              <a:defRPr/>
            </a:pPr>
            <a:endParaRPr lang="zh-CN" altLang="en-US"/>
          </a:p>
        </p:txBody>
      </p:sp>
      <p:sp>
        <p:nvSpPr>
          <p:cNvPr id="5" name="灯片编号占位符 5"/>
          <p:cNvSpPr>
            <a:spLocks noGrp="true"/>
          </p:cNvSpPr>
          <p:nvPr>
            <p:ph type="sldNum" sz="quarter" idx="12"/>
            <p:custDataLst>
              <p:tags r:id="rId4"/>
            </p:custDataLst>
          </p:nvPr>
        </p:nvSpPr>
        <p:spPr/>
        <p:txBody>
          <a:bodyPr/>
          <a:lstStyle>
            <a:lvl1pPr>
              <a:defRPr/>
            </a:lvl1pPr>
          </a:lstStyle>
          <a:p>
            <a:pPr>
              <a:defRPr/>
            </a:pPr>
            <a:fld id="{B34C0FC9-6C5B-4918-9BC6-402D14657296}" type="slidenum">
              <a:rPr lang="zh-CN" altLang="en-US"/>
            </a:fld>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空白">
    <p:spTree>
      <p:nvGrpSpPr>
        <p:cNvPr id="1" name=""/>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1048631" name="标题 1"/>
          <p:cNvSpPr>
            <a:spLocks noGrp="true"/>
          </p:cNvSpPr>
          <p:nvPr>
            <p:ph type="title"/>
          </p:nvPr>
        </p:nvSpPr>
        <p:spPr>
          <a:xfrm>
            <a:off x="669930" y="443234"/>
            <a:ext cx="10852237" cy="441964"/>
          </a:xfrm>
        </p:spPr>
        <p:txBody>
          <a:bodyPr anchor="t"/>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latin typeface="微软雅黑" panose="020B0503020204020204" pitchFamily="34" charset="-122"/>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1048632" name="图片占位符 2"/>
          <p:cNvSpPr>
            <a:spLocks noGrp="true"/>
          </p:cNvSpPr>
          <p:nvPr>
            <p:ph type="pic" idx="1"/>
          </p:nvPr>
        </p:nvSpPr>
        <p:spPr>
          <a:xfrm>
            <a:off x="669930" y="952508"/>
            <a:ext cx="5283242" cy="5388907"/>
          </a:xfrm>
        </p:spPr>
        <p:txBody>
          <a:bodyPr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80604020202020204" pitchFamily="34" charset="0"/>
              <a:buNone/>
              <a:defRPr kumimoji="0" lang="zh-CN" altLang="en-US" sz="1600" b="0" i="0" u="none" strike="noStrike" kern="1200" cap="none" spc="150" normalizeH="0" baseline="0" noProof="1" dirty="0">
                <a:solidFill>
                  <a:schemeClr val="tx1"/>
                </a:solidFill>
                <a:latin typeface="微软雅黑" panose="020B0503020204020204" pitchFamily="34" charset="-122"/>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80604020202020204" pitchFamily="34" charset="0"/>
              <a:buChar char="•"/>
              <a:tabLst>
                <a:tab pos="1609725" algn="l"/>
              </a:tabLst>
              <a:defRPr kumimoji="0" lang="zh-CN" altLang="en-US" sz="1600" b="0" i="0" u="none" strike="noStrike" kern="1200" cap="none" spc="150" normalizeH="0" baseline="0" noProof="1" dirty="0">
                <a:solidFill>
                  <a:schemeClr val="tx1"/>
                </a:solidFill>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solidFill>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solidFill>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solidFill>
                <a:latin typeface="+mn-lt"/>
                <a:ea typeface="+mn-ea"/>
                <a:cs typeface="+mn-cs"/>
                <a:sym typeface="+mn-ea"/>
              </a:defRPr>
            </a:lvl5pPr>
          </a:lstStyle>
          <a:p>
            <a:pPr lvl="0"/>
            <a:endParaRPr lang="zh-CN" altLang="en-US" noProof="1">
              <a:sym typeface="+mn-ea"/>
            </a:endParaRPr>
          </a:p>
        </p:txBody>
      </p:sp>
      <p:sp>
        <p:nvSpPr>
          <p:cNvPr id="1048633" name="文本占位符 3"/>
          <p:cNvSpPr>
            <a:spLocks noGrp="true"/>
          </p:cNvSpPr>
          <p:nvPr>
            <p:ph type="body" sz="half" idx="2"/>
          </p:nvPr>
        </p:nvSpPr>
        <p:spPr>
          <a:xfrm>
            <a:off x="6238925" y="952508"/>
            <a:ext cx="5283242" cy="5388907"/>
          </a:xfrm>
        </p:spPr>
        <p:txBody>
          <a:bodyPr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solidFill>
                <a:latin typeface="微软雅黑" panose="020B0503020204020204" pitchFamily="34" charset="-122"/>
                <a:ea typeface="微软雅黑" panose="020B0503020204020204" pitchFamily="34" charset="-122"/>
                <a:cs typeface="+mn-cs"/>
                <a:sym typeface="+mn-ea"/>
              </a:defRPr>
            </a:lvl1pPr>
          </a:lstStyle>
          <a:p>
            <a:pPr lvl="0"/>
            <a:r>
              <a:rPr>
                <a:sym typeface="+mn-ea"/>
              </a:rPr>
              <a:t>单击此处编辑母版文本样式</a:t>
            </a:r>
            <a:endParaRPr>
              <a:sym typeface="+mn-ea"/>
            </a:endParaRPr>
          </a:p>
        </p:txBody>
      </p:sp>
      <p:sp>
        <p:nvSpPr>
          <p:cNvPr id="5" name="日期占位符 3"/>
          <p:cNvSpPr>
            <a:spLocks noGrp="true"/>
          </p:cNvSpPr>
          <p:nvPr>
            <p:ph type="dt" sz="half" idx="10"/>
            <p:custDataLst>
              <p:tags r:id="rId2"/>
            </p:custDataLst>
          </p:nvPr>
        </p:nvSpPr>
        <p:spPr/>
        <p:txBody>
          <a:bodyPr/>
          <a:lstStyle>
            <a:lvl1pPr>
              <a:defRPr/>
            </a:lvl1pPr>
          </a:lstStyle>
          <a:p>
            <a:pPr>
              <a:defRPr/>
            </a:pPr>
            <a:fld id="{A9B8683E-AD4B-4AB3-8BB0-D0335D93938D}" type="datetimeFigureOut">
              <a:rPr lang="zh-CN" altLang="en-US"/>
            </a:fld>
            <a:endParaRPr lang="zh-CN" altLang="en-US"/>
          </a:p>
        </p:txBody>
      </p:sp>
      <p:sp>
        <p:nvSpPr>
          <p:cNvPr id="6" name="页脚占位符 4"/>
          <p:cNvSpPr>
            <a:spLocks noGrp="true"/>
          </p:cNvSpPr>
          <p:nvPr>
            <p:ph type="ftr" sz="quarter" idx="11"/>
            <p:custDataLst>
              <p:tags r:id="rId3"/>
            </p:custDataLst>
          </p:nvPr>
        </p:nvSpPr>
        <p:spPr/>
        <p:txBody>
          <a:bodyPr/>
          <a:lstStyle>
            <a:lvl1pPr>
              <a:defRPr/>
            </a:lvl1pPr>
          </a:lstStyle>
          <a:p>
            <a:pPr>
              <a:defRPr/>
            </a:pPr>
            <a:endParaRPr lang="zh-CN" altLang="en-US"/>
          </a:p>
        </p:txBody>
      </p:sp>
      <p:sp>
        <p:nvSpPr>
          <p:cNvPr id="7" name="灯片编号占位符 5"/>
          <p:cNvSpPr>
            <a:spLocks noGrp="true"/>
          </p:cNvSpPr>
          <p:nvPr>
            <p:ph type="sldNum" sz="quarter" idx="12"/>
            <p:custDataLst>
              <p:tags r:id="rId4"/>
            </p:custDataLst>
          </p:nvPr>
        </p:nvSpPr>
        <p:spPr/>
        <p:txBody>
          <a:bodyPr/>
          <a:lstStyle>
            <a:lvl1pPr>
              <a:defRPr/>
            </a:lvl1pPr>
          </a:lstStyle>
          <a:p>
            <a:pPr>
              <a:defRPr/>
            </a:pPr>
            <a:fld id="{9DBAED1C-AA28-4614-AC77-078CAB3963E0}" type="slidenum">
              <a:rPr lang="zh-CN" altLang="en-US"/>
            </a:fld>
            <a:endParaRPr lang="zh-CN" alt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1048668" name="竖排标题 1"/>
          <p:cNvSpPr>
            <a:spLocks noGrp="true"/>
          </p:cNvSpPr>
          <p:nvPr>
            <p:ph type="title" orient="vert"/>
          </p:nvPr>
        </p:nvSpPr>
        <p:spPr>
          <a:xfrm>
            <a:off x="10234930" y="914400"/>
            <a:ext cx="1042670" cy="5029200"/>
          </a:xfrm>
        </p:spPr>
        <p:txBody>
          <a:bodyPr vert="eaVert" lIns="90170" tIns="46990" rIns="90170" bIns="46990">
            <a:normAutofit/>
          </a:bodyPr>
          <a:lstStyle>
            <a:lvl1pPr marL="0" marR="0" lvl="0" algn="l" defTabSz="914400" rtl="0" eaLnBrk="1" fontAlgn="auto" latinLnBrk="0" hangingPunct="1">
              <a:lnSpc>
                <a:spcPct val="100000"/>
              </a:lnSpc>
              <a:spcAft>
                <a:spcPts val="0"/>
              </a:spcAft>
              <a:buNone/>
              <a:defRPr kumimoji="0" lang="zh-CN" altLang="en-US" sz="2800" b="1" i="0" u="none" strike="noStrike" kern="1200" cap="none" spc="200" normalizeH="0" baseline="0" noProof="1" dirty="0">
                <a:solidFill>
                  <a:schemeClr val="tx1">
                    <a:lumMod val="85000"/>
                    <a:lumOff val="15000"/>
                  </a:schemeClr>
                </a:solidFill>
                <a:latin typeface="+mj-lt"/>
                <a:ea typeface="+mj-ea"/>
                <a:cs typeface="+mj-cs"/>
                <a:sym typeface="+mn-ea"/>
              </a:defRPr>
            </a:lvl1pPr>
          </a:lstStyle>
          <a:p>
            <a:pPr lvl="0"/>
            <a:r>
              <a:rPr lang="zh-CN" altLang="en-US">
                <a:sym typeface="+mn-ea"/>
              </a:rPr>
              <a:t>单击此处编辑母版标题样式</a:t>
            </a:r>
            <a:endParaRPr>
              <a:sym typeface="+mn-ea"/>
            </a:endParaRPr>
          </a:p>
        </p:txBody>
      </p:sp>
      <p:sp>
        <p:nvSpPr>
          <p:cNvPr id="1048669" name="竖排文字占位符 2"/>
          <p:cNvSpPr>
            <a:spLocks noGrp="true"/>
          </p:cNvSpPr>
          <p:nvPr>
            <p:ph type="body" orient="vert" idx="1"/>
          </p:nvPr>
        </p:nvSpPr>
        <p:spPr>
          <a:xfrm>
            <a:off x="913765" y="914399"/>
            <a:ext cx="9170035" cy="5028565"/>
          </a:xfrm>
        </p:spPr>
        <p:txBody>
          <a:bodyPr vert="eaVert" lIns="46990" rIns="46990">
            <a:normAutofit/>
          </a:bodyPr>
          <a:lstStyle>
            <a:lvl1pPr indent="0" eaLnBrk="1" fontAlgn="auto" latinLnBrk="0" hangingPunct="1">
              <a:buFont typeface="Wingdings" panose="05000000000000000000" charset="0"/>
              <a:buChar char="l"/>
              <a:defRPr>
                <a:solidFill>
                  <a:schemeClr val="tx1">
                    <a:lumMod val="65000"/>
                    <a:lumOff val="35000"/>
                  </a:schemeClr>
                </a:solidFill>
              </a:defRPr>
            </a:lvl1pPr>
            <a:lvl2pPr indent="0" eaLnBrk="1" fontAlgn="auto" latinLnBrk="0" hangingPunct="1">
              <a:buFont typeface="Wingdings" panose="05000000000000000000" charset="0"/>
              <a:buChar char="l"/>
              <a:defRPr>
                <a:solidFill>
                  <a:schemeClr val="tx1">
                    <a:lumMod val="65000"/>
                    <a:lumOff val="35000"/>
                  </a:schemeClr>
                </a:solidFill>
              </a:defRPr>
            </a:lvl2pPr>
            <a:lvl3pPr indent="0" eaLnBrk="1" fontAlgn="auto" latinLnBrk="0" hangingPunct="1">
              <a:buFont typeface="Wingdings" panose="05000000000000000000" charset="0"/>
              <a:buChar char="l"/>
              <a:defRPr>
                <a:solidFill>
                  <a:schemeClr val="tx1">
                    <a:lumMod val="65000"/>
                    <a:lumOff val="35000"/>
                  </a:schemeClr>
                </a:solidFill>
              </a:defRPr>
            </a:lvl3pPr>
            <a:lvl4pPr indent="0" eaLnBrk="1" fontAlgn="auto" latinLnBrk="0" hangingPunct="1">
              <a:buFont typeface="Wingdings" panose="05000000000000000000" charset="0"/>
              <a:buChar char="l"/>
              <a:defRPr>
                <a:solidFill>
                  <a:schemeClr val="tx1">
                    <a:lumMod val="65000"/>
                    <a:lumOff val="35000"/>
                  </a:schemeClr>
                </a:solidFill>
              </a:defRPr>
            </a:lvl4pPr>
            <a:lvl5pPr indent="0" eaLnBrk="1" fontAlgn="auto" latinLnBrk="0" hangingPunct="1">
              <a:buFont typeface="Wingdings" panose="05000000000000000000" charset="0"/>
              <a:buChar char="l"/>
              <a:defRPr>
                <a:solidFill>
                  <a:schemeClr val="tx1">
                    <a:lumMod val="65000"/>
                    <a:lumOff val="3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true"/>
          </p:cNvSpPr>
          <p:nvPr>
            <p:ph type="dt" sz="half" idx="10"/>
            <p:custDataLst>
              <p:tags r:id="rId2"/>
            </p:custDataLst>
          </p:nvPr>
        </p:nvSpPr>
        <p:spPr/>
        <p:txBody>
          <a:bodyPr/>
          <a:lstStyle>
            <a:lvl1pPr>
              <a:defRPr/>
            </a:lvl1pPr>
          </a:lstStyle>
          <a:p>
            <a:pPr>
              <a:defRPr/>
            </a:pPr>
            <a:fld id="{EE92A28E-A8E2-48A7-87CF-70332AEE2C2B}" type="datetimeFigureOut">
              <a:rPr lang="zh-CN" altLang="en-US"/>
            </a:fld>
            <a:endParaRPr lang="zh-CN" altLang="en-US"/>
          </a:p>
        </p:txBody>
      </p:sp>
      <p:sp>
        <p:nvSpPr>
          <p:cNvPr id="5" name="页脚占位符 4"/>
          <p:cNvSpPr>
            <a:spLocks noGrp="true"/>
          </p:cNvSpPr>
          <p:nvPr>
            <p:ph type="ftr" sz="quarter" idx="11"/>
            <p:custDataLst>
              <p:tags r:id="rId3"/>
            </p:custDataLst>
          </p:nvPr>
        </p:nvSpPr>
        <p:spPr/>
        <p:txBody>
          <a:bodyPr/>
          <a:lstStyle>
            <a:lvl1pPr>
              <a:defRPr/>
            </a:lvl1pPr>
          </a:lstStyle>
          <a:p>
            <a:pPr>
              <a:defRPr/>
            </a:pPr>
            <a:endParaRPr lang="zh-CN" altLang="en-US"/>
          </a:p>
        </p:txBody>
      </p:sp>
      <p:sp>
        <p:nvSpPr>
          <p:cNvPr id="6" name="灯片编号占位符 5"/>
          <p:cNvSpPr>
            <a:spLocks noGrp="true"/>
          </p:cNvSpPr>
          <p:nvPr>
            <p:ph type="sldNum" sz="quarter" idx="12"/>
            <p:custDataLst>
              <p:tags r:id="rId4"/>
            </p:custDataLst>
          </p:nvPr>
        </p:nvSpPr>
        <p:spPr/>
        <p:txBody>
          <a:bodyPr/>
          <a:lstStyle>
            <a:lvl1pPr>
              <a:defRPr/>
            </a:lvl1pPr>
          </a:lstStyle>
          <a:p>
            <a:pPr>
              <a:defRPr/>
            </a:pPr>
            <a:fld id="{28287ECE-0016-4832-961D-AA707CA358DB}" type="slidenum">
              <a:rPr lang="zh-CN" altLang="en-US"/>
            </a:fld>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1048735" name="标题 1"/>
          <p:cNvSpPr>
            <a:spLocks noGrp="true"/>
          </p:cNvSpPr>
          <p:nvPr>
            <p:ph type="title"/>
          </p:nvPr>
        </p:nvSpPr>
        <p:spPr>
          <a:xfrm>
            <a:off x="647700" y="258445"/>
            <a:ext cx="10515600" cy="1325563"/>
          </a:xfrm>
        </p:spPr>
        <p:txBody>
          <a:bodyPr>
            <a:normAutofit/>
          </a:bodyPr>
          <a:lstStyle>
            <a:lvl1pPr>
              <a:defRPr sz="2400" b="1">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1048736" name="内容占位符 2"/>
          <p:cNvSpPr>
            <a:spLocks noGrp="true"/>
          </p:cNvSpPr>
          <p:nvPr>
            <p:ph idx="1"/>
          </p:nvPr>
        </p:nvSpPr>
        <p:spPr>
          <a:xfrm>
            <a:off x="647700" y="1825625"/>
            <a:ext cx="10515600" cy="4351338"/>
          </a:xfrm>
        </p:spPr>
        <p:txBody>
          <a:bodyPr>
            <a:normAutofit/>
          </a:bodyPr>
          <a:lstStyle>
            <a:lvl1pPr>
              <a:defRPr sz="2000">
                <a:solidFill>
                  <a:schemeClr val="tx1">
                    <a:lumMod val="75000"/>
                    <a:lumOff val="25000"/>
                  </a:schemeClr>
                </a:solidFill>
              </a:defRPr>
            </a:lvl1pPr>
            <a:lvl2pPr>
              <a:defRPr sz="18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true"/>
          </p:cNvSpPr>
          <p:nvPr>
            <p:ph type="dt" sz="half" idx="10"/>
          </p:nvPr>
        </p:nvSpPr>
        <p:spPr/>
        <p:txBody>
          <a:bodyPr/>
          <a:lstStyle>
            <a:lvl1pPr>
              <a:defRPr/>
            </a:lvl1pPr>
          </a:lstStyle>
          <a:p>
            <a:pPr>
              <a:defRPr/>
            </a:pPr>
            <a:fld id="{42E63D1E-4901-40E2-8425-952D114DBDC0}" type="datetimeFigureOut">
              <a:rPr lang="zh-CN" altLang="en-US"/>
            </a:fld>
            <a:endParaRPr lang="zh-CN" altLang="en-US"/>
          </a:p>
        </p:txBody>
      </p:sp>
      <p:sp>
        <p:nvSpPr>
          <p:cNvPr id="5" name="页脚占位符 4"/>
          <p:cNvSpPr>
            <a:spLocks noGrp="true"/>
          </p:cNvSpPr>
          <p:nvPr>
            <p:ph type="ftr" sz="quarter" idx="11"/>
          </p:nvPr>
        </p:nvSpPr>
        <p:spPr/>
        <p:txBody>
          <a:bodyPr/>
          <a:lstStyle>
            <a:lvl1pPr>
              <a:defRPr/>
            </a:lvl1pPr>
          </a:lstStyle>
          <a:p>
            <a:pPr>
              <a:defRPr/>
            </a:pPr>
            <a:endParaRPr lang="zh-CN" altLang="en-US"/>
          </a:p>
        </p:txBody>
      </p:sp>
      <p:sp>
        <p:nvSpPr>
          <p:cNvPr id="6" name="灯片编号占位符 5"/>
          <p:cNvSpPr>
            <a:spLocks noGrp="true"/>
          </p:cNvSpPr>
          <p:nvPr>
            <p:ph type="sldNum" sz="quarter" idx="12"/>
          </p:nvPr>
        </p:nvSpPr>
        <p:spPr/>
        <p:txBody>
          <a:bodyPr/>
          <a:lstStyle>
            <a:lvl1pPr>
              <a:defRPr/>
            </a:lvl1pPr>
          </a:lstStyle>
          <a:p>
            <a:pPr>
              <a:defRPr/>
            </a:pPr>
            <a:fld id="{A178D384-D0D3-40CD-895E-928E743FDF6C}" type="slidenum">
              <a:rPr lang="zh-CN" altLang="en-US"/>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1048697" name="内容占位符 7"/>
          <p:cNvSpPr>
            <a:spLocks noGrp="true"/>
          </p:cNvSpPr>
          <p:nvPr>
            <p:ph idx="1"/>
          </p:nvPr>
        </p:nvSpPr>
        <p:spPr>
          <a:xfrm>
            <a:off x="611505" y="775335"/>
            <a:ext cx="10968990" cy="5481955"/>
          </a:xfrm>
        </p:spPr>
        <p:txBody>
          <a:bodyPr rtlCol="0">
            <a:normAutofit/>
          </a:bodyPr>
          <a:lstStyle>
            <a:lvl1pPr marL="228600" marR="0" lvl="0" indent="-228600" algn="l" defTabSz="914400" rtl="0" eaLnBrk="1" fontAlgn="auto" latinLnBrk="0" hangingPunct="1">
              <a:lnSpc>
                <a:spcPct val="13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Wingdings" panose="05000000000000000000" charset="0"/>
              <a:buChar char="l"/>
              <a:tabLst>
                <a:tab pos="1609725" algn="l"/>
              </a:tabLst>
              <a:defRPr kumimoji="0" lang="zh-CN" altLang="en-US" sz="1600" b="0" i="0" u="none" strike="noStrike" kern="1200" cap="none" spc="150" normalizeH="0" baseline="0" noProof="1" dirty="0">
                <a:solidFill>
                  <a:schemeClr val="tx1">
                    <a:lumMod val="65000"/>
                    <a:lumOff val="35000"/>
                  </a:schemeClr>
                </a:solidFill>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3" name="日期占位符 3"/>
          <p:cNvSpPr>
            <a:spLocks noGrp="true"/>
          </p:cNvSpPr>
          <p:nvPr>
            <p:ph type="dt" sz="half" idx="10"/>
            <p:custDataLst>
              <p:tags r:id="rId2"/>
            </p:custDataLst>
          </p:nvPr>
        </p:nvSpPr>
        <p:spPr/>
        <p:txBody>
          <a:bodyPr/>
          <a:lstStyle>
            <a:lvl1pPr>
              <a:defRPr/>
            </a:lvl1pPr>
          </a:lstStyle>
          <a:p>
            <a:pPr>
              <a:defRPr/>
            </a:pPr>
            <a:fld id="{4C20EC2F-9D9E-411C-B9E4-BB9EC7AC77C5}" type="datetimeFigureOut">
              <a:rPr lang="zh-CN" altLang="en-US"/>
            </a:fld>
            <a:endParaRPr lang="zh-CN" altLang="en-US"/>
          </a:p>
        </p:txBody>
      </p:sp>
      <p:sp>
        <p:nvSpPr>
          <p:cNvPr id="4" name="页脚占位符 4"/>
          <p:cNvSpPr>
            <a:spLocks noGrp="true"/>
          </p:cNvSpPr>
          <p:nvPr>
            <p:ph type="ftr" sz="quarter" idx="11"/>
            <p:custDataLst>
              <p:tags r:id="rId3"/>
            </p:custDataLst>
          </p:nvPr>
        </p:nvSpPr>
        <p:spPr/>
        <p:txBody>
          <a:bodyPr/>
          <a:lstStyle>
            <a:lvl1pPr>
              <a:defRPr/>
            </a:lvl1pPr>
          </a:lstStyle>
          <a:p>
            <a:pPr>
              <a:defRPr/>
            </a:pPr>
            <a:endParaRPr lang="zh-CN" altLang="en-US"/>
          </a:p>
        </p:txBody>
      </p:sp>
      <p:sp>
        <p:nvSpPr>
          <p:cNvPr id="5" name="灯片编号占位符 5"/>
          <p:cNvSpPr>
            <a:spLocks noGrp="true"/>
          </p:cNvSpPr>
          <p:nvPr>
            <p:ph type="sldNum" sz="quarter" idx="12"/>
            <p:custDataLst>
              <p:tags r:id="rId4"/>
            </p:custDataLst>
          </p:nvPr>
        </p:nvSpPr>
        <p:spPr/>
        <p:txBody>
          <a:bodyPr/>
          <a:lstStyle>
            <a:lvl1pPr>
              <a:defRPr/>
            </a:lvl1pPr>
          </a:lstStyle>
          <a:p>
            <a:pPr>
              <a:defRPr/>
            </a:pPr>
            <a:fld id="{A7EEE900-BA32-4653-8773-1368ACBD93EA}" type="slidenum">
              <a:rPr lang="zh-CN" altLang="en-US"/>
            </a:fld>
            <a:endParaRPr lang="zh-CN" alt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1048623" name="标题 1"/>
          <p:cNvSpPr>
            <a:spLocks noGrp="true"/>
          </p:cNvSpPr>
          <p:nvPr>
            <p:ph type="title"/>
          </p:nvPr>
        </p:nvSpPr>
        <p:spPr>
          <a:xfrm>
            <a:off x="2209802" y="2576987"/>
            <a:ext cx="7772398" cy="1271113"/>
          </a:xfrm>
        </p:spPr>
        <p:txBody>
          <a:bodyPr wrap="square" lIns="90170" tIns="46990" rIns="90170" bIns="46990" anchor="b">
            <a:normAutofit/>
          </a:bodyPr>
          <a:lstStyle>
            <a:lvl1pPr marL="0" marR="0" algn="ctr" defTabSz="914400" rtl="0" eaLnBrk="1" fontAlgn="auto" latinLnBrk="0" hangingPunct="1">
              <a:lnSpc>
                <a:spcPct val="100000"/>
              </a:lnSpc>
              <a:buNone/>
              <a:defRPr kumimoji="0" lang="zh-CN" altLang="en-US" sz="6000" b="1" i="0" u="none" strike="noStrike" kern="1200" cap="none" spc="800" normalizeH="0" baseline="0" noProof="1" dirty="0">
                <a:solidFill>
                  <a:schemeClr val="tx1"/>
                </a:solidFill>
                <a:effectLst/>
                <a:latin typeface="微软雅黑" panose="020B0503020204020204" pitchFamily="34" charset="-122"/>
                <a:ea typeface="微软雅黑" panose="020B0503020204020204" pitchFamily="34" charset="-122"/>
                <a:cs typeface="+mj-cs"/>
                <a:sym typeface="+mn-ea"/>
              </a:defRPr>
            </a:lvl1pPr>
          </a:lstStyle>
          <a:p>
            <a:pPr lvl="0"/>
            <a:r>
              <a:rPr lang="zh-CN" altLang="en-US" dirty="0">
                <a:sym typeface="+mn-ea"/>
              </a:rPr>
              <a:t>单击此处编辑母版标题样式</a:t>
            </a:r>
            <a:endParaRPr dirty="0">
              <a:sym typeface="+mn-ea"/>
            </a:endParaRPr>
          </a:p>
        </p:txBody>
      </p:sp>
      <p:sp>
        <p:nvSpPr>
          <p:cNvPr id="1048627" name="文本占位符 6"/>
          <p:cNvSpPr>
            <a:spLocks noGrp="true"/>
          </p:cNvSpPr>
          <p:nvPr>
            <p:ph type="body" sz="quarter" idx="10"/>
          </p:nvPr>
        </p:nvSpPr>
        <p:spPr>
          <a:xfrm>
            <a:off x="2205355" y="3949700"/>
            <a:ext cx="7788910" cy="561975"/>
          </a:xfrm>
        </p:spPr>
        <p:txBody>
          <a:bodyPr>
            <a:normAutofit/>
          </a:bodyPr>
          <a:lstStyle>
            <a:lvl1pPr marL="0" indent="0" algn="ctr" eaLnBrk="1" fontAlgn="auto" latinLnBrk="0" hangingPunct="1">
              <a:lnSpc>
                <a:spcPct val="100000"/>
              </a:lnSpc>
              <a:spcAft>
                <a:spcPts val="1500"/>
              </a:spcAft>
              <a:buNone/>
              <a:defRPr sz="2400"/>
            </a:lvl1pPr>
            <a:lvl2pPr marL="457200" indent="0" algn="ctr">
              <a:buNone/>
            </a:lvl2pPr>
            <a:lvl3pPr marL="914400" indent="0" algn="ctr">
              <a:buNone/>
            </a:lvl3pPr>
            <a:lvl4pPr marL="1371600" indent="0" algn="ctr">
              <a:buNone/>
            </a:lvl4pPr>
            <a:lvl5pPr marL="1828800" indent="0" algn="ctr">
              <a:buNone/>
            </a:lvl5pPr>
          </a:lstStyle>
          <a:p>
            <a:pPr lvl="0"/>
            <a:r>
              <a:rPr lang="zh-CN" altLang="en-US"/>
              <a:t>单击此处编辑母版文本样式</a:t>
            </a:r>
            <a:endParaRPr lang="zh-CN" altLang="en-US"/>
          </a:p>
        </p:txBody>
      </p:sp>
      <p:sp>
        <p:nvSpPr>
          <p:cNvPr id="4" name="日期占位符 3"/>
          <p:cNvSpPr>
            <a:spLocks noGrp="true"/>
          </p:cNvSpPr>
          <p:nvPr>
            <p:ph type="dt" sz="half" idx="11"/>
            <p:custDataLst>
              <p:tags r:id="rId2"/>
            </p:custDataLst>
          </p:nvPr>
        </p:nvSpPr>
        <p:spPr/>
        <p:txBody>
          <a:bodyPr/>
          <a:lstStyle>
            <a:lvl1pPr>
              <a:defRPr/>
            </a:lvl1pPr>
          </a:lstStyle>
          <a:p>
            <a:pPr>
              <a:defRPr/>
            </a:pPr>
            <a:fld id="{D77A429F-7B36-4B42-B774-51A9E93F550D}" type="datetimeFigureOut">
              <a:rPr lang="zh-CN" altLang="en-US"/>
            </a:fld>
            <a:endParaRPr lang="zh-CN" altLang="en-US"/>
          </a:p>
        </p:txBody>
      </p:sp>
      <p:sp>
        <p:nvSpPr>
          <p:cNvPr id="5" name="页脚占位符 4"/>
          <p:cNvSpPr>
            <a:spLocks noGrp="true"/>
          </p:cNvSpPr>
          <p:nvPr>
            <p:ph type="ftr" sz="quarter" idx="12"/>
            <p:custDataLst>
              <p:tags r:id="rId3"/>
            </p:custDataLst>
          </p:nvPr>
        </p:nvSpPr>
        <p:spPr/>
        <p:txBody>
          <a:bodyPr/>
          <a:lstStyle>
            <a:lvl1pPr>
              <a:defRPr/>
            </a:lvl1pPr>
          </a:lstStyle>
          <a:p>
            <a:pPr>
              <a:defRPr/>
            </a:pPr>
            <a:endParaRPr lang="zh-CN" altLang="en-US"/>
          </a:p>
        </p:txBody>
      </p:sp>
      <p:sp>
        <p:nvSpPr>
          <p:cNvPr id="6" name="灯片编号占位符 5"/>
          <p:cNvSpPr>
            <a:spLocks noGrp="true"/>
          </p:cNvSpPr>
          <p:nvPr>
            <p:ph type="sldNum" sz="quarter" idx="13"/>
            <p:custDataLst>
              <p:tags r:id="rId4"/>
            </p:custDataLst>
          </p:nvPr>
        </p:nvSpPr>
        <p:spPr/>
        <p:txBody>
          <a:bodyPr/>
          <a:lstStyle>
            <a:lvl1pPr>
              <a:defRPr/>
            </a:lvl1pPr>
          </a:lstStyle>
          <a:p>
            <a:pPr>
              <a:defRPr/>
            </a:pPr>
            <a:fld id="{D0D1C32F-880D-4E4C-B56E-94FCE0094FAD}" type="slidenum">
              <a:rPr lang="zh-CN" altLang="en-US"/>
            </a:fld>
            <a:endParaRPr lang="zh-CN"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通用">
    <p:spTree>
      <p:nvGrpSpPr>
        <p:cNvPr id="1" name=""/>
        <p:cNvGrpSpPr/>
        <p:nvPr/>
      </p:nvGrpSpPr>
      <p:grpSpPr>
        <a:xfrm>
          <a:off x="0" y="0"/>
          <a:ext cx="0" cy="0"/>
          <a:chOff x="0" y="0"/>
          <a:chExt cx="0" cy="0"/>
        </a:xfrm>
      </p:grpSpPr>
      <p:sp>
        <p:nvSpPr>
          <p:cNvPr id="1048649" name="标题 1"/>
          <p:cNvSpPr>
            <a:spLocks noGrp="true"/>
          </p:cNvSpPr>
          <p:nvPr>
            <p:ph type="title"/>
          </p:nvPr>
        </p:nvSpPr>
        <p:spPr>
          <a:xfrm>
            <a:off x="838200" y="794326"/>
            <a:ext cx="10515600" cy="540484"/>
          </a:xfrm>
        </p:spPr>
        <p:txBody>
          <a:bodyPr>
            <a:normAutofit/>
          </a:bodyPr>
          <a:lstStyle>
            <a:lvl1pPr>
              <a:defRPr sz="2200" b="1" spc="200" baseline="0">
                <a:solidFill>
                  <a:schemeClr val="tx1">
                    <a:lumMod val="85000"/>
                    <a:lumOff val="15000"/>
                  </a:schemeClr>
                </a:solidFill>
                <a:latin typeface="Arial" panose="0208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3" name="日期占位符 2"/>
          <p:cNvSpPr>
            <a:spLocks noGrp="true"/>
          </p:cNvSpPr>
          <p:nvPr userDrawn="true">
            <p:ph type="dt" sz="half" idx="10"/>
            <p:custDataLst>
              <p:tags r:id="rId2"/>
            </p:custDataLst>
          </p:nvPr>
        </p:nvSpPr>
        <p:spPr/>
        <p:txBody>
          <a:bodyPr/>
          <a:lstStyle>
            <a:lvl1pPr>
              <a:defRPr baseline="0">
                <a:latin typeface="微软雅黑" panose="020B0503020204020204" pitchFamily="34" charset="-122"/>
              </a:defRPr>
            </a:lvl1pPr>
          </a:lstStyle>
          <a:p>
            <a:pPr>
              <a:defRPr/>
            </a:pPr>
            <a:fld id="{A6869F6A-5B84-431E-B727-F0E33B756A1D}" type="datetimeFigureOut">
              <a:rPr lang="zh-CN" altLang="en-US"/>
            </a:fld>
            <a:endParaRPr lang="zh-CN" altLang="en-US"/>
          </a:p>
        </p:txBody>
      </p:sp>
      <p:sp>
        <p:nvSpPr>
          <p:cNvPr id="4" name="页脚占位符 3"/>
          <p:cNvSpPr>
            <a:spLocks noGrp="true"/>
          </p:cNvSpPr>
          <p:nvPr userDrawn="true">
            <p:ph type="ftr" sz="quarter" idx="11"/>
            <p:custDataLst>
              <p:tags r:id="rId3"/>
            </p:custDataLst>
          </p:nvPr>
        </p:nvSpPr>
        <p:spPr/>
        <p:txBody>
          <a:bodyPr/>
          <a:lstStyle>
            <a:lvl1pPr>
              <a:defRPr baseline="0">
                <a:latin typeface="微软雅黑" panose="020B0503020204020204" pitchFamily="34" charset="-122"/>
              </a:defRPr>
            </a:lvl1pPr>
          </a:lstStyle>
          <a:p>
            <a:pPr>
              <a:defRPr/>
            </a:pPr>
            <a:endParaRPr lang="zh-CN" altLang="en-US"/>
          </a:p>
        </p:txBody>
      </p:sp>
      <p:sp>
        <p:nvSpPr>
          <p:cNvPr id="5" name="灯片编号占位符 4"/>
          <p:cNvSpPr>
            <a:spLocks noGrp="true"/>
          </p:cNvSpPr>
          <p:nvPr userDrawn="true">
            <p:ph type="sldNum" sz="quarter" idx="12"/>
            <p:custDataLst>
              <p:tags r:id="rId4"/>
            </p:custDataLst>
          </p:nvPr>
        </p:nvSpPr>
        <p:spPr/>
        <p:txBody>
          <a:bodyPr/>
          <a:lstStyle>
            <a:lvl1pPr>
              <a:defRPr baseline="0">
                <a:latin typeface="微软雅黑" panose="020B0503020204020204" pitchFamily="34" charset="-122"/>
              </a:defRPr>
            </a:lvl1pPr>
          </a:lstStyle>
          <a:p>
            <a:pPr>
              <a:defRPr/>
            </a:pPr>
            <a:fld id="{8DB839A1-C676-4DF2-9B0B-016AAF8AE0BC}" type="slidenum">
              <a:rPr lang="zh-CN" altLang="en-US"/>
            </a:fld>
            <a:endParaRPr lang="zh-CN"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bg2">
            <a:lumMod val="95000"/>
          </a:schemeClr>
        </a:solidFill>
        <a:effectLst/>
      </p:bgPr>
    </p:bg>
    <p:spTree>
      <p:nvGrpSpPr>
        <p:cNvPr id="1" name=""/>
        <p:cNvGrpSpPr/>
        <p:nvPr/>
      </p:nvGrpSpPr>
      <p:grpSpPr>
        <a:xfrm>
          <a:off x="0" y="0"/>
          <a:ext cx="0" cy="0"/>
          <a:chOff x="0" y="0"/>
          <a:chExt cx="0" cy="0"/>
        </a:xfrm>
      </p:grpSpPr>
      <p:sp>
        <p:nvSpPr>
          <p:cNvPr id="4" name="矩形 12"/>
          <p:cNvSpPr/>
          <p:nvPr userDrawn="true">
            <p:custDataLst>
              <p:tags r:id="rId2"/>
            </p:custDataLst>
          </p:nvPr>
        </p:nvSpPr>
        <p:spPr>
          <a:xfrm>
            <a:off x="292100" y="304800"/>
            <a:ext cx="11607800" cy="62484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zh-CN" altLang="en-US">
              <a:latin typeface="隶书" panose="02010509060101010101" pitchFamily="49" charset="-122"/>
              <a:ea typeface="隶书" panose="02010509060101010101" pitchFamily="49" charset="-122"/>
            </a:endParaRPr>
          </a:p>
        </p:txBody>
      </p:sp>
      <p:sp>
        <p:nvSpPr>
          <p:cNvPr id="1048692" name="标题 1"/>
          <p:cNvSpPr>
            <a:spLocks noGrp="true"/>
          </p:cNvSpPr>
          <p:nvPr>
            <p:ph type="title"/>
          </p:nvPr>
        </p:nvSpPr>
        <p:spPr>
          <a:xfrm>
            <a:off x="1281600" y="1249200"/>
            <a:ext cx="9626400" cy="723600"/>
          </a:xfrm>
        </p:spPr>
        <p:txBody>
          <a:bodyPr>
            <a:normAutofit/>
          </a:bodyPr>
          <a:lstStyle>
            <a:lvl1pPr>
              <a:defRPr sz="3200" b="1" spc="200" baseline="0">
                <a:solidFill>
                  <a:schemeClr val="tx1">
                    <a:lumMod val="85000"/>
                    <a:lumOff val="15000"/>
                  </a:schemeClr>
                </a:solidFill>
                <a:latin typeface="Arial" panose="0208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1048693" name="内容占位符 6"/>
          <p:cNvSpPr>
            <a:spLocks noGrp="true"/>
          </p:cNvSpPr>
          <p:nvPr>
            <p:ph sz="quarter" idx="13"/>
          </p:nvPr>
        </p:nvSpPr>
        <p:spPr>
          <a:xfrm>
            <a:off x="1281113" y="2163600"/>
            <a:ext cx="9626600" cy="3445200"/>
          </a:xfrm>
        </p:spPr>
        <p:txBody>
          <a:bodyPr>
            <a:normAutofit/>
          </a:bodyPr>
          <a:lstStyle>
            <a:lvl1pPr>
              <a:defRPr sz="1600" baseline="0">
                <a:solidFill>
                  <a:schemeClr val="tx1">
                    <a:lumMod val="85000"/>
                    <a:lumOff val="15000"/>
                  </a:schemeClr>
                </a:solidFill>
                <a:latin typeface="Arial" panose="02080604020202020204" pitchFamily="34" charset="0"/>
                <a:ea typeface="微软雅黑" panose="020B0503020204020204" pitchFamily="34" charset="-122"/>
              </a:defRPr>
            </a:lvl1pPr>
            <a:lvl2pPr>
              <a:defRPr baseline="0">
                <a:solidFill>
                  <a:schemeClr val="tx1"/>
                </a:solidFill>
                <a:latin typeface="微软雅黑" panose="020B0503020204020204" pitchFamily="34" charset="-122"/>
                <a:ea typeface="微软雅黑" panose="020B0503020204020204" pitchFamily="34" charset="-122"/>
              </a:defRPr>
            </a:lvl2pPr>
            <a:lvl3pPr>
              <a:defRPr baseline="0">
                <a:solidFill>
                  <a:schemeClr val="tx1"/>
                </a:solidFill>
                <a:latin typeface="微软雅黑" panose="020B0503020204020204" pitchFamily="34" charset="-122"/>
                <a:ea typeface="微软雅黑" panose="020B0503020204020204" pitchFamily="34" charset="-122"/>
              </a:defRPr>
            </a:lvl3pPr>
            <a:lvl4pPr>
              <a:defRPr baseline="0">
                <a:solidFill>
                  <a:schemeClr val="tx1"/>
                </a:solidFill>
                <a:latin typeface="微软雅黑" panose="020B0503020204020204" pitchFamily="34" charset="-122"/>
                <a:ea typeface="微软雅黑" panose="020B0503020204020204" pitchFamily="34" charset="-122"/>
              </a:defRPr>
            </a:lvl4pPr>
            <a:lvl5pPr>
              <a:defRPr baseline="0">
                <a:solidFill>
                  <a:schemeClr val="tx1"/>
                </a:solidFill>
                <a:latin typeface="微软雅黑" panose="020B0503020204020204" pitchFamily="34" charset="-122"/>
                <a:ea typeface="微软雅黑" panose="020B0503020204020204" pitchFamily="34" charset="-122"/>
              </a:defRPr>
            </a:lvl5pPr>
          </a:lstStyle>
          <a:p>
            <a:pPr lvl="0"/>
            <a:r>
              <a:rPr lang="zh-CN" altLang="en-US"/>
              <a:t>单击此处编辑母版文本样式</a:t>
            </a:r>
            <a:endParaRPr lang="zh-CN" altLang="en-US"/>
          </a:p>
        </p:txBody>
      </p:sp>
      <p:sp>
        <p:nvSpPr>
          <p:cNvPr id="5" name="日期占位符 2"/>
          <p:cNvSpPr>
            <a:spLocks noGrp="true"/>
          </p:cNvSpPr>
          <p:nvPr>
            <p:ph type="dt" sz="half" idx="14"/>
            <p:custDataLst>
              <p:tags r:id="rId3"/>
            </p:custDataLst>
          </p:nvPr>
        </p:nvSpPr>
        <p:spPr/>
        <p:txBody>
          <a:bodyPr/>
          <a:lstStyle>
            <a:lvl1pPr>
              <a:defRPr>
                <a:solidFill>
                  <a:schemeClr val="tx1">
                    <a:lumMod val="85000"/>
                    <a:lumOff val="15000"/>
                  </a:schemeClr>
                </a:solidFill>
              </a:defRPr>
            </a:lvl1pPr>
          </a:lstStyle>
          <a:p>
            <a:pPr>
              <a:defRPr/>
            </a:pPr>
            <a:fld id="{F1BAD64C-4BE1-4E45-9FB1-E42C5A657D5C}" type="datetimeFigureOut">
              <a:rPr lang="zh-CN" altLang="en-US"/>
            </a:fld>
            <a:endParaRPr lang="zh-CN" altLang="en-US"/>
          </a:p>
        </p:txBody>
      </p:sp>
      <p:sp>
        <p:nvSpPr>
          <p:cNvPr id="6" name="灯片编号占位符 4"/>
          <p:cNvSpPr>
            <a:spLocks noGrp="true"/>
          </p:cNvSpPr>
          <p:nvPr userDrawn="true">
            <p:ph type="sldNum" sz="quarter" idx="15"/>
            <p:custDataLst>
              <p:tags r:id="rId4"/>
            </p:custDataLst>
          </p:nvPr>
        </p:nvSpPr>
        <p:spPr/>
        <p:txBody>
          <a:bodyPr/>
          <a:lstStyle>
            <a:lvl1pPr>
              <a:defRPr>
                <a:solidFill>
                  <a:schemeClr val="tx1">
                    <a:lumMod val="85000"/>
                    <a:lumOff val="15000"/>
                  </a:schemeClr>
                </a:solidFill>
              </a:defRPr>
            </a:lvl1pPr>
          </a:lstStyle>
          <a:p>
            <a:pPr>
              <a:defRPr/>
            </a:pPr>
            <a:fld id="{DB5A56F2-E180-47F3-88CF-ECA4AB09D9A0}" type="slidenum">
              <a:rPr lang="zh-CN" altLang="en-US"/>
            </a:fld>
            <a:endParaRPr lang="zh-CN" altLang="en-US" dirty="0"/>
          </a:p>
        </p:txBody>
      </p:sp>
      <p:sp>
        <p:nvSpPr>
          <p:cNvPr id="7" name="页脚占位符 3"/>
          <p:cNvSpPr>
            <a:spLocks noGrp="true"/>
          </p:cNvSpPr>
          <p:nvPr userDrawn="true">
            <p:ph type="ftr" sz="quarter" idx="16"/>
            <p:custDataLst>
              <p:tags r:id="rId5"/>
            </p:custDataLst>
          </p:nvPr>
        </p:nvSpPr>
        <p:spPr/>
        <p:txBody>
          <a:bodyPr/>
          <a:lstStyle>
            <a:lvl1pPr>
              <a:defRPr>
                <a:solidFill>
                  <a:schemeClr val="tx1">
                    <a:lumMod val="85000"/>
                    <a:lumOff val="15000"/>
                  </a:schemeClr>
                </a:solidFill>
              </a:defRPr>
            </a:lvl1pPr>
          </a:lstStyle>
          <a:p>
            <a:pPr>
              <a:defRPr/>
            </a:pPr>
            <a:endParaRPr lang="zh-CN"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左右">
    <p:spTree>
      <p:nvGrpSpPr>
        <p:cNvPr id="1" name=""/>
        <p:cNvGrpSpPr/>
        <p:nvPr/>
      </p:nvGrpSpPr>
      <p:grpSpPr>
        <a:xfrm>
          <a:off x="0" y="0"/>
          <a:ext cx="0" cy="0"/>
          <a:chOff x="0" y="0"/>
          <a:chExt cx="0" cy="0"/>
        </a:xfrm>
      </p:grpSpPr>
      <p:sp>
        <p:nvSpPr>
          <p:cNvPr id="5" name="矩形 12"/>
          <p:cNvSpPr/>
          <p:nvPr userDrawn="true">
            <p:custDataLst>
              <p:tags r:id="rId2"/>
            </p:custDataLst>
          </p:nvPr>
        </p:nvSpPr>
        <p:spPr>
          <a:xfrm>
            <a:off x="0" y="0"/>
            <a:ext cx="4822825" cy="6858000"/>
          </a:xfrm>
          <a:prstGeom prst="rect">
            <a:avLst/>
          </a:prstGeom>
          <a:solidFill>
            <a:schemeClr val="bg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ltLang="zh-CN" dirty="0">
              <a:solidFill>
                <a:schemeClr val="tx1">
                  <a:lumMod val="85000"/>
                  <a:lumOff val="15000"/>
                </a:schemeClr>
              </a:solidFill>
              <a:sym typeface="+mn-ea"/>
            </a:endParaRPr>
          </a:p>
        </p:txBody>
      </p:sp>
      <p:sp>
        <p:nvSpPr>
          <p:cNvPr id="1048638" name="标题 1"/>
          <p:cNvSpPr>
            <a:spLocks noGrp="true"/>
          </p:cNvSpPr>
          <p:nvPr>
            <p:ph type="title"/>
          </p:nvPr>
        </p:nvSpPr>
        <p:spPr>
          <a:xfrm>
            <a:off x="583200" y="770400"/>
            <a:ext cx="3960000" cy="882000"/>
          </a:xfrm>
        </p:spPr>
        <p:txBody>
          <a:bodyPr>
            <a:normAutofit/>
          </a:bodyPr>
          <a:lstStyle>
            <a:lvl1pPr>
              <a:defRPr sz="3200" b="1" spc="200" baseline="0">
                <a:solidFill>
                  <a:schemeClr val="tx1">
                    <a:lumMod val="85000"/>
                    <a:lumOff val="15000"/>
                  </a:schemeClr>
                </a:solidFill>
                <a:latin typeface="Arial" panose="0208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1048642" name="文本占位符 6"/>
          <p:cNvSpPr>
            <a:spLocks noGrp="true"/>
          </p:cNvSpPr>
          <p:nvPr>
            <p:ph type="body" sz="quarter" idx="13"/>
          </p:nvPr>
        </p:nvSpPr>
        <p:spPr>
          <a:xfrm>
            <a:off x="586800" y="1764000"/>
            <a:ext cx="3956400" cy="4093200"/>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1pPr>
            <a:lvl2pPr>
              <a:lnSpc>
                <a:spcPct val="130000"/>
              </a:lnSpc>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2pPr>
            <a:lvl3pPr>
              <a:lnSpc>
                <a:spcPct val="130000"/>
              </a:lnSpc>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3pPr>
            <a:lvl4pPr>
              <a:lnSpc>
                <a:spcPct val="130000"/>
              </a:lnSpc>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4pPr>
            <a:lvl5pPr>
              <a:lnSpc>
                <a:spcPct val="130000"/>
              </a:lnSpc>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1048643" name="内容占位符 8"/>
          <p:cNvSpPr>
            <a:spLocks noGrp="true"/>
          </p:cNvSpPr>
          <p:nvPr>
            <p:ph sz="quarter" idx="14"/>
          </p:nvPr>
        </p:nvSpPr>
        <p:spPr>
          <a:xfrm>
            <a:off x="5101200" y="769938"/>
            <a:ext cx="6480000" cy="5087937"/>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1pPr>
            <a:lvl2pPr>
              <a:lnSpc>
                <a:spcPct val="130000"/>
              </a:lnSpc>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2pPr>
            <a:lvl3pPr>
              <a:lnSpc>
                <a:spcPct val="130000"/>
              </a:lnSpc>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3pPr>
            <a:lvl4pPr>
              <a:lnSpc>
                <a:spcPct val="130000"/>
              </a:lnSpc>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4pPr>
            <a:lvl5pPr>
              <a:lnSpc>
                <a:spcPct val="130000"/>
              </a:lnSpc>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5pPr>
          </a:lstStyle>
          <a:p>
            <a:pPr lvl="0"/>
            <a:r>
              <a:rPr lang="zh-CN" altLang="en-US"/>
              <a:t>单击此处编辑母版文本样式</a:t>
            </a:r>
            <a:endParaRPr lang="zh-CN" altLang="en-US"/>
          </a:p>
          <a:p>
            <a:pPr lvl="1"/>
            <a:r>
              <a:rPr lang="zh-CN" altLang="en-US">
                <a:sym typeface="+mn-ea"/>
              </a:rPr>
              <a:t>第</a:t>
            </a:r>
            <a:r>
              <a:rPr lang="zh-CN" altLang="en-US"/>
              <a:t>二级</a:t>
            </a:r>
            <a:endParaRPr lang="zh-CN" altLang="en-US"/>
          </a:p>
          <a:p>
            <a:pPr lvl="2"/>
            <a:r>
              <a:rPr lang="zh-CN" altLang="en-US">
                <a:sym typeface="+mn-ea"/>
              </a:rPr>
              <a:t>第</a:t>
            </a:r>
            <a:r>
              <a:rPr lang="zh-CN" altLang="en-US"/>
              <a:t>三级</a:t>
            </a:r>
            <a:endParaRPr lang="zh-CN" altLang="en-US"/>
          </a:p>
          <a:p>
            <a:pPr lvl="3"/>
            <a:r>
              <a:rPr lang="zh-CN" altLang="en-US">
                <a:sym typeface="+mn-ea"/>
              </a:rPr>
              <a:t>第</a:t>
            </a:r>
            <a:r>
              <a:rPr lang="zh-CN" altLang="en-US"/>
              <a:t>四级</a:t>
            </a:r>
            <a:endParaRPr lang="zh-CN" altLang="en-US"/>
          </a:p>
          <a:p>
            <a:pPr lvl="4"/>
            <a:r>
              <a:rPr lang="zh-CN" altLang="en-US">
                <a:sym typeface="+mn-ea"/>
              </a:rPr>
              <a:t>第</a:t>
            </a:r>
            <a:r>
              <a:rPr lang="zh-CN" altLang="en-US"/>
              <a:t>五级</a:t>
            </a:r>
            <a:endParaRPr lang="zh-CN" altLang="en-US" dirty="0"/>
          </a:p>
        </p:txBody>
      </p:sp>
      <p:sp>
        <p:nvSpPr>
          <p:cNvPr id="6" name="日期占位符 2"/>
          <p:cNvSpPr>
            <a:spLocks noGrp="true"/>
          </p:cNvSpPr>
          <p:nvPr userDrawn="true">
            <p:ph type="dt" sz="half" idx="15"/>
            <p:custDataLst>
              <p:tags r:id="rId3"/>
            </p:custDataLst>
          </p:nvPr>
        </p:nvSpPr>
        <p:spPr/>
        <p:txBody>
          <a:bodyPr/>
          <a:lstStyle>
            <a:lvl1pPr>
              <a:defRPr>
                <a:solidFill>
                  <a:schemeClr val="tx1">
                    <a:lumMod val="85000"/>
                    <a:lumOff val="15000"/>
                  </a:schemeClr>
                </a:solidFill>
              </a:defRPr>
            </a:lvl1pPr>
          </a:lstStyle>
          <a:p>
            <a:pPr>
              <a:defRPr/>
            </a:pPr>
            <a:fld id="{35576A6C-D16A-49E9-BAA5-42D60E23829C}" type="datetimeFigureOut">
              <a:rPr lang="zh-CN" altLang="en-US"/>
            </a:fld>
            <a:endParaRPr lang="zh-CN" altLang="en-US"/>
          </a:p>
        </p:txBody>
      </p:sp>
      <p:sp>
        <p:nvSpPr>
          <p:cNvPr id="7" name="页脚占位符 3"/>
          <p:cNvSpPr>
            <a:spLocks noGrp="true"/>
          </p:cNvSpPr>
          <p:nvPr userDrawn="true">
            <p:ph type="ftr" sz="quarter" idx="16"/>
            <p:custDataLst>
              <p:tags r:id="rId4"/>
            </p:custDataLst>
          </p:nvPr>
        </p:nvSpPr>
        <p:spPr/>
        <p:txBody>
          <a:bodyPr/>
          <a:lstStyle>
            <a:lvl1pPr>
              <a:defRPr>
                <a:solidFill>
                  <a:schemeClr val="tx1">
                    <a:lumMod val="85000"/>
                    <a:lumOff val="15000"/>
                  </a:schemeClr>
                </a:solidFill>
              </a:defRPr>
            </a:lvl1pPr>
          </a:lstStyle>
          <a:p>
            <a:pPr>
              <a:defRPr/>
            </a:pPr>
            <a:endParaRPr lang="zh-CN" altLang="en-US"/>
          </a:p>
        </p:txBody>
      </p:sp>
      <p:sp>
        <p:nvSpPr>
          <p:cNvPr id="8" name="灯片编号占位符 4"/>
          <p:cNvSpPr>
            <a:spLocks noGrp="true"/>
          </p:cNvSpPr>
          <p:nvPr userDrawn="true">
            <p:ph type="sldNum" sz="quarter" idx="17"/>
            <p:custDataLst>
              <p:tags r:id="rId5"/>
            </p:custDataLst>
          </p:nvPr>
        </p:nvSpPr>
        <p:spPr/>
        <p:txBody>
          <a:bodyPr/>
          <a:lstStyle>
            <a:lvl1pPr>
              <a:defRPr>
                <a:solidFill>
                  <a:schemeClr val="tx1">
                    <a:lumMod val="85000"/>
                    <a:lumOff val="15000"/>
                  </a:schemeClr>
                </a:solidFill>
              </a:defRPr>
            </a:lvl1pPr>
          </a:lstStyle>
          <a:p>
            <a:pPr>
              <a:defRPr/>
            </a:pPr>
            <a:fld id="{EA004270-A6F5-467B-A283-686188B551CB}" type="slidenum">
              <a:rPr lang="zh-CN" altLang="en-US"/>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上下">
    <p:spTree>
      <p:nvGrpSpPr>
        <p:cNvPr id="1" name=""/>
        <p:cNvGrpSpPr/>
        <p:nvPr/>
      </p:nvGrpSpPr>
      <p:grpSpPr>
        <a:xfrm>
          <a:off x="0" y="0"/>
          <a:ext cx="0" cy="0"/>
          <a:chOff x="0" y="0"/>
          <a:chExt cx="0" cy="0"/>
        </a:xfrm>
      </p:grpSpPr>
      <p:sp>
        <p:nvSpPr>
          <p:cNvPr id="5" name="矩形 12"/>
          <p:cNvSpPr/>
          <p:nvPr userDrawn="true">
            <p:custDataLst>
              <p:tags r:id="rId2"/>
            </p:custDataLst>
          </p:nvPr>
        </p:nvSpPr>
        <p:spPr>
          <a:xfrm>
            <a:off x="0" y="0"/>
            <a:ext cx="12192000" cy="2663825"/>
          </a:xfrm>
          <a:prstGeom prst="rect">
            <a:avLst/>
          </a:prstGeom>
          <a:solidFill>
            <a:schemeClr val="bg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ltLang="zh-CN">
              <a:solidFill>
                <a:schemeClr val="tx1">
                  <a:lumMod val="85000"/>
                  <a:lumOff val="15000"/>
                </a:schemeClr>
              </a:solidFill>
              <a:sym typeface="+mn-ea"/>
            </a:endParaRPr>
          </a:p>
        </p:txBody>
      </p:sp>
      <p:sp>
        <p:nvSpPr>
          <p:cNvPr id="1048680" name="标题 1"/>
          <p:cNvSpPr>
            <a:spLocks noGrp="true"/>
          </p:cNvSpPr>
          <p:nvPr>
            <p:ph type="title"/>
          </p:nvPr>
        </p:nvSpPr>
        <p:spPr>
          <a:xfrm>
            <a:off x="612000" y="781200"/>
            <a:ext cx="10976400" cy="626400"/>
          </a:xfrm>
        </p:spPr>
        <p:txBody>
          <a:bodyPr>
            <a:normAutofit/>
          </a:bodyPr>
          <a:lstStyle>
            <a:lvl1pPr algn="ctr">
              <a:defRPr sz="3600" b="1" spc="200" baseline="0">
                <a:solidFill>
                  <a:schemeClr val="tx1">
                    <a:lumMod val="85000"/>
                    <a:lumOff val="15000"/>
                  </a:schemeClr>
                </a:solidFill>
                <a:latin typeface="Arial" panose="0208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1048684" name="文本占位符 6"/>
          <p:cNvSpPr>
            <a:spLocks noGrp="true"/>
          </p:cNvSpPr>
          <p:nvPr>
            <p:ph type="body" sz="quarter" idx="13"/>
          </p:nvPr>
        </p:nvSpPr>
        <p:spPr>
          <a:xfrm>
            <a:off x="612000" y="1659600"/>
            <a:ext cx="10975975" cy="828000"/>
          </a:xfrm>
        </p:spPr>
        <p:txBody>
          <a:bodyPr>
            <a:normAutofit/>
          </a:bodyPr>
          <a:lstStyle>
            <a:lvl1pPr algn="ctr">
              <a:lnSpc>
                <a:spcPct val="130000"/>
              </a:lnSpc>
              <a:spcBef>
                <a:spcPts val="0"/>
              </a:spcBef>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
        <p:nvSpPr>
          <p:cNvPr id="1048685" name="内容占位符 8"/>
          <p:cNvSpPr>
            <a:spLocks noGrp="true"/>
          </p:cNvSpPr>
          <p:nvPr>
            <p:ph sz="quarter" idx="14"/>
          </p:nvPr>
        </p:nvSpPr>
        <p:spPr>
          <a:xfrm>
            <a:off x="612775" y="2808000"/>
            <a:ext cx="10965600" cy="3430800"/>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1pPr>
            <a:lvl2pPr>
              <a:lnSpc>
                <a:spcPct val="130000"/>
              </a:lnSpc>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2pPr>
            <a:lvl3pPr>
              <a:lnSpc>
                <a:spcPct val="130000"/>
              </a:lnSpc>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3pPr>
            <a:lvl4pPr>
              <a:lnSpc>
                <a:spcPct val="130000"/>
              </a:lnSpc>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4pPr>
            <a:lvl5pPr>
              <a:lnSpc>
                <a:spcPct val="130000"/>
              </a:lnSpc>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6" name="日期占位符 2"/>
          <p:cNvSpPr>
            <a:spLocks noGrp="true"/>
          </p:cNvSpPr>
          <p:nvPr userDrawn="true">
            <p:ph type="dt" sz="half" idx="15"/>
            <p:custDataLst>
              <p:tags r:id="rId3"/>
            </p:custDataLst>
          </p:nvPr>
        </p:nvSpPr>
        <p:spPr/>
        <p:txBody>
          <a:bodyPr/>
          <a:lstStyle>
            <a:lvl1pPr>
              <a:defRPr>
                <a:solidFill>
                  <a:schemeClr val="tx1">
                    <a:lumMod val="85000"/>
                    <a:lumOff val="15000"/>
                  </a:schemeClr>
                </a:solidFill>
              </a:defRPr>
            </a:lvl1pPr>
          </a:lstStyle>
          <a:p>
            <a:pPr>
              <a:defRPr/>
            </a:pPr>
            <a:fld id="{5F52BC87-9D20-4D80-967D-5A17272D3FDA}" type="datetimeFigureOut">
              <a:rPr lang="zh-CN" altLang="en-US"/>
            </a:fld>
            <a:endParaRPr lang="zh-CN" altLang="en-US"/>
          </a:p>
        </p:txBody>
      </p:sp>
      <p:sp>
        <p:nvSpPr>
          <p:cNvPr id="7" name="页脚占位符 3"/>
          <p:cNvSpPr>
            <a:spLocks noGrp="true"/>
          </p:cNvSpPr>
          <p:nvPr userDrawn="true">
            <p:ph type="ftr" sz="quarter" idx="16"/>
            <p:custDataLst>
              <p:tags r:id="rId4"/>
            </p:custDataLst>
          </p:nvPr>
        </p:nvSpPr>
        <p:spPr/>
        <p:txBody>
          <a:bodyPr/>
          <a:lstStyle>
            <a:lvl1pPr>
              <a:defRPr>
                <a:solidFill>
                  <a:schemeClr val="tx1">
                    <a:lumMod val="85000"/>
                    <a:lumOff val="15000"/>
                  </a:schemeClr>
                </a:solidFill>
              </a:defRPr>
            </a:lvl1pPr>
          </a:lstStyle>
          <a:p>
            <a:pPr>
              <a:defRPr/>
            </a:pPr>
            <a:endParaRPr lang="zh-CN" altLang="en-US"/>
          </a:p>
        </p:txBody>
      </p:sp>
      <p:sp>
        <p:nvSpPr>
          <p:cNvPr id="8" name="灯片编号占位符 4"/>
          <p:cNvSpPr>
            <a:spLocks noGrp="true"/>
          </p:cNvSpPr>
          <p:nvPr userDrawn="true">
            <p:ph type="sldNum" sz="quarter" idx="17"/>
            <p:custDataLst>
              <p:tags r:id="rId5"/>
            </p:custDataLst>
          </p:nvPr>
        </p:nvSpPr>
        <p:spPr/>
        <p:txBody>
          <a:bodyPr/>
          <a:lstStyle>
            <a:lvl1pPr>
              <a:defRPr>
                <a:solidFill>
                  <a:schemeClr val="tx1">
                    <a:lumMod val="85000"/>
                    <a:lumOff val="15000"/>
                  </a:schemeClr>
                </a:solidFill>
              </a:defRPr>
            </a:lvl1pPr>
          </a:lstStyle>
          <a:p>
            <a:pPr>
              <a:defRPr/>
            </a:pPr>
            <a:fld id="{6EC06B01-E4B0-441A-A975-1051A565C4E6}" type="slidenum">
              <a:rPr lang="zh-CN" altLang="en-US"/>
            </a:fld>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下上">
    <p:spTree>
      <p:nvGrpSpPr>
        <p:cNvPr id="1" name=""/>
        <p:cNvGrpSpPr/>
        <p:nvPr/>
      </p:nvGrpSpPr>
      <p:grpSpPr>
        <a:xfrm>
          <a:off x="0" y="0"/>
          <a:ext cx="0" cy="0"/>
          <a:chOff x="0" y="0"/>
          <a:chExt cx="0" cy="0"/>
        </a:xfrm>
      </p:grpSpPr>
      <p:sp>
        <p:nvSpPr>
          <p:cNvPr id="5" name="矩形 12"/>
          <p:cNvSpPr/>
          <p:nvPr userDrawn="true">
            <p:custDataLst>
              <p:tags r:id="rId2"/>
            </p:custDataLst>
          </p:nvPr>
        </p:nvSpPr>
        <p:spPr>
          <a:xfrm>
            <a:off x="0" y="5041900"/>
            <a:ext cx="12192000" cy="1828800"/>
          </a:xfrm>
          <a:prstGeom prst="rect">
            <a:avLst/>
          </a:prstGeom>
          <a:solidFill>
            <a:schemeClr val="bg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ltLang="zh-CN">
              <a:solidFill>
                <a:schemeClr val="tx1">
                  <a:lumMod val="85000"/>
                  <a:lumOff val="15000"/>
                </a:schemeClr>
              </a:solidFill>
              <a:sym typeface="+mn-ea"/>
            </a:endParaRPr>
          </a:p>
        </p:txBody>
      </p:sp>
      <p:sp>
        <p:nvSpPr>
          <p:cNvPr id="1048662" name="标题 1"/>
          <p:cNvSpPr>
            <a:spLocks noGrp="true"/>
          </p:cNvSpPr>
          <p:nvPr>
            <p:ph type="title"/>
          </p:nvPr>
        </p:nvSpPr>
        <p:spPr>
          <a:xfrm>
            <a:off x="604800" y="669600"/>
            <a:ext cx="10976400" cy="565200"/>
          </a:xfrm>
        </p:spPr>
        <p:txBody>
          <a:bodyPr>
            <a:normAutofit/>
          </a:bodyPr>
          <a:lstStyle>
            <a:lvl1pPr algn="ctr">
              <a:lnSpc>
                <a:spcPct val="100000"/>
              </a:lnSpc>
              <a:defRPr sz="3200" b="1" spc="200" baseline="0">
                <a:solidFill>
                  <a:schemeClr val="tx1">
                    <a:lumMod val="85000"/>
                    <a:lumOff val="15000"/>
                  </a:schemeClr>
                </a:solidFill>
                <a:latin typeface="Arial" panose="0208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1048666" name="内容占位符 6"/>
          <p:cNvSpPr>
            <a:spLocks noGrp="true"/>
          </p:cNvSpPr>
          <p:nvPr>
            <p:ph sz="quarter" idx="13"/>
          </p:nvPr>
        </p:nvSpPr>
        <p:spPr>
          <a:xfrm>
            <a:off x="604837" y="1681200"/>
            <a:ext cx="10990800" cy="3211200"/>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1pPr>
            <a:lvl2pPr>
              <a:lnSpc>
                <a:spcPct val="130000"/>
              </a:lnSpc>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2pPr>
            <a:lvl3pPr>
              <a:lnSpc>
                <a:spcPct val="130000"/>
              </a:lnSpc>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3pPr>
            <a:lvl4pPr>
              <a:lnSpc>
                <a:spcPct val="130000"/>
              </a:lnSpc>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4pPr>
            <a:lvl5pPr>
              <a:lnSpc>
                <a:spcPct val="130000"/>
              </a:lnSpc>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1048667" name="文本占位符 8"/>
          <p:cNvSpPr>
            <a:spLocks noGrp="true"/>
          </p:cNvSpPr>
          <p:nvPr>
            <p:ph type="body" sz="quarter" idx="14"/>
          </p:nvPr>
        </p:nvSpPr>
        <p:spPr>
          <a:xfrm>
            <a:off x="594000" y="5180400"/>
            <a:ext cx="11001600" cy="1011600"/>
          </a:xfrm>
        </p:spPr>
        <p:txBody>
          <a:bodyPr>
            <a:normAutofit/>
          </a:bodyPr>
          <a:lstStyle>
            <a:lvl1pPr marL="0" indent="0">
              <a:lnSpc>
                <a:spcPct val="130000"/>
              </a:lnSpc>
              <a:spcBef>
                <a:spcPts val="0"/>
              </a:spcBef>
              <a:spcAft>
                <a:spcPts val="1000"/>
              </a:spcAft>
              <a:buNone/>
              <a:defRPr sz="1600" spc="150" baseline="0">
                <a:solidFill>
                  <a:schemeClr val="tx1">
                    <a:lumMod val="85000"/>
                    <a:lumOff val="15000"/>
                  </a:schemeClr>
                </a:solidFill>
                <a:latin typeface="Arial" panose="0208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
        <p:nvSpPr>
          <p:cNvPr id="6" name="日期占位符 2"/>
          <p:cNvSpPr>
            <a:spLocks noGrp="true"/>
          </p:cNvSpPr>
          <p:nvPr userDrawn="true">
            <p:ph type="dt" sz="half" idx="15"/>
            <p:custDataLst>
              <p:tags r:id="rId3"/>
            </p:custDataLst>
          </p:nvPr>
        </p:nvSpPr>
        <p:spPr/>
        <p:txBody>
          <a:bodyPr/>
          <a:lstStyle>
            <a:lvl1pPr>
              <a:defRPr>
                <a:solidFill>
                  <a:schemeClr val="tx1">
                    <a:lumMod val="85000"/>
                    <a:lumOff val="15000"/>
                  </a:schemeClr>
                </a:solidFill>
              </a:defRPr>
            </a:lvl1pPr>
          </a:lstStyle>
          <a:p>
            <a:pPr>
              <a:defRPr/>
            </a:pPr>
            <a:fld id="{E09DAF13-3A97-42F8-A487-539129C05B44}" type="datetimeFigureOut">
              <a:rPr lang="zh-CN" altLang="en-US"/>
            </a:fld>
            <a:endParaRPr lang="zh-CN" altLang="en-US"/>
          </a:p>
        </p:txBody>
      </p:sp>
      <p:sp>
        <p:nvSpPr>
          <p:cNvPr id="7" name="页脚占位符 3"/>
          <p:cNvSpPr>
            <a:spLocks noGrp="true"/>
          </p:cNvSpPr>
          <p:nvPr userDrawn="true">
            <p:ph type="ftr" sz="quarter" idx="16"/>
            <p:custDataLst>
              <p:tags r:id="rId4"/>
            </p:custDataLst>
          </p:nvPr>
        </p:nvSpPr>
        <p:spPr/>
        <p:txBody>
          <a:bodyPr/>
          <a:lstStyle>
            <a:lvl1pPr>
              <a:defRPr>
                <a:solidFill>
                  <a:schemeClr val="tx1">
                    <a:lumMod val="85000"/>
                    <a:lumOff val="15000"/>
                  </a:schemeClr>
                </a:solidFill>
              </a:defRPr>
            </a:lvl1pPr>
          </a:lstStyle>
          <a:p>
            <a:pPr>
              <a:defRPr/>
            </a:pPr>
            <a:endParaRPr lang="zh-CN" altLang="en-US"/>
          </a:p>
        </p:txBody>
      </p:sp>
      <p:sp>
        <p:nvSpPr>
          <p:cNvPr id="8" name="灯片编号占位符 4"/>
          <p:cNvSpPr>
            <a:spLocks noGrp="true"/>
          </p:cNvSpPr>
          <p:nvPr userDrawn="true">
            <p:ph type="sldNum" sz="quarter" idx="17"/>
            <p:custDataLst>
              <p:tags r:id="rId5"/>
            </p:custDataLst>
          </p:nvPr>
        </p:nvSpPr>
        <p:spPr/>
        <p:txBody>
          <a:bodyPr/>
          <a:lstStyle>
            <a:lvl1pPr>
              <a:defRPr>
                <a:solidFill>
                  <a:schemeClr val="tx1">
                    <a:lumMod val="85000"/>
                    <a:lumOff val="15000"/>
                  </a:schemeClr>
                </a:solidFill>
              </a:defRPr>
            </a:lvl1pPr>
          </a:lstStyle>
          <a:p>
            <a:pPr>
              <a:defRPr/>
            </a:pPr>
            <a:fld id="{AD810B19-9AE4-4E02-B67C-C769EE429F72}" type="slidenum">
              <a:rPr lang="zh-CN" altLang="en-US"/>
            </a:fld>
            <a:endParaRPr lang="zh-CN" alt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导航">
    <p:spTree>
      <p:nvGrpSpPr>
        <p:cNvPr id="1" name=""/>
        <p:cNvGrpSpPr/>
        <p:nvPr/>
      </p:nvGrpSpPr>
      <p:grpSpPr>
        <a:xfrm>
          <a:off x="0" y="0"/>
          <a:ext cx="0" cy="0"/>
          <a:chOff x="0" y="0"/>
          <a:chExt cx="0" cy="0"/>
        </a:xfrm>
      </p:grpSpPr>
      <p:sp>
        <p:nvSpPr>
          <p:cNvPr id="7" name="矩形 14"/>
          <p:cNvSpPr/>
          <p:nvPr userDrawn="true">
            <p:custDataLst>
              <p:tags r:id="rId2"/>
            </p:custDataLst>
          </p:nvPr>
        </p:nvSpPr>
        <p:spPr>
          <a:xfrm>
            <a:off x="0" y="0"/>
            <a:ext cx="12192000" cy="914400"/>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ltLang="zh-CN">
              <a:solidFill>
                <a:schemeClr val="tx1">
                  <a:lumMod val="85000"/>
                  <a:lumOff val="15000"/>
                </a:schemeClr>
              </a:solidFill>
              <a:latin typeface="Viner Hand ITC" panose="03070502030502020203" charset="0"/>
              <a:cs typeface="Viner Hand ITC" panose="03070502030502020203" charset="0"/>
              <a:sym typeface="+mn-ea"/>
            </a:endParaRPr>
          </a:p>
        </p:txBody>
      </p:sp>
      <p:sp>
        <p:nvSpPr>
          <p:cNvPr id="1048702" name="标题 1"/>
          <p:cNvSpPr>
            <a:spLocks noGrp="true"/>
          </p:cNvSpPr>
          <p:nvPr>
            <p:ph type="title"/>
          </p:nvPr>
        </p:nvSpPr>
        <p:spPr>
          <a:xfrm>
            <a:off x="579600" y="237600"/>
            <a:ext cx="11037600" cy="441964"/>
          </a:xfrm>
        </p:spPr>
        <p:txBody>
          <a:bodyPr>
            <a:normAutofit/>
          </a:bodyPr>
          <a:lstStyle>
            <a:lvl1pPr>
              <a:lnSpc>
                <a:spcPct val="100000"/>
              </a:lnSpc>
              <a:defRPr sz="2400" b="1" spc="200" baseline="0">
                <a:solidFill>
                  <a:schemeClr val="tx1">
                    <a:lumMod val="85000"/>
                    <a:lumOff val="15000"/>
                  </a:schemeClr>
                </a:solidFill>
                <a:latin typeface="Arial" panose="0208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1048703" name="内容占位符 6"/>
          <p:cNvSpPr>
            <a:spLocks noGrp="true"/>
          </p:cNvSpPr>
          <p:nvPr>
            <p:ph sz="quarter" idx="13"/>
          </p:nvPr>
        </p:nvSpPr>
        <p:spPr>
          <a:xfrm>
            <a:off x="579600" y="1663200"/>
            <a:ext cx="5342400" cy="2894400"/>
          </a:xfrm>
        </p:spPr>
        <p:txBody>
          <a:bodyPr/>
          <a:lstStyle>
            <a:lvl1pPr>
              <a:lnSpc>
                <a:spcPct val="130000"/>
              </a:lnSpc>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1pPr>
            <a:lvl2pPr>
              <a:lnSpc>
                <a:spcPct val="130000"/>
              </a:lnSpc>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2pPr>
            <a:lvl3pPr>
              <a:lnSpc>
                <a:spcPct val="130000"/>
              </a:lnSpc>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3pPr>
            <a:lvl4pPr>
              <a:lnSpc>
                <a:spcPct val="130000"/>
              </a:lnSpc>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4pPr>
            <a:lvl5pPr>
              <a:lnSpc>
                <a:spcPct val="130000"/>
              </a:lnSpc>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5pPr>
          </a:lstStyle>
          <a:p>
            <a:pPr lvl="0"/>
            <a:r>
              <a:rPr lang="zh-CN" altLang="en-US"/>
              <a:t>单击此处编辑母版文本样式</a:t>
            </a:r>
            <a:endParaRPr lang="zh-CN" altLang="en-US"/>
          </a:p>
          <a:p>
            <a:pPr lvl="1"/>
            <a:r>
              <a:rPr lang="zh-CN" altLang="en-US" dirty="0">
                <a:sym typeface="+mn-ea"/>
              </a:rPr>
              <a:t>第</a:t>
            </a:r>
            <a:r>
              <a:rPr lang="zh-CN" altLang="en-US"/>
              <a:t>二级</a:t>
            </a:r>
            <a:endParaRPr lang="zh-CN" altLang="en-US"/>
          </a:p>
          <a:p>
            <a:pPr lvl="2"/>
            <a:r>
              <a:rPr lang="zh-CN" altLang="en-US" dirty="0">
                <a:sym typeface="+mn-ea"/>
              </a:rPr>
              <a:t>第</a:t>
            </a:r>
            <a:r>
              <a:rPr lang="zh-CN" altLang="en-US"/>
              <a:t>三级</a:t>
            </a:r>
            <a:endParaRPr lang="zh-CN" altLang="en-US"/>
          </a:p>
          <a:p>
            <a:pPr lvl="3"/>
            <a:r>
              <a:rPr lang="zh-CN" altLang="en-US" dirty="0">
                <a:sym typeface="+mn-ea"/>
              </a:rPr>
              <a:t>第</a:t>
            </a:r>
            <a:r>
              <a:rPr lang="zh-CN" altLang="en-US"/>
              <a:t>四级</a:t>
            </a:r>
            <a:endParaRPr lang="zh-CN" altLang="en-US"/>
          </a:p>
          <a:p>
            <a:pPr lvl="4"/>
            <a:r>
              <a:rPr lang="zh-CN" altLang="en-US" dirty="0">
                <a:sym typeface="+mn-ea"/>
              </a:rPr>
              <a:t>第</a:t>
            </a:r>
            <a:r>
              <a:rPr lang="zh-CN" altLang="en-US"/>
              <a:t>五级</a:t>
            </a:r>
            <a:endParaRPr lang="zh-CN" altLang="en-US"/>
          </a:p>
        </p:txBody>
      </p:sp>
      <p:sp>
        <p:nvSpPr>
          <p:cNvPr id="1048707" name="内容占位符 8"/>
          <p:cNvSpPr>
            <a:spLocks noGrp="true"/>
          </p:cNvSpPr>
          <p:nvPr>
            <p:ph sz="quarter" idx="14"/>
          </p:nvPr>
        </p:nvSpPr>
        <p:spPr>
          <a:xfrm>
            <a:off x="6242400" y="1663200"/>
            <a:ext cx="5367600" cy="2894400"/>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1pPr>
            <a:lvl2pPr>
              <a:lnSpc>
                <a:spcPct val="130000"/>
              </a:lnSpc>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2pPr>
            <a:lvl3pPr>
              <a:lnSpc>
                <a:spcPct val="130000"/>
              </a:lnSpc>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3pPr>
            <a:lvl4pPr>
              <a:lnSpc>
                <a:spcPct val="130000"/>
              </a:lnSpc>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4pPr>
            <a:lvl5pPr>
              <a:lnSpc>
                <a:spcPct val="130000"/>
              </a:lnSpc>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5pPr>
          </a:lstStyle>
          <a:p>
            <a:pPr lvl="0"/>
            <a:r>
              <a:rPr lang="zh-CN" altLang="en-US"/>
              <a:t>单击此处编辑母版文本样式</a:t>
            </a:r>
            <a:endParaRPr lang="zh-CN" altLang="en-US"/>
          </a:p>
          <a:p>
            <a:pPr lvl="1"/>
            <a:r>
              <a:rPr lang="zh-CN" altLang="en-US" dirty="0">
                <a:sym typeface="+mn-ea"/>
              </a:rPr>
              <a:t>第</a:t>
            </a:r>
            <a:r>
              <a:rPr lang="zh-CN" altLang="en-US"/>
              <a:t>二级</a:t>
            </a:r>
            <a:endParaRPr lang="zh-CN" altLang="en-US"/>
          </a:p>
          <a:p>
            <a:pPr lvl="2"/>
            <a:r>
              <a:rPr lang="zh-CN" altLang="en-US" dirty="0">
                <a:sym typeface="+mn-ea"/>
              </a:rPr>
              <a:t>第</a:t>
            </a:r>
            <a:r>
              <a:rPr lang="zh-CN" altLang="en-US"/>
              <a:t>三级</a:t>
            </a:r>
            <a:endParaRPr lang="zh-CN" altLang="en-US"/>
          </a:p>
          <a:p>
            <a:pPr lvl="3"/>
            <a:r>
              <a:rPr lang="zh-CN" altLang="en-US" dirty="0">
                <a:sym typeface="+mn-ea"/>
              </a:rPr>
              <a:t>第</a:t>
            </a:r>
            <a:r>
              <a:rPr lang="zh-CN" altLang="en-US"/>
              <a:t>四级</a:t>
            </a:r>
            <a:endParaRPr lang="zh-CN" altLang="en-US"/>
          </a:p>
          <a:p>
            <a:pPr lvl="4"/>
            <a:r>
              <a:rPr lang="zh-CN" altLang="en-US" dirty="0">
                <a:sym typeface="+mn-ea"/>
              </a:rPr>
              <a:t>第</a:t>
            </a:r>
            <a:r>
              <a:rPr lang="zh-CN" altLang="en-US"/>
              <a:t>五级</a:t>
            </a:r>
            <a:endParaRPr lang="zh-CN" altLang="en-US"/>
          </a:p>
        </p:txBody>
      </p:sp>
      <p:sp>
        <p:nvSpPr>
          <p:cNvPr id="1048708" name="文本占位符 10"/>
          <p:cNvSpPr>
            <a:spLocks noGrp="true"/>
          </p:cNvSpPr>
          <p:nvPr>
            <p:ph type="body" sz="quarter" idx="15"/>
          </p:nvPr>
        </p:nvSpPr>
        <p:spPr>
          <a:xfrm>
            <a:off x="572400" y="4816800"/>
            <a:ext cx="5342400" cy="781200"/>
          </a:xfrm>
        </p:spPr>
        <p:txBody>
          <a:bodyPr>
            <a:normAutofit/>
          </a:bodyPr>
          <a:lstStyle>
            <a:lvl1pPr>
              <a:lnSpc>
                <a:spcPct val="130000"/>
              </a:lnSpc>
              <a:spcBef>
                <a:spcPts val="0"/>
              </a:spcBef>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
        <p:nvSpPr>
          <p:cNvPr id="1048709" name="文本占位符 12"/>
          <p:cNvSpPr>
            <a:spLocks noGrp="true"/>
          </p:cNvSpPr>
          <p:nvPr>
            <p:ph type="body" sz="quarter" idx="16"/>
          </p:nvPr>
        </p:nvSpPr>
        <p:spPr>
          <a:xfrm>
            <a:off x="6253200" y="4813200"/>
            <a:ext cx="5367600" cy="781200"/>
          </a:xfrm>
        </p:spPr>
        <p:txBody>
          <a:bodyPr>
            <a:normAutofit/>
          </a:bodyPr>
          <a:lstStyle>
            <a:lvl1pPr>
              <a:lnSpc>
                <a:spcPct val="130000"/>
              </a:lnSpc>
              <a:spcBef>
                <a:spcPts val="0"/>
              </a:spcBef>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
        <p:nvSpPr>
          <p:cNvPr id="8" name="日期占位符 2"/>
          <p:cNvSpPr>
            <a:spLocks noGrp="true"/>
          </p:cNvSpPr>
          <p:nvPr>
            <p:ph type="dt" sz="half" idx="17"/>
            <p:custDataLst>
              <p:tags r:id="rId3"/>
            </p:custDataLst>
          </p:nvPr>
        </p:nvSpPr>
        <p:spPr/>
        <p:txBody>
          <a:bodyPr/>
          <a:lstStyle>
            <a:lvl1pPr>
              <a:defRPr>
                <a:solidFill>
                  <a:schemeClr val="tx1">
                    <a:lumMod val="85000"/>
                    <a:lumOff val="15000"/>
                  </a:schemeClr>
                </a:solidFill>
              </a:defRPr>
            </a:lvl1pPr>
          </a:lstStyle>
          <a:p>
            <a:pPr>
              <a:defRPr/>
            </a:pPr>
            <a:fld id="{63871A98-F6A4-4EA5-8B21-701B66867480}" type="datetimeFigureOut">
              <a:rPr lang="zh-CN" altLang="en-US"/>
            </a:fld>
            <a:endParaRPr lang="zh-CN" altLang="en-US"/>
          </a:p>
        </p:txBody>
      </p:sp>
      <p:sp>
        <p:nvSpPr>
          <p:cNvPr id="9" name="页脚占位符 3"/>
          <p:cNvSpPr>
            <a:spLocks noGrp="true"/>
          </p:cNvSpPr>
          <p:nvPr>
            <p:ph type="ftr" sz="quarter" idx="18"/>
            <p:custDataLst>
              <p:tags r:id="rId4"/>
            </p:custDataLst>
          </p:nvPr>
        </p:nvSpPr>
        <p:spPr/>
        <p:txBody>
          <a:bodyPr/>
          <a:lstStyle>
            <a:lvl1pPr>
              <a:defRPr>
                <a:solidFill>
                  <a:schemeClr val="tx1">
                    <a:lumMod val="85000"/>
                    <a:lumOff val="15000"/>
                  </a:schemeClr>
                </a:solidFill>
              </a:defRPr>
            </a:lvl1pPr>
          </a:lstStyle>
          <a:p>
            <a:pPr>
              <a:defRPr/>
            </a:pPr>
            <a:endParaRPr lang="zh-CN" altLang="en-US"/>
          </a:p>
        </p:txBody>
      </p:sp>
      <p:sp>
        <p:nvSpPr>
          <p:cNvPr id="10" name="灯片编号占位符 4"/>
          <p:cNvSpPr>
            <a:spLocks noGrp="true"/>
          </p:cNvSpPr>
          <p:nvPr>
            <p:ph type="sldNum" sz="quarter" idx="19"/>
            <p:custDataLst>
              <p:tags r:id="rId5"/>
            </p:custDataLst>
          </p:nvPr>
        </p:nvSpPr>
        <p:spPr/>
        <p:txBody>
          <a:bodyPr/>
          <a:lstStyle>
            <a:lvl1pPr>
              <a:defRPr>
                <a:solidFill>
                  <a:schemeClr val="tx1">
                    <a:lumMod val="85000"/>
                    <a:lumOff val="15000"/>
                  </a:schemeClr>
                </a:solidFill>
              </a:defRPr>
            </a:lvl1pPr>
          </a:lstStyle>
          <a:p>
            <a:pPr>
              <a:defRPr/>
            </a:pPr>
            <a:fld id="{779166AE-D5D2-4548-8FA2-DB3407F71E81}" type="slidenum">
              <a:rPr lang="zh-CN" altLang="en-US"/>
            </a:fld>
            <a:endParaRPr lang="zh-CN" alt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bg2">
            <a:lumMod val="95000"/>
          </a:schemeClr>
        </a:solidFill>
        <a:effectLst/>
      </p:bgPr>
    </p:bg>
    <p:spTree>
      <p:nvGrpSpPr>
        <p:cNvPr id="1" name=""/>
        <p:cNvGrpSpPr/>
        <p:nvPr/>
      </p:nvGrpSpPr>
      <p:grpSpPr>
        <a:xfrm>
          <a:off x="0" y="0"/>
          <a:ext cx="0" cy="0"/>
          <a:chOff x="0" y="0"/>
          <a:chExt cx="0" cy="0"/>
        </a:xfrm>
      </p:grpSpPr>
      <p:sp>
        <p:nvSpPr>
          <p:cNvPr id="4" name="矩形 11"/>
          <p:cNvSpPr/>
          <p:nvPr userDrawn="true">
            <p:custDataLst>
              <p:tags r:id="rId2"/>
            </p:custDataLst>
          </p:nvPr>
        </p:nvSpPr>
        <p:spPr>
          <a:xfrm>
            <a:off x="0" y="958850"/>
            <a:ext cx="12192000" cy="4940300"/>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ltLang="zh-CN">
              <a:solidFill>
                <a:schemeClr val="tx1">
                  <a:lumMod val="85000"/>
                  <a:lumOff val="15000"/>
                </a:schemeClr>
              </a:solidFill>
              <a:sym typeface="+mn-ea"/>
            </a:endParaRPr>
          </a:p>
        </p:txBody>
      </p:sp>
      <p:sp>
        <p:nvSpPr>
          <p:cNvPr id="1048674" name="标题 1"/>
          <p:cNvSpPr>
            <a:spLocks noGrp="true"/>
          </p:cNvSpPr>
          <p:nvPr>
            <p:ph type="title"/>
          </p:nvPr>
        </p:nvSpPr>
        <p:spPr>
          <a:xfrm>
            <a:off x="1522800" y="1339200"/>
            <a:ext cx="9144000" cy="2386800"/>
          </a:xfrm>
        </p:spPr>
        <p:txBody>
          <a:bodyPr anchor="b">
            <a:normAutofit/>
          </a:bodyPr>
          <a:lstStyle>
            <a:lvl1pPr algn="ctr">
              <a:defRPr sz="6000" b="1" strike="noStrike" spc="200" baseline="0">
                <a:solidFill>
                  <a:schemeClr val="tx1">
                    <a:lumMod val="85000"/>
                    <a:lumOff val="15000"/>
                  </a:schemeClr>
                </a:solidFill>
                <a:latin typeface="Arial" panose="0208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1048678" name="文本占位符 6"/>
          <p:cNvSpPr>
            <a:spLocks noGrp="true"/>
          </p:cNvSpPr>
          <p:nvPr>
            <p:ph type="body" sz="quarter" idx="13"/>
          </p:nvPr>
        </p:nvSpPr>
        <p:spPr>
          <a:xfrm>
            <a:off x="1522413" y="3801840"/>
            <a:ext cx="9144000" cy="1656000"/>
          </a:xfrm>
        </p:spPr>
        <p:txBody>
          <a:bodyPr>
            <a:normAutofit/>
          </a:bodyPr>
          <a:lstStyle>
            <a:lvl1pPr algn="ctr">
              <a:lnSpc>
                <a:spcPct val="130000"/>
              </a:lnSpc>
              <a:spcBef>
                <a:spcPts val="0"/>
              </a:spcBef>
              <a:spcAft>
                <a:spcPts val="1000"/>
              </a:spcAft>
              <a:defRPr sz="1600" spc="150" baseline="0">
                <a:solidFill>
                  <a:schemeClr val="tx1">
                    <a:lumMod val="85000"/>
                    <a:lumOff val="15000"/>
                  </a:schemeClr>
                </a:solidFill>
                <a:latin typeface="Arial" panose="0208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
        <p:nvSpPr>
          <p:cNvPr id="5" name="日期占位符 2"/>
          <p:cNvSpPr>
            <a:spLocks noGrp="true"/>
          </p:cNvSpPr>
          <p:nvPr userDrawn="true">
            <p:ph type="dt" sz="half" idx="14"/>
            <p:custDataLst>
              <p:tags r:id="rId3"/>
            </p:custDataLst>
          </p:nvPr>
        </p:nvSpPr>
        <p:spPr/>
        <p:txBody>
          <a:bodyPr/>
          <a:lstStyle>
            <a:lvl1pPr>
              <a:defRPr>
                <a:solidFill>
                  <a:schemeClr val="tx1">
                    <a:lumMod val="85000"/>
                    <a:lumOff val="15000"/>
                  </a:schemeClr>
                </a:solidFill>
              </a:defRPr>
            </a:lvl1pPr>
          </a:lstStyle>
          <a:p>
            <a:pPr>
              <a:defRPr/>
            </a:pPr>
            <a:fld id="{A3CEC7A9-36C1-475A-875D-ADF94619993E}" type="datetimeFigureOut">
              <a:rPr lang="zh-CN" altLang="en-US"/>
            </a:fld>
            <a:endParaRPr lang="zh-CN" altLang="en-US"/>
          </a:p>
        </p:txBody>
      </p:sp>
      <p:sp>
        <p:nvSpPr>
          <p:cNvPr id="6" name="页脚占位符 3"/>
          <p:cNvSpPr>
            <a:spLocks noGrp="true"/>
          </p:cNvSpPr>
          <p:nvPr userDrawn="true">
            <p:ph type="ftr" sz="quarter" idx="15"/>
            <p:custDataLst>
              <p:tags r:id="rId4"/>
            </p:custDataLst>
          </p:nvPr>
        </p:nvSpPr>
        <p:spPr/>
        <p:txBody>
          <a:bodyPr/>
          <a:lstStyle>
            <a:lvl1pPr>
              <a:defRPr>
                <a:solidFill>
                  <a:schemeClr val="tx1">
                    <a:lumMod val="85000"/>
                    <a:lumOff val="15000"/>
                  </a:schemeClr>
                </a:solidFill>
              </a:defRPr>
            </a:lvl1pPr>
          </a:lstStyle>
          <a:p>
            <a:pPr>
              <a:defRPr/>
            </a:pPr>
            <a:endParaRPr lang="zh-CN" altLang="en-US"/>
          </a:p>
        </p:txBody>
      </p:sp>
      <p:sp>
        <p:nvSpPr>
          <p:cNvPr id="7" name="灯片编号占位符 4"/>
          <p:cNvSpPr>
            <a:spLocks noGrp="true"/>
          </p:cNvSpPr>
          <p:nvPr userDrawn="true">
            <p:ph type="sldNum" sz="quarter" idx="16"/>
            <p:custDataLst>
              <p:tags r:id="rId5"/>
            </p:custDataLst>
          </p:nvPr>
        </p:nvSpPr>
        <p:spPr/>
        <p:txBody>
          <a:bodyPr/>
          <a:lstStyle>
            <a:lvl1pPr>
              <a:defRPr>
                <a:solidFill>
                  <a:schemeClr val="tx1">
                    <a:lumMod val="85000"/>
                    <a:lumOff val="15000"/>
                  </a:schemeClr>
                </a:solidFill>
              </a:defRPr>
            </a:lvl1pPr>
          </a:lstStyle>
          <a:p>
            <a:pPr>
              <a:defRPr/>
            </a:pPr>
            <a:fld id="{8A6282F3-28F8-4C14-967F-5B9D14950F52}" type="slidenum">
              <a:rPr lang="zh-CN" altLang="en-US"/>
            </a:fld>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1048749" name="标题 1"/>
          <p:cNvSpPr>
            <a:spLocks noGrp="true"/>
          </p:cNvSpPr>
          <p:nvPr>
            <p:ph type="title"/>
          </p:nvPr>
        </p:nvSpPr>
        <p:spPr>
          <a:xfrm>
            <a:off x="831850" y="3751117"/>
            <a:ext cx="7321550" cy="811357"/>
          </a:xfrm>
        </p:spPr>
        <p:txBody>
          <a:bodyPr anchor="b">
            <a:normAutofit/>
          </a:bodyPr>
          <a:lstStyle>
            <a:lvl1pPr>
              <a:defRPr sz="400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1048750" name="文本占位符 2"/>
          <p:cNvSpPr>
            <a:spLocks noGrp="true"/>
          </p:cNvSpPr>
          <p:nvPr>
            <p:ph type="body" idx="1"/>
          </p:nvPr>
        </p:nvSpPr>
        <p:spPr>
          <a:xfrm>
            <a:off x="831850" y="4610028"/>
            <a:ext cx="7321550" cy="647555"/>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true"/>
          </p:cNvSpPr>
          <p:nvPr>
            <p:ph type="dt" sz="half" idx="10"/>
          </p:nvPr>
        </p:nvSpPr>
        <p:spPr/>
        <p:txBody>
          <a:bodyPr/>
          <a:lstStyle>
            <a:lvl1pPr>
              <a:defRPr/>
            </a:lvl1pPr>
          </a:lstStyle>
          <a:p>
            <a:pPr>
              <a:defRPr/>
            </a:pPr>
            <a:fld id="{4BC1BF33-7DDB-4ED8-A4A4-7C2C542E9996}" type="datetimeFigureOut">
              <a:rPr lang="zh-CN" altLang="en-US"/>
            </a:fld>
            <a:endParaRPr lang="zh-CN" altLang="en-US"/>
          </a:p>
        </p:txBody>
      </p:sp>
      <p:sp>
        <p:nvSpPr>
          <p:cNvPr id="5" name="页脚占位符 4"/>
          <p:cNvSpPr>
            <a:spLocks noGrp="true"/>
          </p:cNvSpPr>
          <p:nvPr>
            <p:ph type="ftr" sz="quarter" idx="11"/>
          </p:nvPr>
        </p:nvSpPr>
        <p:spPr/>
        <p:txBody>
          <a:bodyPr/>
          <a:lstStyle>
            <a:lvl1pPr>
              <a:defRPr/>
            </a:lvl1pPr>
          </a:lstStyle>
          <a:p>
            <a:pPr>
              <a:defRPr/>
            </a:pPr>
            <a:endParaRPr lang="zh-CN" altLang="en-US"/>
          </a:p>
        </p:txBody>
      </p:sp>
      <p:sp>
        <p:nvSpPr>
          <p:cNvPr id="6" name="灯片编号占位符 5"/>
          <p:cNvSpPr>
            <a:spLocks noGrp="true"/>
          </p:cNvSpPr>
          <p:nvPr>
            <p:ph type="sldNum" sz="quarter" idx="12"/>
          </p:nvPr>
        </p:nvSpPr>
        <p:spPr/>
        <p:txBody>
          <a:bodyPr/>
          <a:lstStyle>
            <a:lvl1pPr>
              <a:defRPr/>
            </a:lvl1pPr>
          </a:lstStyle>
          <a:p>
            <a:pPr>
              <a:defRPr/>
            </a:pPr>
            <a:fld id="{0217A693-6022-4BEF-AE45-A1169D64DFB1}" type="slidenum">
              <a:rPr lang="zh-CN" altLang="en-US"/>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1048754" name="标题 1"/>
          <p:cNvSpPr>
            <a:spLocks noGrp="true"/>
          </p:cNvSpPr>
          <p:nvPr>
            <p:ph type="title"/>
          </p:nvPr>
        </p:nvSpPr>
        <p:spPr>
          <a:xfrm>
            <a:off x="647700" y="258445"/>
            <a:ext cx="10515600" cy="1325563"/>
          </a:xfrm>
        </p:spPr>
        <p:txBody>
          <a:bodyPr>
            <a:normAutofit/>
          </a:bodyPr>
          <a:lstStyle>
            <a:lvl1pPr>
              <a:defRPr sz="2400" b="1" i="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1048755" name="内容占位符 2"/>
          <p:cNvSpPr>
            <a:spLocks noGrp="true"/>
          </p:cNvSpPr>
          <p:nvPr>
            <p:ph sz="half" idx="1"/>
          </p:nvPr>
        </p:nvSpPr>
        <p:spPr>
          <a:xfrm>
            <a:off x="647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048756" name="内容占位符 3"/>
          <p:cNvSpPr>
            <a:spLocks noGrp="true"/>
          </p:cNvSpPr>
          <p:nvPr>
            <p:ph sz="half" idx="2"/>
          </p:nvPr>
        </p:nvSpPr>
        <p:spPr>
          <a:xfrm>
            <a:off x="5981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3"/>
          <p:cNvSpPr>
            <a:spLocks noGrp="true"/>
          </p:cNvSpPr>
          <p:nvPr>
            <p:ph type="dt" sz="half" idx="10"/>
          </p:nvPr>
        </p:nvSpPr>
        <p:spPr/>
        <p:txBody>
          <a:bodyPr/>
          <a:lstStyle>
            <a:lvl1pPr>
              <a:defRPr/>
            </a:lvl1pPr>
          </a:lstStyle>
          <a:p>
            <a:pPr>
              <a:defRPr/>
            </a:pPr>
            <a:fld id="{1617756B-428A-4E45-B501-B287E56D8C42}" type="datetimeFigureOut">
              <a:rPr lang="zh-CN" altLang="en-US"/>
            </a:fld>
            <a:endParaRPr lang="zh-CN" altLang="en-US"/>
          </a:p>
        </p:txBody>
      </p:sp>
      <p:sp>
        <p:nvSpPr>
          <p:cNvPr id="6" name="页脚占位符 4"/>
          <p:cNvSpPr>
            <a:spLocks noGrp="true"/>
          </p:cNvSpPr>
          <p:nvPr>
            <p:ph type="ftr" sz="quarter" idx="11"/>
          </p:nvPr>
        </p:nvSpPr>
        <p:spPr/>
        <p:txBody>
          <a:bodyPr/>
          <a:lstStyle>
            <a:lvl1pPr>
              <a:defRPr/>
            </a:lvl1pPr>
          </a:lstStyle>
          <a:p>
            <a:pPr>
              <a:defRPr/>
            </a:pPr>
            <a:endParaRPr lang="zh-CN" altLang="en-US"/>
          </a:p>
        </p:txBody>
      </p:sp>
      <p:sp>
        <p:nvSpPr>
          <p:cNvPr id="7" name="灯片编号占位符 5"/>
          <p:cNvSpPr>
            <a:spLocks noGrp="true"/>
          </p:cNvSpPr>
          <p:nvPr>
            <p:ph type="sldNum" sz="quarter" idx="12"/>
          </p:nvPr>
        </p:nvSpPr>
        <p:spPr/>
        <p:txBody>
          <a:bodyPr/>
          <a:lstStyle>
            <a:lvl1pPr>
              <a:defRPr/>
            </a:lvl1pPr>
          </a:lstStyle>
          <a:p>
            <a:pPr>
              <a:defRPr/>
            </a:pPr>
            <a:fld id="{364B75F5-C69E-4603-962F-9EF2FA073922}" type="slidenum">
              <a:rPr lang="zh-CN" altLang="en-US"/>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48760" name="标题 1"/>
          <p:cNvSpPr>
            <a:spLocks noGrp="true"/>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1048761" name="文本占位符 2"/>
          <p:cNvSpPr>
            <a:spLocks noGrp="true"/>
          </p:cNvSpPr>
          <p:nvPr>
            <p:ph type="body" idx="1"/>
          </p:nvPr>
        </p:nvSpPr>
        <p:spPr>
          <a:xfrm>
            <a:off x="839788" y="174496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1048762" name="内容占位符 3"/>
          <p:cNvSpPr>
            <a:spLocks noGrp="true"/>
          </p:cNvSpPr>
          <p:nvPr>
            <p:ph sz="half" idx="2"/>
          </p:nvPr>
        </p:nvSpPr>
        <p:spPr>
          <a:xfrm>
            <a:off x="839788" y="2615609"/>
            <a:ext cx="5157787"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048763" name="文本占位符 4"/>
          <p:cNvSpPr>
            <a:spLocks noGrp="true"/>
          </p:cNvSpPr>
          <p:nvPr>
            <p:ph type="body" sz="quarter" idx="3"/>
          </p:nvPr>
        </p:nvSpPr>
        <p:spPr>
          <a:xfrm>
            <a:off x="6172200" y="174496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1048764" name="内容占位符 5"/>
          <p:cNvSpPr>
            <a:spLocks noGrp="true"/>
          </p:cNvSpPr>
          <p:nvPr>
            <p:ph sz="quarter" idx="4"/>
          </p:nvPr>
        </p:nvSpPr>
        <p:spPr>
          <a:xfrm>
            <a:off x="6172200" y="2615609"/>
            <a:ext cx="5183188"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3"/>
          <p:cNvSpPr>
            <a:spLocks noGrp="true"/>
          </p:cNvSpPr>
          <p:nvPr>
            <p:ph type="dt" sz="half" idx="10"/>
          </p:nvPr>
        </p:nvSpPr>
        <p:spPr/>
        <p:txBody>
          <a:bodyPr/>
          <a:lstStyle>
            <a:lvl1pPr>
              <a:defRPr/>
            </a:lvl1pPr>
          </a:lstStyle>
          <a:p>
            <a:pPr>
              <a:defRPr/>
            </a:pPr>
            <a:fld id="{823DA394-3A69-4E6A-9D55-A4002E548B2B}" type="datetimeFigureOut">
              <a:rPr lang="zh-CN" altLang="en-US"/>
            </a:fld>
            <a:endParaRPr lang="zh-CN" altLang="en-US"/>
          </a:p>
        </p:txBody>
      </p:sp>
      <p:sp>
        <p:nvSpPr>
          <p:cNvPr id="8" name="页脚占位符 4"/>
          <p:cNvSpPr>
            <a:spLocks noGrp="true"/>
          </p:cNvSpPr>
          <p:nvPr>
            <p:ph type="ftr" sz="quarter" idx="11"/>
          </p:nvPr>
        </p:nvSpPr>
        <p:spPr/>
        <p:txBody>
          <a:bodyPr/>
          <a:lstStyle>
            <a:lvl1pPr>
              <a:defRPr/>
            </a:lvl1pPr>
          </a:lstStyle>
          <a:p>
            <a:pPr>
              <a:defRPr/>
            </a:pPr>
            <a:endParaRPr lang="zh-CN" altLang="en-US"/>
          </a:p>
        </p:txBody>
      </p:sp>
      <p:sp>
        <p:nvSpPr>
          <p:cNvPr id="9" name="灯片编号占位符 5"/>
          <p:cNvSpPr>
            <a:spLocks noGrp="true"/>
          </p:cNvSpPr>
          <p:nvPr>
            <p:ph type="sldNum" sz="quarter" idx="12"/>
          </p:nvPr>
        </p:nvSpPr>
        <p:spPr/>
        <p:txBody>
          <a:bodyPr/>
          <a:lstStyle>
            <a:lvl1pPr>
              <a:defRPr/>
            </a:lvl1pPr>
          </a:lstStyle>
          <a:p>
            <a:pPr>
              <a:defRPr/>
            </a:pPr>
            <a:fld id="{F5219713-03B3-44E2-94CC-2BDD06D71AF9}" type="slidenum">
              <a:rPr lang="zh-CN" altLang="en-US"/>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1048731" name="标题 1"/>
          <p:cNvSpPr>
            <a:spLocks noGrp="true"/>
          </p:cNvSpPr>
          <p:nvPr>
            <p:ph type="title"/>
          </p:nvPr>
        </p:nvSpPr>
        <p:spPr>
          <a:xfrm>
            <a:off x="838200" y="2766219"/>
            <a:ext cx="10515600" cy="1325563"/>
          </a:xfrm>
        </p:spPr>
        <p:txBody>
          <a:bodyPr>
            <a:normAutofit/>
          </a:bodyPr>
          <a:lstStyle>
            <a:lvl1pPr algn="ctr">
              <a:defRPr sz="4800" b="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日期占位符 3"/>
          <p:cNvSpPr>
            <a:spLocks noGrp="true"/>
          </p:cNvSpPr>
          <p:nvPr>
            <p:ph type="dt" sz="half" idx="10"/>
          </p:nvPr>
        </p:nvSpPr>
        <p:spPr/>
        <p:txBody>
          <a:bodyPr/>
          <a:lstStyle>
            <a:lvl1pPr>
              <a:defRPr/>
            </a:lvl1pPr>
          </a:lstStyle>
          <a:p>
            <a:pPr>
              <a:defRPr/>
            </a:pPr>
            <a:fld id="{0D9F01FA-C2F0-4F82-884C-1D30369DC34D}" type="datetimeFigureOut">
              <a:rPr lang="zh-CN" altLang="en-US"/>
            </a:fld>
            <a:endParaRPr lang="zh-CN" altLang="en-US"/>
          </a:p>
        </p:txBody>
      </p:sp>
      <p:sp>
        <p:nvSpPr>
          <p:cNvPr id="4" name="页脚占位符 4"/>
          <p:cNvSpPr>
            <a:spLocks noGrp="true"/>
          </p:cNvSpPr>
          <p:nvPr>
            <p:ph type="ftr" sz="quarter" idx="11"/>
          </p:nvPr>
        </p:nvSpPr>
        <p:spPr/>
        <p:txBody>
          <a:bodyPr/>
          <a:lstStyle>
            <a:lvl1pPr>
              <a:defRPr/>
            </a:lvl1pPr>
          </a:lstStyle>
          <a:p>
            <a:pPr>
              <a:defRPr/>
            </a:pPr>
            <a:endParaRPr lang="zh-CN" altLang="en-US"/>
          </a:p>
        </p:txBody>
      </p:sp>
      <p:sp>
        <p:nvSpPr>
          <p:cNvPr id="5" name="灯片编号占位符 5"/>
          <p:cNvSpPr>
            <a:spLocks noGrp="true"/>
          </p:cNvSpPr>
          <p:nvPr>
            <p:ph type="sldNum" sz="quarter" idx="12"/>
          </p:nvPr>
        </p:nvSpPr>
        <p:spPr/>
        <p:txBody>
          <a:bodyPr/>
          <a:lstStyle>
            <a:lvl1pPr>
              <a:defRPr/>
            </a:lvl1pPr>
          </a:lstStyle>
          <a:p>
            <a:pPr>
              <a:defRPr/>
            </a:pPr>
            <a:fld id="{67478835-3E75-4C4B-B3A8-46EADBCB01F3}" type="slidenum">
              <a:rPr lang="zh-CN" altLang="en-US"/>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true"/>
          </p:cNvSpPr>
          <p:nvPr>
            <p:ph type="dt" sz="half" idx="10"/>
          </p:nvPr>
        </p:nvSpPr>
        <p:spPr/>
        <p:txBody>
          <a:bodyPr/>
          <a:lstStyle>
            <a:lvl1pPr>
              <a:defRPr/>
            </a:lvl1pPr>
          </a:lstStyle>
          <a:p>
            <a:pPr>
              <a:defRPr/>
            </a:pPr>
            <a:fld id="{90B06F28-9956-4CDA-8AA5-94F4EEA7CF18}" type="datetimeFigureOut">
              <a:rPr lang="zh-CN" altLang="en-US"/>
            </a:fld>
            <a:endParaRPr lang="zh-CN" altLang="en-US"/>
          </a:p>
        </p:txBody>
      </p:sp>
      <p:sp>
        <p:nvSpPr>
          <p:cNvPr id="3" name="页脚占位符 4"/>
          <p:cNvSpPr>
            <a:spLocks noGrp="true"/>
          </p:cNvSpPr>
          <p:nvPr>
            <p:ph type="ftr" sz="quarter" idx="11"/>
          </p:nvPr>
        </p:nvSpPr>
        <p:spPr/>
        <p:txBody>
          <a:bodyPr/>
          <a:lstStyle>
            <a:lvl1pPr>
              <a:defRPr/>
            </a:lvl1pPr>
          </a:lstStyle>
          <a:p>
            <a:pPr>
              <a:defRPr/>
            </a:pPr>
            <a:endParaRPr lang="zh-CN" altLang="en-US"/>
          </a:p>
        </p:txBody>
      </p:sp>
      <p:sp>
        <p:nvSpPr>
          <p:cNvPr id="4" name="灯片编号占位符 5"/>
          <p:cNvSpPr>
            <a:spLocks noGrp="true"/>
          </p:cNvSpPr>
          <p:nvPr>
            <p:ph type="sldNum" sz="quarter" idx="12"/>
          </p:nvPr>
        </p:nvSpPr>
        <p:spPr/>
        <p:txBody>
          <a:bodyPr/>
          <a:lstStyle>
            <a:lvl1pPr>
              <a:defRPr/>
            </a:lvl1pPr>
          </a:lstStyle>
          <a:p>
            <a:pPr>
              <a:defRPr/>
            </a:pPr>
            <a:fld id="{F648673F-9E71-432F-B419-F78F3D7F7431}" type="slidenum">
              <a:rPr lang="zh-CN" altLang="en-US"/>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cxnSp>
        <p:nvCxnSpPr>
          <p:cNvPr id="5" name="直接连接符 7" hidden="true"/>
          <p:cNvCxnSpPr/>
          <p:nvPr userDrawn="true"/>
        </p:nvCxnSpPr>
        <p:spPr>
          <a:xfrm>
            <a:off x="742950" y="434975"/>
            <a:ext cx="0" cy="1390650"/>
          </a:xfrm>
          <a:prstGeom prst="line">
            <a:avLst/>
          </a:prstGeom>
        </p:spPr>
        <p:style>
          <a:lnRef idx="1">
            <a:schemeClr val="accent1"/>
          </a:lnRef>
          <a:fillRef idx="0">
            <a:schemeClr val="accent1"/>
          </a:fillRef>
          <a:effectRef idx="0">
            <a:schemeClr val="accent1"/>
          </a:effectRef>
          <a:fontRef idx="minor">
            <a:schemeClr val="tx1"/>
          </a:fontRef>
        </p:style>
      </p:cxnSp>
      <p:sp>
        <p:nvSpPr>
          <p:cNvPr id="1048771" name="标题 1"/>
          <p:cNvSpPr>
            <a:spLocks noGrp="true"/>
          </p:cNvSpPr>
          <p:nvPr>
            <p:ph type="title"/>
          </p:nvPr>
        </p:nvSpPr>
        <p:spPr>
          <a:xfrm>
            <a:off x="646747" y="127000"/>
            <a:ext cx="4165200" cy="1600200"/>
          </a:xfrm>
        </p:spPr>
        <p:txBody>
          <a:bodyPr>
            <a:normAutofit/>
          </a:bodyPr>
          <a:lstStyle>
            <a:lvl1pPr>
              <a:defRPr sz="2400" b="1">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1048772" name="图片占位符 2"/>
          <p:cNvSpPr>
            <a:spLocks noGrp="true" noChangeAspect="true"/>
          </p:cNvSpPr>
          <p:nvPr>
            <p:ph type="pic" idx="1"/>
          </p:nvPr>
        </p:nvSpPr>
        <p:spPr>
          <a:xfrm>
            <a:off x="5184000" y="766354"/>
            <a:ext cx="5817375" cy="5094446"/>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dirty="0"/>
          </a:p>
        </p:txBody>
      </p:sp>
      <p:sp>
        <p:nvSpPr>
          <p:cNvPr id="1048773" name="文本占位符 3"/>
          <p:cNvSpPr>
            <a:spLocks noGrp="true"/>
          </p:cNvSpPr>
          <p:nvPr>
            <p:ph type="body" sz="half" idx="2"/>
          </p:nvPr>
        </p:nvSpPr>
        <p:spPr>
          <a:xfrm>
            <a:off x="651827" y="2057400"/>
            <a:ext cx="4165200" cy="3811588"/>
          </a:xfrm>
        </p:spPr>
        <p:txBody>
          <a:bodyPr>
            <a:normAutofit/>
          </a:bodyPr>
          <a:lstStyle>
            <a:lvl1pPr marL="0" indent="0">
              <a:lnSpc>
                <a:spcPct val="150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6" name="日期占位符 4"/>
          <p:cNvSpPr>
            <a:spLocks noGrp="true"/>
          </p:cNvSpPr>
          <p:nvPr>
            <p:ph type="dt" sz="half" idx="10"/>
          </p:nvPr>
        </p:nvSpPr>
        <p:spPr/>
        <p:txBody>
          <a:bodyPr/>
          <a:lstStyle>
            <a:lvl1pPr>
              <a:defRPr/>
            </a:lvl1pPr>
          </a:lstStyle>
          <a:p>
            <a:pPr>
              <a:defRPr/>
            </a:pPr>
            <a:fld id="{4B5856FF-AE16-4313-88F5-D85456944DD3}" type="datetimeFigureOut">
              <a:rPr lang="zh-CN" altLang="en-US"/>
            </a:fld>
            <a:endParaRPr lang="zh-CN" altLang="en-US" dirty="0"/>
          </a:p>
        </p:txBody>
      </p:sp>
      <p:sp>
        <p:nvSpPr>
          <p:cNvPr id="7" name="页脚占位符 5"/>
          <p:cNvSpPr>
            <a:spLocks noGrp="true"/>
          </p:cNvSpPr>
          <p:nvPr>
            <p:ph type="ftr" sz="quarter" idx="11"/>
          </p:nvPr>
        </p:nvSpPr>
        <p:spPr/>
        <p:txBody>
          <a:bodyPr/>
          <a:lstStyle>
            <a:lvl1pPr>
              <a:defRPr/>
            </a:lvl1pPr>
          </a:lstStyle>
          <a:p>
            <a:pPr>
              <a:defRPr/>
            </a:pPr>
            <a:endParaRPr lang="zh-CN" altLang="en-US"/>
          </a:p>
        </p:txBody>
      </p:sp>
      <p:sp>
        <p:nvSpPr>
          <p:cNvPr id="8" name="灯片编号占位符 6"/>
          <p:cNvSpPr>
            <a:spLocks noGrp="true"/>
          </p:cNvSpPr>
          <p:nvPr>
            <p:ph type="sldNum" sz="quarter" idx="12"/>
          </p:nvPr>
        </p:nvSpPr>
        <p:spPr/>
        <p:txBody>
          <a:bodyPr/>
          <a:lstStyle>
            <a:lvl1pPr>
              <a:defRPr/>
            </a:lvl1pPr>
          </a:lstStyle>
          <a:p>
            <a:pPr>
              <a:defRPr/>
            </a:pPr>
            <a:fld id="{BDE58011-D6BD-4C68-A6E2-05B3F381B070}" type="slidenum">
              <a:rPr lang="zh-CN" altLang="en-US"/>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1048740" name="竖排标题 1"/>
          <p:cNvSpPr>
            <a:spLocks noGrp="true"/>
          </p:cNvSpPr>
          <p:nvPr>
            <p:ph type="title" orient="vert"/>
          </p:nvPr>
        </p:nvSpPr>
        <p:spPr>
          <a:xfrm>
            <a:off x="9824484" y="365125"/>
            <a:ext cx="1529316" cy="5811838"/>
          </a:xfrm>
        </p:spPr>
        <p:txBody>
          <a:bodyPr vert="eaVert">
            <a:normAutofit/>
          </a:bodyPr>
          <a:lstStyle>
            <a:lvl1pPr>
              <a:defRPr sz="3600"/>
            </a:lvl1pPr>
          </a:lstStyle>
          <a:p>
            <a:r>
              <a:rPr lang="zh-CN" altLang="en-US"/>
              <a:t>单击此处编辑母版标题样式</a:t>
            </a:r>
            <a:endParaRPr lang="zh-CN" altLang="en-US"/>
          </a:p>
        </p:txBody>
      </p:sp>
      <p:sp>
        <p:nvSpPr>
          <p:cNvPr id="1048741" name="竖排文字占位符 2"/>
          <p:cNvSpPr>
            <a:spLocks noGrp="true"/>
          </p:cNvSpPr>
          <p:nvPr>
            <p:ph type="body" orient="vert" idx="1"/>
          </p:nvPr>
        </p:nvSpPr>
        <p:spPr>
          <a:xfrm>
            <a:off x="838200" y="365125"/>
            <a:ext cx="8879958" cy="5811838"/>
          </a:xfr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true"/>
          </p:cNvSpPr>
          <p:nvPr>
            <p:ph type="dt" sz="half" idx="10"/>
          </p:nvPr>
        </p:nvSpPr>
        <p:spPr/>
        <p:txBody>
          <a:bodyPr/>
          <a:lstStyle>
            <a:lvl1pPr>
              <a:defRPr/>
            </a:lvl1pPr>
          </a:lstStyle>
          <a:p>
            <a:pPr>
              <a:defRPr/>
            </a:pPr>
            <a:fld id="{C85E3F14-4F07-4BC8-B697-56D39410FADF}" type="datetimeFigureOut">
              <a:rPr lang="zh-CN" altLang="en-US"/>
            </a:fld>
            <a:endParaRPr lang="zh-CN" altLang="en-US"/>
          </a:p>
        </p:txBody>
      </p:sp>
      <p:sp>
        <p:nvSpPr>
          <p:cNvPr id="5" name="页脚占位符 4"/>
          <p:cNvSpPr>
            <a:spLocks noGrp="true"/>
          </p:cNvSpPr>
          <p:nvPr>
            <p:ph type="ftr" sz="quarter" idx="11"/>
          </p:nvPr>
        </p:nvSpPr>
        <p:spPr/>
        <p:txBody>
          <a:bodyPr/>
          <a:lstStyle>
            <a:lvl1pPr>
              <a:defRPr/>
            </a:lvl1pPr>
          </a:lstStyle>
          <a:p>
            <a:pPr>
              <a:defRPr/>
            </a:pPr>
            <a:endParaRPr lang="zh-CN" altLang="en-US"/>
          </a:p>
        </p:txBody>
      </p:sp>
      <p:sp>
        <p:nvSpPr>
          <p:cNvPr id="6" name="灯片编号占位符 5"/>
          <p:cNvSpPr>
            <a:spLocks noGrp="true"/>
          </p:cNvSpPr>
          <p:nvPr>
            <p:ph type="sldNum" sz="quarter" idx="12"/>
          </p:nvPr>
        </p:nvSpPr>
        <p:spPr/>
        <p:txBody>
          <a:bodyPr/>
          <a:lstStyle>
            <a:lvl1pPr>
              <a:defRPr/>
            </a:lvl1pPr>
          </a:lstStyle>
          <a:p>
            <a:pPr>
              <a:defRPr/>
            </a:pPr>
            <a:fld id="{ECC5428A-AB70-4003-B268-0474F35DE56D}" type="slidenum">
              <a:rPr lang="zh-CN" altLang="en-US"/>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19.xml"/><Relationship Id="rId8" Type="http://schemas.openxmlformats.org/officeDocument/2006/relationships/slideLayout" Target="../slideLayouts/slideLayout18.xml"/><Relationship Id="rId7" Type="http://schemas.openxmlformats.org/officeDocument/2006/relationships/slideLayout" Target="../slideLayouts/slideLayout17.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 Id="rId3" Type="http://schemas.openxmlformats.org/officeDocument/2006/relationships/slideLayout" Target="../slideLayouts/slideLayout13.xml"/><Relationship Id="rId25" Type="http://schemas.openxmlformats.org/officeDocument/2006/relationships/theme" Target="../theme/theme2.xml"/><Relationship Id="rId24" Type="http://schemas.openxmlformats.org/officeDocument/2006/relationships/tags" Target="../tags/tag64.xml"/><Relationship Id="rId23" Type="http://schemas.openxmlformats.org/officeDocument/2006/relationships/tags" Target="../tags/tag63.xml"/><Relationship Id="rId22" Type="http://schemas.openxmlformats.org/officeDocument/2006/relationships/tags" Target="../tags/tag62.xml"/><Relationship Id="rId21" Type="http://schemas.openxmlformats.org/officeDocument/2006/relationships/tags" Target="../tags/tag61.xml"/><Relationship Id="rId20" Type="http://schemas.openxmlformats.org/officeDocument/2006/relationships/tags" Target="../tags/tag60.xml"/><Relationship Id="rId2" Type="http://schemas.openxmlformats.org/officeDocument/2006/relationships/slideLayout" Target="../slideLayouts/slideLayout12.xml"/><Relationship Id="rId19" Type="http://schemas.openxmlformats.org/officeDocument/2006/relationships/tags" Target="../tags/tag59.xml"/><Relationship Id="rId18" Type="http://schemas.openxmlformats.org/officeDocument/2006/relationships/slideLayout" Target="../slideLayouts/slideLayout28.xml"/><Relationship Id="rId17" Type="http://schemas.openxmlformats.org/officeDocument/2006/relationships/slideLayout" Target="../slideLayouts/slideLayout27.xml"/><Relationship Id="rId16" Type="http://schemas.openxmlformats.org/officeDocument/2006/relationships/slideLayout" Target="../slideLayouts/slideLayout26.xml"/><Relationship Id="rId15" Type="http://schemas.openxmlformats.org/officeDocument/2006/relationships/slideLayout" Target="../slideLayouts/slideLayout25.xml"/><Relationship Id="rId14" Type="http://schemas.openxmlformats.org/officeDocument/2006/relationships/slideLayout" Target="../slideLayouts/slideLayout24.xml"/><Relationship Id="rId13" Type="http://schemas.openxmlformats.org/officeDocument/2006/relationships/slideLayout" Target="../slideLayouts/slideLayout23.xml"/><Relationship Id="rId12" Type="http://schemas.openxmlformats.org/officeDocument/2006/relationships/slideLayout" Target="../slideLayouts/slideLayout22.xml"/><Relationship Id="rId11" Type="http://schemas.openxmlformats.org/officeDocument/2006/relationships/slideLayout" Target="../slideLayouts/slideLayout21.xml"/><Relationship Id="rId10" Type="http://schemas.openxmlformats.org/officeDocument/2006/relationships/slideLayout" Target="../slideLayouts/slideLayout20.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标题占位符 1"/>
          <p:cNvSpPr>
            <a:spLocks noGrp="true"/>
          </p:cNvSpPr>
          <p:nvPr>
            <p:ph type="title"/>
          </p:nvPr>
        </p:nvSpPr>
        <p:spPr bwMode="auto">
          <a:xfrm>
            <a:off x="838200" y="365125"/>
            <a:ext cx="10515600" cy="1325563"/>
          </a:xfrm>
          <a:prstGeom prst="rect">
            <a:avLst/>
          </a:prstGeom>
          <a:noFill/>
          <a:ln w="9525">
            <a:noFill/>
            <a:miter lim="800000"/>
          </a:ln>
        </p:spPr>
        <p:txBody>
          <a:bodyPr vert="horz" wrap="square" lIns="91440" tIns="45720" rIns="91440" bIns="45720" numCol="1" anchor="ctr" anchorCtr="false" compatLnSpc="true"/>
          <a:lstStyle/>
          <a:p>
            <a:pPr lvl="0"/>
            <a:r>
              <a:rPr lang="zh-CN" altLang="en-US" smtClean="0"/>
              <a:t>单击此处编辑母版标题样式</a:t>
            </a:r>
            <a:endParaRPr lang="zh-CN" altLang="en-US" smtClean="0"/>
          </a:p>
        </p:txBody>
      </p:sp>
      <p:sp>
        <p:nvSpPr>
          <p:cNvPr id="1027" name="文本占位符 2"/>
          <p:cNvSpPr>
            <a:spLocks noGrp="true"/>
          </p:cNvSpPr>
          <p:nvPr>
            <p:ph type="body" idx="1"/>
          </p:nvPr>
        </p:nvSpPr>
        <p:spPr bwMode="auto">
          <a:xfrm>
            <a:off x="838200" y="1825625"/>
            <a:ext cx="10515600" cy="4351338"/>
          </a:xfrm>
          <a:prstGeom prst="rect">
            <a:avLst/>
          </a:prstGeom>
          <a:noFill/>
          <a:ln w="9525">
            <a:noFill/>
            <a:miter lim="800000"/>
          </a:ln>
        </p:spPr>
        <p:txBody>
          <a:bodyPr vert="horz" wrap="square" lIns="91440" tIns="45720" rIns="91440" bIns="45720" numCol="1" anchor="t" anchorCtr="false" compatLnSpc="true"/>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1048722" name="日期占位符 3"/>
          <p:cNvSpPr>
            <a:spLocks noGrp="true"/>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fontAlgn="auto">
              <a:spcBef>
                <a:spcPts val="0"/>
              </a:spcBef>
              <a:spcAft>
                <a:spcPts val="0"/>
              </a:spcAft>
              <a:defRPr sz="1200">
                <a:solidFill>
                  <a:schemeClr val="tx1">
                    <a:tint val="75000"/>
                  </a:schemeClr>
                </a:solidFill>
                <a:latin typeface="+mn-lt"/>
                <a:ea typeface="+mn-ea"/>
              </a:defRPr>
            </a:lvl1pPr>
          </a:lstStyle>
          <a:p>
            <a:pPr>
              <a:defRPr/>
            </a:pPr>
            <a:fld id="{AF36B037-D650-4D3A-A252-9FABC2233D7B}" type="datetimeFigureOut">
              <a:rPr lang="zh-CN" altLang="en-US"/>
            </a:fld>
            <a:endParaRPr lang="zh-CN" altLang="en-US"/>
          </a:p>
        </p:txBody>
      </p:sp>
      <p:sp>
        <p:nvSpPr>
          <p:cNvPr id="1048723" name="页脚占位符 4"/>
          <p:cNvSpPr>
            <a:spLocks noGrp="true"/>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1048724" name="灯片编号占位符 5"/>
          <p:cNvSpPr>
            <a:spLocks noGrp="true"/>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fontAlgn="auto">
              <a:spcBef>
                <a:spcPts val="0"/>
              </a:spcBef>
              <a:spcAft>
                <a:spcPts val="0"/>
              </a:spcAft>
              <a:defRPr sz="1200">
                <a:solidFill>
                  <a:schemeClr val="tx1">
                    <a:tint val="75000"/>
                  </a:schemeClr>
                </a:solidFill>
                <a:latin typeface="+mn-lt"/>
                <a:ea typeface="+mn-ea"/>
              </a:defRPr>
            </a:lvl1pPr>
          </a:lstStyle>
          <a:p>
            <a:pPr>
              <a:defRPr/>
            </a:pPr>
            <a:fld id="{B0EB5C4C-8B1E-4370-BF2F-152F189A51B3}" type="slidenum">
              <a:rPr lang="zh-CN" altLang="en-US"/>
            </a:fld>
            <a:endParaRPr lang="zh-CN" altLang="en-US"/>
          </a:p>
        </p:txBody>
      </p:sp>
      <p:sp>
        <p:nvSpPr>
          <p:cNvPr id="1048725" name="KSO_TEMPLATE" hidden="true"/>
          <p:cNvSpPr/>
          <p:nvPr userDrawn="true"/>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rtl="0" eaLnBrk="0" fontAlgn="base" hangingPunct="0">
        <a:lnSpc>
          <a:spcPct val="90000"/>
        </a:lnSpc>
        <a:spcBef>
          <a:spcPct val="0"/>
        </a:spcBef>
        <a:spcAft>
          <a:spcPct val="0"/>
        </a:spcAft>
        <a:defRPr sz="4000" kern="1200">
          <a:solidFill>
            <a:schemeClr val="tx1"/>
          </a:solidFill>
          <a:latin typeface="+mj-lt"/>
          <a:ea typeface="+mj-ea"/>
          <a:cs typeface="+mj-cs"/>
        </a:defRPr>
      </a:lvl1pPr>
      <a:lvl2pPr algn="l" rtl="0" eaLnBrk="0" fontAlgn="base" hangingPunct="0">
        <a:lnSpc>
          <a:spcPct val="90000"/>
        </a:lnSpc>
        <a:spcBef>
          <a:spcPct val="0"/>
        </a:spcBef>
        <a:spcAft>
          <a:spcPct val="0"/>
        </a:spcAft>
        <a:defRPr sz="4000">
          <a:solidFill>
            <a:schemeClr val="tx1"/>
          </a:solidFill>
          <a:latin typeface="Arial Black" panose="020B0A04020102020204" pitchFamily="34" charset="0"/>
          <a:ea typeface="微软雅黑" panose="020B0503020204020204" pitchFamily="34" charset="-122"/>
        </a:defRPr>
      </a:lvl2pPr>
      <a:lvl3pPr algn="l" rtl="0" eaLnBrk="0" fontAlgn="base" hangingPunct="0">
        <a:lnSpc>
          <a:spcPct val="90000"/>
        </a:lnSpc>
        <a:spcBef>
          <a:spcPct val="0"/>
        </a:spcBef>
        <a:spcAft>
          <a:spcPct val="0"/>
        </a:spcAft>
        <a:defRPr sz="4000">
          <a:solidFill>
            <a:schemeClr val="tx1"/>
          </a:solidFill>
          <a:latin typeface="Arial Black" panose="020B0A04020102020204" pitchFamily="34" charset="0"/>
          <a:ea typeface="微软雅黑" panose="020B0503020204020204" pitchFamily="34" charset="-122"/>
        </a:defRPr>
      </a:lvl3pPr>
      <a:lvl4pPr algn="l" rtl="0" eaLnBrk="0" fontAlgn="base" hangingPunct="0">
        <a:lnSpc>
          <a:spcPct val="90000"/>
        </a:lnSpc>
        <a:spcBef>
          <a:spcPct val="0"/>
        </a:spcBef>
        <a:spcAft>
          <a:spcPct val="0"/>
        </a:spcAft>
        <a:defRPr sz="4000">
          <a:solidFill>
            <a:schemeClr val="tx1"/>
          </a:solidFill>
          <a:latin typeface="Arial Black" panose="020B0A04020102020204" pitchFamily="34" charset="0"/>
          <a:ea typeface="微软雅黑" panose="020B0503020204020204" pitchFamily="34" charset="-122"/>
        </a:defRPr>
      </a:lvl4pPr>
      <a:lvl5pPr algn="l" rtl="0" eaLnBrk="0" fontAlgn="base" hangingPunct="0">
        <a:lnSpc>
          <a:spcPct val="90000"/>
        </a:lnSpc>
        <a:spcBef>
          <a:spcPct val="0"/>
        </a:spcBef>
        <a:spcAft>
          <a:spcPct val="0"/>
        </a:spcAft>
        <a:defRPr sz="4000">
          <a:solidFill>
            <a:schemeClr val="tx1"/>
          </a:solidFill>
          <a:latin typeface="Arial Black" panose="020B0A04020102020204" pitchFamily="34" charset="0"/>
          <a:ea typeface="微软雅黑" panose="020B0503020204020204" pitchFamily="34" charset="-122"/>
        </a:defRPr>
      </a:lvl5pPr>
      <a:lvl6pPr marL="457200" algn="l" rtl="0" fontAlgn="base">
        <a:lnSpc>
          <a:spcPct val="90000"/>
        </a:lnSpc>
        <a:spcBef>
          <a:spcPct val="0"/>
        </a:spcBef>
        <a:spcAft>
          <a:spcPct val="0"/>
        </a:spcAft>
        <a:defRPr sz="4000">
          <a:solidFill>
            <a:schemeClr val="tx1"/>
          </a:solidFill>
          <a:latin typeface="Arial Black" panose="020B0A04020102020204" pitchFamily="34" charset="0"/>
          <a:ea typeface="微软雅黑" panose="020B0503020204020204" pitchFamily="34" charset="-122"/>
        </a:defRPr>
      </a:lvl6pPr>
      <a:lvl7pPr marL="914400" algn="l" rtl="0" fontAlgn="base">
        <a:lnSpc>
          <a:spcPct val="90000"/>
        </a:lnSpc>
        <a:spcBef>
          <a:spcPct val="0"/>
        </a:spcBef>
        <a:spcAft>
          <a:spcPct val="0"/>
        </a:spcAft>
        <a:defRPr sz="4000">
          <a:solidFill>
            <a:schemeClr val="tx1"/>
          </a:solidFill>
          <a:latin typeface="Arial Black" panose="020B0A04020102020204" pitchFamily="34" charset="0"/>
          <a:ea typeface="微软雅黑" panose="020B0503020204020204" pitchFamily="34" charset="-122"/>
        </a:defRPr>
      </a:lvl7pPr>
      <a:lvl8pPr marL="1371600" algn="l" rtl="0" fontAlgn="base">
        <a:lnSpc>
          <a:spcPct val="90000"/>
        </a:lnSpc>
        <a:spcBef>
          <a:spcPct val="0"/>
        </a:spcBef>
        <a:spcAft>
          <a:spcPct val="0"/>
        </a:spcAft>
        <a:defRPr sz="4000">
          <a:solidFill>
            <a:schemeClr val="tx1"/>
          </a:solidFill>
          <a:latin typeface="Arial Black" panose="020B0A04020102020204" pitchFamily="34" charset="0"/>
          <a:ea typeface="微软雅黑" panose="020B0503020204020204" pitchFamily="34" charset="-122"/>
        </a:defRPr>
      </a:lvl8pPr>
      <a:lvl9pPr marL="1828800" algn="l" rtl="0" fontAlgn="base">
        <a:lnSpc>
          <a:spcPct val="90000"/>
        </a:lnSpc>
        <a:spcBef>
          <a:spcPct val="0"/>
        </a:spcBef>
        <a:spcAft>
          <a:spcPct val="0"/>
        </a:spcAft>
        <a:defRPr sz="4000">
          <a:solidFill>
            <a:schemeClr val="tx1"/>
          </a:solidFill>
          <a:latin typeface="Arial Black" panose="020B0A04020102020204" pitchFamily="34" charset="0"/>
          <a:ea typeface="微软雅黑" panose="020B0503020204020204" pitchFamily="34" charset="-122"/>
        </a:defRPr>
      </a:lvl9pPr>
    </p:titleStyle>
    <p:bodyStyle>
      <a:lvl1pPr marL="228600" indent="-228600" algn="l" rtl="0" eaLnBrk="0" fontAlgn="base" hangingPunct="0">
        <a:lnSpc>
          <a:spcPct val="90000"/>
        </a:lnSpc>
        <a:spcBef>
          <a:spcPts val="1000"/>
        </a:spcBef>
        <a:spcAft>
          <a:spcPct val="0"/>
        </a:spcAft>
        <a:buFont typeface="Arial" panose="02080604020202020204" pitchFamily="34" charset="0"/>
        <a:buChar char="•"/>
        <a:defRPr sz="24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80604020202020204" pitchFamily="34" charset="0"/>
        <a:buChar char="•"/>
        <a:defRPr sz="20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80604020202020204" pitchFamily="34" charset="0"/>
        <a:buChar char="•"/>
        <a:defRPr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8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8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48576" name="标题占位符 1"/>
          <p:cNvSpPr>
            <a:spLocks noGrp="true"/>
          </p:cNvSpPr>
          <p:nvPr>
            <p:ph type="title"/>
            <p:custDataLst>
              <p:tags r:id="rId19"/>
            </p:custDataLst>
          </p:nvPr>
        </p:nvSpPr>
        <p:spPr>
          <a:xfrm>
            <a:off x="612775" y="611188"/>
            <a:ext cx="10966450" cy="647700"/>
          </a:xfrm>
          <a:prstGeom prst="rect">
            <a:avLst/>
          </a:prstGeom>
        </p:spPr>
        <p:txBody>
          <a:bodyPr vert="horz" lIns="101600" tIns="38100" rIns="76200" bIns="38100" rtlCol="0" anchor="ctr" anchorCtr="false">
            <a:noAutofit/>
          </a:bodyPr>
          <a:lstStyle/>
          <a:p>
            <a:r>
              <a:rPr lang="zh-CN" altLang="en-US" dirty="0"/>
              <a:t>单击此处编辑母版标题样式</a:t>
            </a:r>
            <a:endParaRPr lang="zh-CN" altLang="en-US" dirty="0"/>
          </a:p>
        </p:txBody>
      </p:sp>
      <p:sp>
        <p:nvSpPr>
          <p:cNvPr id="12291" name="文本占位符 2"/>
          <p:cNvSpPr>
            <a:spLocks noGrp="true"/>
          </p:cNvSpPr>
          <p:nvPr>
            <p:ph type="body" idx="1"/>
            <p:custDataLst>
              <p:tags r:id="rId20"/>
            </p:custDataLst>
          </p:nvPr>
        </p:nvSpPr>
        <p:spPr bwMode="auto">
          <a:xfrm>
            <a:off x="612775" y="1516063"/>
            <a:ext cx="10966450" cy="4735512"/>
          </a:xfrm>
          <a:prstGeom prst="rect">
            <a:avLst/>
          </a:prstGeom>
          <a:noFill/>
          <a:ln w="9525">
            <a:noFill/>
            <a:miter lim="800000"/>
          </a:ln>
        </p:spPr>
        <p:txBody>
          <a:bodyPr vert="horz" wrap="square" lIns="90170" tIns="46990" rIns="90170" bIns="46990" numCol="1" anchor="t" anchorCtr="false" compatLnSpc="true"/>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1048578" name="KSO_TEMPLATE" hidden="true"/>
          <p:cNvSpPr/>
          <p:nvPr userDrawn="true">
            <p:custDataLst>
              <p:tags r:id="rId21"/>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048579" name="日期占位符 3"/>
          <p:cNvSpPr>
            <a:spLocks noGrp="true"/>
          </p:cNvSpPr>
          <p:nvPr>
            <p:ph type="dt" sz="half" idx="2"/>
            <p:custDataLst>
              <p:tags r:id="rId22"/>
            </p:custDataLst>
          </p:nvPr>
        </p:nvSpPr>
        <p:spPr>
          <a:xfrm>
            <a:off x="612775" y="6313488"/>
            <a:ext cx="2700338" cy="317500"/>
          </a:xfrm>
          <a:prstGeom prst="rect">
            <a:avLst/>
          </a:prstGeom>
        </p:spPr>
        <p:txBody>
          <a:bodyPr vert="horz" lIns="91440" tIns="45720" rIns="91440" bIns="45720" rtlCol="0" anchor="ctr">
            <a:normAutofit/>
          </a:bodyPr>
          <a:lstStyle>
            <a:lvl1pPr algn="l" fontAlgn="auto">
              <a:spcBef>
                <a:spcPts val="0"/>
              </a:spcBef>
              <a:spcAft>
                <a:spcPts val="0"/>
              </a:spcAft>
              <a:defRPr sz="1000">
                <a:solidFill>
                  <a:schemeClr val="tx1">
                    <a:tint val="75000"/>
                  </a:schemeClr>
                </a:solidFill>
                <a:latin typeface="+mn-lt"/>
                <a:ea typeface="+mn-ea"/>
              </a:defRPr>
            </a:lvl1pPr>
          </a:lstStyle>
          <a:p>
            <a:pPr>
              <a:defRPr/>
            </a:pPr>
            <a:fld id="{4EEE6ED7-85D0-409E-8AFE-F55A1B9AAEED}" type="datetimeFigureOut">
              <a:rPr lang="zh-CN" altLang="en-US"/>
            </a:fld>
            <a:endParaRPr lang="zh-CN" altLang="en-US"/>
          </a:p>
        </p:txBody>
      </p:sp>
      <p:sp>
        <p:nvSpPr>
          <p:cNvPr id="1048580" name="页脚占位符 4"/>
          <p:cNvSpPr>
            <a:spLocks noGrp="true"/>
          </p:cNvSpPr>
          <p:nvPr>
            <p:ph type="ftr" sz="quarter" idx="3"/>
            <p:custDataLst>
              <p:tags r:id="rId23"/>
            </p:custDataLst>
          </p:nvPr>
        </p:nvSpPr>
        <p:spPr>
          <a:xfrm>
            <a:off x="4116388" y="6313488"/>
            <a:ext cx="3959225" cy="317500"/>
          </a:xfrm>
          <a:prstGeom prst="rect">
            <a:avLst/>
          </a:prstGeom>
        </p:spPr>
        <p:txBody>
          <a:bodyPr vert="horz" lIns="91440" tIns="45720" rIns="91440" bIns="45720" rtlCol="0" anchor="ctr">
            <a:normAutofit/>
          </a:bodyPr>
          <a:lstStyle>
            <a:lvl1pPr algn="ctr" fontAlgn="auto">
              <a:spcBef>
                <a:spcPts val="0"/>
              </a:spcBef>
              <a:spcAft>
                <a:spcPts val="0"/>
              </a:spcAft>
              <a:defRPr sz="1000">
                <a:solidFill>
                  <a:schemeClr val="tx1">
                    <a:tint val="75000"/>
                  </a:schemeClr>
                </a:solidFill>
                <a:latin typeface="+mn-lt"/>
                <a:ea typeface="+mn-ea"/>
              </a:defRPr>
            </a:lvl1pPr>
          </a:lstStyle>
          <a:p>
            <a:pPr>
              <a:defRPr/>
            </a:pPr>
            <a:endParaRPr lang="zh-CN" altLang="en-US"/>
          </a:p>
        </p:txBody>
      </p:sp>
      <p:sp>
        <p:nvSpPr>
          <p:cNvPr id="1048581" name="灯片编号占位符 5"/>
          <p:cNvSpPr>
            <a:spLocks noGrp="true"/>
          </p:cNvSpPr>
          <p:nvPr>
            <p:ph type="sldNum" sz="quarter" idx="4"/>
            <p:custDataLst>
              <p:tags r:id="rId24"/>
            </p:custDataLst>
          </p:nvPr>
        </p:nvSpPr>
        <p:spPr>
          <a:xfrm>
            <a:off x="8878888" y="6313488"/>
            <a:ext cx="2700337" cy="317500"/>
          </a:xfrm>
          <a:prstGeom prst="rect">
            <a:avLst/>
          </a:prstGeom>
        </p:spPr>
        <p:txBody>
          <a:bodyPr vert="horz" lIns="91440" tIns="45720" rIns="91440" bIns="45720" rtlCol="0" anchor="ctr">
            <a:normAutofit/>
          </a:bodyPr>
          <a:lstStyle>
            <a:lvl1pPr algn="r" fontAlgn="auto">
              <a:spcBef>
                <a:spcPts val="0"/>
              </a:spcBef>
              <a:spcAft>
                <a:spcPts val="0"/>
              </a:spcAft>
              <a:defRPr sz="1000">
                <a:solidFill>
                  <a:schemeClr val="tx1">
                    <a:tint val="75000"/>
                  </a:schemeClr>
                </a:solidFill>
                <a:latin typeface="+mn-lt"/>
                <a:ea typeface="+mn-ea"/>
              </a:defRPr>
            </a:lvl1pPr>
          </a:lstStyle>
          <a:p>
            <a:pPr>
              <a:defRPr/>
            </a:pPr>
            <a:fld id="{ED41D4E8-8866-4AFC-8368-6E40872D78A9}" type="slidenum">
              <a:rPr lang="zh-CN" altLang="en-US"/>
            </a:fld>
            <a:endParaRPr lang="zh-CN" altLang="en-US" dirty="0"/>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 id="2147483674" r:id="rId15"/>
    <p:sldLayoutId id="2147483675" r:id="rId16"/>
    <p:sldLayoutId id="2147483676" r:id="rId17"/>
    <p:sldLayoutId id="2147483677" r:id="rId18"/>
  </p:sldLayoutIdLst>
  <p:txStyles>
    <p:titleStyle>
      <a:lvl1pPr algn="l" rtl="0" eaLnBrk="0" fontAlgn="base" hangingPunct="0">
        <a:spcBef>
          <a:spcPct val="0"/>
        </a:spcBef>
        <a:spcAft>
          <a:spcPct val="0"/>
        </a:spcAft>
        <a:defRPr sz="3600" b="1" kern="1200" spc="200">
          <a:solidFill>
            <a:srgbClr val="262626"/>
          </a:solidFill>
          <a:latin typeface="+mj-lt"/>
          <a:ea typeface="+mj-ea"/>
          <a:cs typeface="+mj-cs"/>
        </a:defRPr>
      </a:lvl1pPr>
      <a:lvl2pPr algn="l" rtl="0" eaLnBrk="0" fontAlgn="base" hangingPunct="0">
        <a:spcBef>
          <a:spcPct val="0"/>
        </a:spcBef>
        <a:spcAft>
          <a:spcPct val="0"/>
        </a:spcAft>
        <a:defRPr sz="3600" b="1">
          <a:solidFill>
            <a:srgbClr val="262626"/>
          </a:solidFill>
          <a:latin typeface="Arial" panose="02080604020202020204" pitchFamily="34" charset="0"/>
          <a:ea typeface="微软雅黑" panose="020B0503020204020204" pitchFamily="34" charset="-122"/>
        </a:defRPr>
      </a:lvl2pPr>
      <a:lvl3pPr algn="l" rtl="0" eaLnBrk="0" fontAlgn="base" hangingPunct="0">
        <a:spcBef>
          <a:spcPct val="0"/>
        </a:spcBef>
        <a:spcAft>
          <a:spcPct val="0"/>
        </a:spcAft>
        <a:defRPr sz="3600" b="1">
          <a:solidFill>
            <a:srgbClr val="262626"/>
          </a:solidFill>
          <a:latin typeface="Arial" panose="02080604020202020204" pitchFamily="34" charset="0"/>
          <a:ea typeface="微软雅黑" panose="020B0503020204020204" pitchFamily="34" charset="-122"/>
        </a:defRPr>
      </a:lvl3pPr>
      <a:lvl4pPr algn="l" rtl="0" eaLnBrk="0" fontAlgn="base" hangingPunct="0">
        <a:spcBef>
          <a:spcPct val="0"/>
        </a:spcBef>
        <a:spcAft>
          <a:spcPct val="0"/>
        </a:spcAft>
        <a:defRPr sz="3600" b="1">
          <a:solidFill>
            <a:srgbClr val="262626"/>
          </a:solidFill>
          <a:latin typeface="Arial" panose="02080604020202020204" pitchFamily="34" charset="0"/>
          <a:ea typeface="微软雅黑" panose="020B0503020204020204" pitchFamily="34" charset="-122"/>
        </a:defRPr>
      </a:lvl4pPr>
      <a:lvl5pPr algn="l" rtl="0" eaLnBrk="0" fontAlgn="base" hangingPunct="0">
        <a:spcBef>
          <a:spcPct val="0"/>
        </a:spcBef>
        <a:spcAft>
          <a:spcPct val="0"/>
        </a:spcAft>
        <a:defRPr sz="3600" b="1">
          <a:solidFill>
            <a:srgbClr val="262626"/>
          </a:solidFill>
          <a:latin typeface="Arial" panose="02080604020202020204" pitchFamily="34" charset="0"/>
          <a:ea typeface="微软雅黑" panose="020B0503020204020204" pitchFamily="34" charset="-122"/>
        </a:defRPr>
      </a:lvl5pPr>
      <a:lvl6pPr marL="457200" algn="l" rtl="0" fontAlgn="base">
        <a:spcBef>
          <a:spcPct val="0"/>
        </a:spcBef>
        <a:spcAft>
          <a:spcPct val="0"/>
        </a:spcAft>
        <a:defRPr sz="3600" b="1">
          <a:solidFill>
            <a:srgbClr val="262626"/>
          </a:solidFill>
          <a:latin typeface="Arial" panose="02080604020202020204" pitchFamily="34" charset="0"/>
          <a:ea typeface="微软雅黑" panose="020B0503020204020204" pitchFamily="34" charset="-122"/>
        </a:defRPr>
      </a:lvl6pPr>
      <a:lvl7pPr marL="914400" algn="l" rtl="0" fontAlgn="base">
        <a:spcBef>
          <a:spcPct val="0"/>
        </a:spcBef>
        <a:spcAft>
          <a:spcPct val="0"/>
        </a:spcAft>
        <a:defRPr sz="3600" b="1">
          <a:solidFill>
            <a:srgbClr val="262626"/>
          </a:solidFill>
          <a:latin typeface="Arial" panose="02080604020202020204" pitchFamily="34" charset="0"/>
          <a:ea typeface="微软雅黑" panose="020B0503020204020204" pitchFamily="34" charset="-122"/>
        </a:defRPr>
      </a:lvl7pPr>
      <a:lvl8pPr marL="1371600" algn="l" rtl="0" fontAlgn="base">
        <a:spcBef>
          <a:spcPct val="0"/>
        </a:spcBef>
        <a:spcAft>
          <a:spcPct val="0"/>
        </a:spcAft>
        <a:defRPr sz="3600" b="1">
          <a:solidFill>
            <a:srgbClr val="262626"/>
          </a:solidFill>
          <a:latin typeface="Arial" panose="02080604020202020204" pitchFamily="34" charset="0"/>
          <a:ea typeface="微软雅黑" panose="020B0503020204020204" pitchFamily="34" charset="-122"/>
        </a:defRPr>
      </a:lvl8pPr>
      <a:lvl9pPr marL="1828800" algn="l" rtl="0" fontAlgn="base">
        <a:spcBef>
          <a:spcPct val="0"/>
        </a:spcBef>
        <a:spcAft>
          <a:spcPct val="0"/>
        </a:spcAft>
        <a:defRPr sz="3600" b="1">
          <a:solidFill>
            <a:srgbClr val="262626"/>
          </a:solidFill>
          <a:latin typeface="Arial" panose="02080604020202020204" pitchFamily="34" charset="0"/>
          <a:ea typeface="微软雅黑" panose="020B0503020204020204" pitchFamily="34" charset="-122"/>
        </a:defRPr>
      </a:lvl9pPr>
    </p:titleStyle>
    <p:bodyStyle>
      <a:lvl1pPr marL="228600" indent="-228600" algn="l" rtl="0" eaLnBrk="0" fontAlgn="base" hangingPunct="0">
        <a:lnSpc>
          <a:spcPct val="150000"/>
        </a:lnSpc>
        <a:spcBef>
          <a:spcPct val="0"/>
        </a:spcBef>
        <a:spcAft>
          <a:spcPts val="1000"/>
        </a:spcAft>
        <a:buFont typeface="Arial" panose="02080604020202020204" pitchFamily="34" charset="0"/>
        <a:buChar char="•"/>
        <a:defRPr sz="1600" kern="1200">
          <a:solidFill>
            <a:srgbClr val="595959"/>
          </a:solidFill>
          <a:latin typeface="+mn-lt"/>
          <a:ea typeface="+mn-ea"/>
          <a:cs typeface="+mn-cs"/>
        </a:defRPr>
      </a:lvl1pPr>
      <a:lvl2pPr marL="685800" indent="-228600" algn="l" rtl="0" eaLnBrk="0" fontAlgn="base" hangingPunct="0">
        <a:lnSpc>
          <a:spcPct val="150000"/>
        </a:lnSpc>
        <a:spcBef>
          <a:spcPct val="0"/>
        </a:spcBef>
        <a:spcAft>
          <a:spcPts val="1000"/>
        </a:spcAft>
        <a:buFont typeface="Arial" panose="02080604020202020204" pitchFamily="34" charset="0"/>
        <a:buChar char="•"/>
        <a:tabLst>
          <a:tab pos="1609725" algn="l"/>
        </a:tabLst>
        <a:defRPr sz="1600" kern="1200">
          <a:solidFill>
            <a:srgbClr val="595959"/>
          </a:solidFill>
          <a:latin typeface="+mn-lt"/>
          <a:ea typeface="+mn-ea"/>
          <a:cs typeface="+mn-cs"/>
        </a:defRPr>
      </a:lvl2pPr>
      <a:lvl3pPr marL="1143000" indent="-228600" algn="l" rtl="0" eaLnBrk="0" fontAlgn="base" hangingPunct="0">
        <a:lnSpc>
          <a:spcPct val="150000"/>
        </a:lnSpc>
        <a:spcBef>
          <a:spcPct val="0"/>
        </a:spcBef>
        <a:spcAft>
          <a:spcPts val="1000"/>
        </a:spcAft>
        <a:buFont typeface="Arial" panose="02080604020202020204" pitchFamily="34" charset="0"/>
        <a:buChar char="•"/>
        <a:defRPr sz="1600" kern="1200">
          <a:solidFill>
            <a:srgbClr val="595959"/>
          </a:solidFill>
          <a:latin typeface="+mn-lt"/>
          <a:ea typeface="+mn-ea"/>
          <a:cs typeface="+mn-cs"/>
        </a:defRPr>
      </a:lvl3pPr>
      <a:lvl4pPr marL="1600200" indent="-228600" algn="l" rtl="0" eaLnBrk="0" fontAlgn="base" hangingPunct="0">
        <a:lnSpc>
          <a:spcPct val="150000"/>
        </a:lnSpc>
        <a:spcBef>
          <a:spcPct val="0"/>
        </a:spcBef>
        <a:spcAft>
          <a:spcPts val="1000"/>
        </a:spcAft>
        <a:buFont typeface="Arial" panose="02080604020202020204" pitchFamily="34" charset="0"/>
        <a:buChar char="•"/>
        <a:defRPr sz="1600" kern="1200">
          <a:solidFill>
            <a:srgbClr val="595959"/>
          </a:solidFill>
          <a:latin typeface="+mn-lt"/>
          <a:ea typeface="+mn-ea"/>
          <a:cs typeface="+mn-cs"/>
        </a:defRPr>
      </a:lvl4pPr>
      <a:lvl5pPr marL="2057400" indent="-228600" algn="l" rtl="0" eaLnBrk="0" fontAlgn="base" hangingPunct="0">
        <a:lnSpc>
          <a:spcPct val="150000"/>
        </a:lnSpc>
        <a:spcBef>
          <a:spcPct val="0"/>
        </a:spcBef>
        <a:spcAft>
          <a:spcPts val="1000"/>
        </a:spcAft>
        <a:buFont typeface="Arial" panose="02080604020202020204" pitchFamily="34" charset="0"/>
        <a:buChar char="•"/>
        <a:defRPr sz="1600" kern="1200">
          <a:solidFill>
            <a:srgbClr val="595959"/>
          </a:solidFill>
          <a:latin typeface="+mn-lt"/>
          <a:ea typeface="+mn-ea"/>
          <a:cs typeface="+mn-cs"/>
        </a:defRPr>
      </a:lvl5pPr>
      <a:lvl6pPr marL="25146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1.xml"/><Relationship Id="rId3" Type="http://schemas.openxmlformats.org/officeDocument/2006/relationships/tags" Target="../tags/tag67.xml"/><Relationship Id="rId2" Type="http://schemas.openxmlformats.org/officeDocument/2006/relationships/tags" Target="../tags/tag66.xml"/><Relationship Id="rId1" Type="http://schemas.openxmlformats.org/officeDocument/2006/relationships/tags" Target="../tags/tag65.xml"/></Relationships>
</file>

<file path=ppt/slides/_rels/slide2.xml.rels><?xml version="1.0" encoding="UTF-8" standalone="yes"?>
<Relationships xmlns="http://schemas.openxmlformats.org/package/2006/relationships"><Relationship Id="rId9" Type="http://schemas.openxmlformats.org/officeDocument/2006/relationships/tags" Target="../tags/tag76.xml"/><Relationship Id="rId8" Type="http://schemas.openxmlformats.org/officeDocument/2006/relationships/tags" Target="../tags/tag75.xml"/><Relationship Id="rId7" Type="http://schemas.openxmlformats.org/officeDocument/2006/relationships/tags" Target="../tags/tag74.xml"/><Relationship Id="rId6" Type="http://schemas.openxmlformats.org/officeDocument/2006/relationships/tags" Target="../tags/tag73.xml"/><Relationship Id="rId5" Type="http://schemas.openxmlformats.org/officeDocument/2006/relationships/tags" Target="../tags/tag72.xml"/><Relationship Id="rId4" Type="http://schemas.openxmlformats.org/officeDocument/2006/relationships/tags" Target="../tags/tag71.xml"/><Relationship Id="rId3" Type="http://schemas.openxmlformats.org/officeDocument/2006/relationships/tags" Target="../tags/tag70.xml"/><Relationship Id="rId2" Type="http://schemas.openxmlformats.org/officeDocument/2006/relationships/tags" Target="../tags/tag69.xml"/><Relationship Id="rId12" Type="http://schemas.openxmlformats.org/officeDocument/2006/relationships/notesSlide" Target="../notesSlides/notesSlide2.xml"/><Relationship Id="rId11" Type="http://schemas.openxmlformats.org/officeDocument/2006/relationships/slideLayout" Target="../slideLayouts/slideLayout17.xml"/><Relationship Id="rId10" Type="http://schemas.openxmlformats.org/officeDocument/2006/relationships/tags" Target="../tags/tag77.xml"/><Relationship Id="rId1" Type="http://schemas.openxmlformats.org/officeDocument/2006/relationships/tags" Target="../tags/tag68.xml"/></Relationships>
</file>

<file path=ppt/slides/_rels/slide3.xml.rels><?xml version="1.0" encoding="UTF-8" standalone="yes"?>
<Relationships xmlns="http://schemas.openxmlformats.org/package/2006/relationships"><Relationship Id="rId9" Type="http://schemas.openxmlformats.org/officeDocument/2006/relationships/notesSlide" Target="../notesSlides/notesSlide3.xml"/><Relationship Id="rId8" Type="http://schemas.openxmlformats.org/officeDocument/2006/relationships/slideLayout" Target="../slideLayouts/slideLayout17.xml"/><Relationship Id="rId7" Type="http://schemas.openxmlformats.org/officeDocument/2006/relationships/tags" Target="../tags/tag83.xml"/><Relationship Id="rId6" Type="http://schemas.openxmlformats.org/officeDocument/2006/relationships/image" Target="../media/image1.jpeg"/><Relationship Id="rId5" Type="http://schemas.openxmlformats.org/officeDocument/2006/relationships/tags" Target="../tags/tag82.xml"/><Relationship Id="rId4" Type="http://schemas.openxmlformats.org/officeDocument/2006/relationships/tags" Target="../tags/tag81.xml"/><Relationship Id="rId3" Type="http://schemas.openxmlformats.org/officeDocument/2006/relationships/tags" Target="../tags/tag80.xml"/><Relationship Id="rId2" Type="http://schemas.openxmlformats.org/officeDocument/2006/relationships/tags" Target="../tags/tag79.xml"/><Relationship Id="rId1" Type="http://schemas.openxmlformats.org/officeDocument/2006/relationships/tags" Target="../tags/tag78.xml"/></Relationships>
</file>

<file path=ppt/slides/_rels/slide4.xml.rels><?xml version="1.0" encoding="UTF-8" standalone="yes"?>
<Relationships xmlns="http://schemas.openxmlformats.org/package/2006/relationships"><Relationship Id="rId9" Type="http://schemas.openxmlformats.org/officeDocument/2006/relationships/notesSlide" Target="../notesSlides/notesSlide4.xml"/><Relationship Id="rId8" Type="http://schemas.openxmlformats.org/officeDocument/2006/relationships/slideLayout" Target="../slideLayouts/slideLayout17.xml"/><Relationship Id="rId7" Type="http://schemas.openxmlformats.org/officeDocument/2006/relationships/tags" Target="../tags/tag89.xml"/><Relationship Id="rId6" Type="http://schemas.openxmlformats.org/officeDocument/2006/relationships/image" Target="../media/image1.jpeg"/><Relationship Id="rId5" Type="http://schemas.openxmlformats.org/officeDocument/2006/relationships/tags" Target="../tags/tag88.xml"/><Relationship Id="rId4" Type="http://schemas.openxmlformats.org/officeDocument/2006/relationships/tags" Target="../tags/tag87.xml"/><Relationship Id="rId3" Type="http://schemas.openxmlformats.org/officeDocument/2006/relationships/tags" Target="../tags/tag86.xml"/><Relationship Id="rId2" Type="http://schemas.openxmlformats.org/officeDocument/2006/relationships/tags" Target="../tags/tag85.xml"/><Relationship Id="rId1" Type="http://schemas.openxmlformats.org/officeDocument/2006/relationships/tags" Target="../tags/tag84.xml"/></Relationships>
</file>

<file path=ppt/slides/_rels/slide5.xml.rels><?xml version="1.0" encoding="UTF-8" standalone="yes"?>
<Relationships xmlns="http://schemas.openxmlformats.org/package/2006/relationships"><Relationship Id="rId9" Type="http://schemas.openxmlformats.org/officeDocument/2006/relationships/notesSlide" Target="../notesSlides/notesSlide5.xml"/><Relationship Id="rId8" Type="http://schemas.openxmlformats.org/officeDocument/2006/relationships/slideLayout" Target="../slideLayouts/slideLayout17.xml"/><Relationship Id="rId7" Type="http://schemas.openxmlformats.org/officeDocument/2006/relationships/tags" Target="../tags/tag95.xml"/><Relationship Id="rId6" Type="http://schemas.openxmlformats.org/officeDocument/2006/relationships/image" Target="../media/image1.jpeg"/><Relationship Id="rId5" Type="http://schemas.openxmlformats.org/officeDocument/2006/relationships/tags" Target="../tags/tag94.xml"/><Relationship Id="rId4" Type="http://schemas.openxmlformats.org/officeDocument/2006/relationships/tags" Target="../tags/tag93.xml"/><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7" name="标题 2"/>
          <p:cNvSpPr>
            <a:spLocks noGrp="true"/>
          </p:cNvSpPr>
          <p:nvPr>
            <p:ph type="ctrTitle"/>
            <p:custDataLst>
              <p:tags r:id="rId1"/>
            </p:custDataLst>
          </p:nvPr>
        </p:nvSpPr>
        <p:spPr>
          <a:xfrm>
            <a:off x="611505" y="431165"/>
            <a:ext cx="10969625" cy="4110990"/>
          </a:xfrm>
        </p:spPr>
        <p:txBody>
          <a:bodyPr wrap="square" numCol="1" compatLnSpc="true">
            <a:normAutofit/>
          </a:bodyPr>
          <a:lstStyle/>
          <a:p>
            <a:pPr eaLnBrk="1" hangingPunct="1"/>
            <a:r>
              <a:rPr lang="zh-CN" altLang="en-US" sz="5400" smtClean="0">
                <a:solidFill>
                  <a:srgbClr val="FF0000"/>
                </a:solidFill>
                <a:sym typeface="+mn-ea"/>
              </a:rPr>
              <a:t>解读</a:t>
            </a:r>
            <a:br>
              <a:rPr lang="zh-CN" altLang="en-US" sz="5400" smtClean="0">
                <a:sym typeface="+mn-ea"/>
              </a:rPr>
            </a:br>
            <a:r>
              <a:rPr lang="zh-CN" altLang="en-US" sz="1800" smtClean="0">
                <a:sym typeface="+mn-ea"/>
              </a:rPr>
              <a:t> </a:t>
            </a:r>
            <a:r>
              <a:rPr lang="en-US" altLang="zh-CN" sz="1800" smtClean="0">
                <a:sym typeface="+mn-ea"/>
              </a:rPr>
              <a:t> </a:t>
            </a:r>
            <a:br>
              <a:rPr lang="en-US" altLang="zh-CN" sz="1800" smtClean="0">
                <a:sym typeface="+mn-ea"/>
              </a:rPr>
            </a:br>
            <a:r>
              <a:rPr lang="en-US" altLang="zh-CN" sz="1800" smtClean="0">
                <a:sym typeface="+mn-ea"/>
              </a:rPr>
              <a:t> </a:t>
            </a:r>
            <a:br>
              <a:rPr lang="en-US" altLang="zh-CN" sz="1800" smtClean="0">
                <a:sym typeface="+mn-ea"/>
              </a:rPr>
            </a:br>
            <a:r>
              <a:rPr lang="zh-CN" altLang="en-US" sz="3200" smtClean="0">
                <a:sym typeface="+mn-ea"/>
              </a:rPr>
              <a:t>长治市屯留区人民政府</a:t>
            </a:r>
            <a:br>
              <a:rPr lang="zh-CN" altLang="en-US" sz="3200" smtClean="0">
                <a:sym typeface="+mn-ea"/>
              </a:rPr>
            </a:br>
            <a:r>
              <a:rPr lang="zh-CN" altLang="en-US" sz="3200" smtClean="0">
                <a:sym typeface="+mn-ea"/>
              </a:rPr>
              <a:t>关于做好长治市屯留区第四次全国文物普查工作的</a:t>
            </a:r>
            <a:br>
              <a:rPr lang="zh-CN" altLang="en-US" sz="3200" smtClean="0">
                <a:sym typeface="+mn-ea"/>
              </a:rPr>
            </a:br>
            <a:r>
              <a:rPr lang="zh-CN" altLang="en-US" sz="3200" smtClean="0">
                <a:sym typeface="+mn-ea"/>
              </a:rPr>
              <a:t>通知</a:t>
            </a:r>
            <a:endParaRPr lang="zh-CN" altLang="en-US" sz="3200" smtClean="0">
              <a:sym typeface="+mn-ea"/>
            </a:endParaRPr>
          </a:p>
        </p:txBody>
      </p:sp>
      <p:sp>
        <p:nvSpPr>
          <p:cNvPr id="1048588" name="文本占位符 2"/>
          <p:cNvSpPr txBox="true"/>
          <p:nvPr>
            <p:custDataLst>
              <p:tags r:id="rId2"/>
            </p:custDataLst>
          </p:nvPr>
        </p:nvSpPr>
        <p:spPr>
          <a:xfrm>
            <a:off x="3862388" y="4978400"/>
            <a:ext cx="4468812" cy="338138"/>
          </a:xfrm>
          <a:prstGeom prst="rect">
            <a:avLst/>
          </a:prstGeom>
        </p:spPr>
        <p:txBody>
          <a:bodyPr>
            <a:normAutofit/>
          </a:bodyPr>
          <a:lstStyle>
            <a:lvl1pPr marL="228600" indent="-228600" algn="l" defTabSz="914400" rtl="0" eaLnBrk="1" fontAlgn="auto" latinLnBrk="0" hangingPunct="1">
              <a:lnSpc>
                <a:spcPct val="150000"/>
              </a:lnSpc>
              <a:spcBef>
                <a:spcPts val="0"/>
              </a:spcBef>
              <a:spcAft>
                <a:spcPts val="1000"/>
              </a:spcAft>
              <a:buFont typeface="Arial" panose="02080604020202020204" pitchFamily="34" charset="0"/>
              <a:buChar char="•"/>
              <a:defRPr sz="1600" u="none" strike="noStrike" kern="1200" cap="none" spc="0" normalizeH="0" baseline="0">
                <a:solidFill>
                  <a:schemeClr val="tx1">
                    <a:lumMod val="65000"/>
                    <a:lumOff val="35000"/>
                  </a:schemeClr>
                </a:solidFill>
                <a:latin typeface="+mn-lt"/>
                <a:ea typeface="+mn-ea"/>
                <a:cs typeface="+mn-cs"/>
              </a:defRPr>
            </a:lvl1pPr>
            <a:lvl2pPr marL="685800" indent="-228600" algn="l" defTabSz="914400" rtl="0" eaLnBrk="1" fontAlgn="auto" latinLnBrk="0" hangingPunct="1">
              <a:lnSpc>
                <a:spcPct val="150000"/>
              </a:lnSpc>
              <a:spcBef>
                <a:spcPts val="0"/>
              </a:spcBef>
              <a:spcAft>
                <a:spcPts val="1000"/>
              </a:spcAft>
              <a:buFont typeface="Arial" panose="02080604020202020204" pitchFamily="34" charset="0"/>
              <a:buChar char="•"/>
              <a:tabLst>
                <a:tab pos="1609725" algn="l"/>
              </a:tabLst>
              <a:defRPr sz="1600" u="none" strike="noStrike" kern="1200" cap="none" spc="0" normalizeH="0" baseline="0">
                <a:solidFill>
                  <a:schemeClr val="tx1">
                    <a:lumMod val="65000"/>
                    <a:lumOff val="35000"/>
                  </a:schemeClr>
                </a:solidFill>
                <a:latin typeface="+mn-lt"/>
                <a:ea typeface="+mn-ea"/>
                <a:cs typeface="+mn-cs"/>
              </a:defRPr>
            </a:lvl2pPr>
            <a:lvl3pPr marL="1143000" indent="-228600" algn="l" defTabSz="914400" rtl="0" eaLnBrk="1" fontAlgn="auto" latinLnBrk="0" hangingPunct="1">
              <a:lnSpc>
                <a:spcPct val="150000"/>
              </a:lnSpc>
              <a:spcBef>
                <a:spcPts val="0"/>
              </a:spcBef>
              <a:spcAft>
                <a:spcPts val="1000"/>
              </a:spcAft>
              <a:buFont typeface="Arial" panose="02080604020202020204" pitchFamily="34" charset="0"/>
              <a:buChar char="•"/>
              <a:defRPr sz="1600" u="none" strike="noStrike" kern="1200" cap="none" spc="0" normalizeH="0" baseline="0">
                <a:solidFill>
                  <a:schemeClr val="tx1">
                    <a:lumMod val="65000"/>
                    <a:lumOff val="35000"/>
                  </a:schemeClr>
                </a:solidFill>
                <a:latin typeface="+mn-lt"/>
                <a:ea typeface="+mn-ea"/>
                <a:cs typeface="+mn-cs"/>
              </a:defRPr>
            </a:lvl3pPr>
            <a:lvl4pPr marL="1600200" indent="-228600" algn="l" defTabSz="914400" rtl="0" eaLnBrk="1" fontAlgn="auto" latinLnBrk="0" hangingPunct="1">
              <a:lnSpc>
                <a:spcPct val="150000"/>
              </a:lnSpc>
              <a:spcBef>
                <a:spcPts val="0"/>
              </a:spcBef>
              <a:spcAft>
                <a:spcPts val="1000"/>
              </a:spcAft>
              <a:buFont typeface="Arial" panose="02080604020202020204" pitchFamily="34" charset="0"/>
              <a:buChar char="•"/>
              <a:defRPr sz="1600" u="none" strike="noStrike" kern="1200" cap="none" spc="0" normalizeH="0" baseline="0">
                <a:solidFill>
                  <a:schemeClr val="tx1">
                    <a:lumMod val="65000"/>
                    <a:lumOff val="35000"/>
                  </a:schemeClr>
                </a:solidFill>
                <a:latin typeface="+mn-lt"/>
                <a:ea typeface="+mn-ea"/>
                <a:cs typeface="+mn-cs"/>
              </a:defRPr>
            </a:lvl4pPr>
            <a:lvl5pPr marL="2057400" indent="-228600" algn="l" defTabSz="914400" rtl="0" eaLnBrk="1" fontAlgn="auto" latinLnBrk="0" hangingPunct="1">
              <a:lnSpc>
                <a:spcPct val="150000"/>
              </a:lnSpc>
              <a:spcBef>
                <a:spcPts val="0"/>
              </a:spcBef>
              <a:spcAft>
                <a:spcPts val="1000"/>
              </a:spcAft>
              <a:buFont typeface="Arial" panose="02080604020202020204" pitchFamily="34" charset="0"/>
              <a:buChar char="•"/>
              <a:defRPr sz="1600" u="none" strike="noStrike" kern="1200" cap="none" spc="0" normalizeH="0" baseline="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9pPr>
          </a:lstStyle>
          <a:p>
            <a:pPr marL="0" indent="0" algn="ctr">
              <a:lnSpc>
                <a:spcPct val="100000"/>
              </a:lnSpc>
              <a:spcAft>
                <a:spcPts val="0"/>
              </a:spcAft>
              <a:buFont typeface="Arial" panose="02080604020202020204" pitchFamily="34" charset="0"/>
              <a:buNone/>
              <a:defRPr/>
            </a:pPr>
            <a:endParaRPr lang="zh-CN" altLang="en-US" spc="300"/>
          </a:p>
        </p:txBody>
      </p:sp>
    </p:spTree>
    <p:custDataLst>
      <p:tags r:id="rId3"/>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2" name="矩形 7"/>
          <p:cNvSpPr/>
          <p:nvPr>
            <p:custDataLst>
              <p:tags r:id="rId1"/>
            </p:custDataLst>
          </p:nvPr>
        </p:nvSpPr>
        <p:spPr>
          <a:xfrm>
            <a:off x="2897188" y="1514475"/>
            <a:ext cx="76200" cy="923925"/>
          </a:xfrm>
          <a:prstGeom prst="rect">
            <a:avLst/>
          </a:prstGeom>
          <a:solidFill>
            <a:schemeClr val="dk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35842" name="文本框 16"/>
          <p:cNvSpPr txBox="true">
            <a:spLocks noChangeArrowheads="true"/>
          </p:cNvSpPr>
          <p:nvPr>
            <p:custDataLst>
              <p:tags r:id="rId2"/>
            </p:custDataLst>
          </p:nvPr>
        </p:nvSpPr>
        <p:spPr bwMode="auto">
          <a:xfrm>
            <a:off x="5768975" y="2133600"/>
            <a:ext cx="1030288" cy="830263"/>
          </a:xfrm>
          <a:prstGeom prst="rect">
            <a:avLst/>
          </a:prstGeom>
          <a:noFill/>
          <a:ln w="9525">
            <a:noFill/>
            <a:miter lim="800000"/>
          </a:ln>
        </p:spPr>
        <p:txBody>
          <a:bodyPr/>
          <a:lstStyle/>
          <a:p>
            <a:r>
              <a:rPr lang="en-US" altLang="zh-CN" sz="4800" b="1">
                <a:solidFill>
                  <a:srgbClr val="000000"/>
                </a:solidFill>
                <a:ea typeface="微软雅黑" panose="020B0503020204020204" pitchFamily="34" charset="-122"/>
                <a:cs typeface="Arial" panose="02080604020202020204" pitchFamily="34" charset="0"/>
              </a:rPr>
              <a:t>01.</a:t>
            </a:r>
            <a:endParaRPr lang="en-US" altLang="zh-CN" sz="4800" b="1">
              <a:solidFill>
                <a:srgbClr val="000000"/>
              </a:solidFill>
              <a:ea typeface="微软雅黑" panose="020B0503020204020204" pitchFamily="34" charset="-122"/>
              <a:cs typeface="Arial" panose="02080604020202020204" pitchFamily="34" charset="0"/>
            </a:endParaRPr>
          </a:p>
        </p:txBody>
      </p:sp>
      <p:sp>
        <p:nvSpPr>
          <p:cNvPr id="1048594" name="文本框 17"/>
          <p:cNvSpPr txBox="true"/>
          <p:nvPr>
            <p:custDataLst>
              <p:tags r:id="rId3"/>
            </p:custDataLst>
          </p:nvPr>
        </p:nvSpPr>
        <p:spPr>
          <a:xfrm>
            <a:off x="6878638" y="2311400"/>
            <a:ext cx="3300412" cy="474663"/>
          </a:xfrm>
          <a:prstGeom prst="rect">
            <a:avLst/>
          </a:prstGeom>
          <a:noFill/>
        </p:spPr>
        <p:txBody>
          <a:bodyPr tIns="0" bIns="0" anchor="ctr">
            <a:normAutofit/>
          </a:bodyPr>
          <a:lstStyle/>
          <a:p>
            <a:pPr fontAlgn="auto">
              <a:spcBef>
                <a:spcPts val="0"/>
              </a:spcBef>
              <a:spcAft>
                <a:spcPts val="0"/>
              </a:spcAft>
              <a:defRPr/>
            </a:pPr>
            <a:r>
              <a:rPr lang="zh-CN" altLang="en-US" sz="2000" dirty="0">
                <a:solidFill>
                  <a:schemeClr val="dk1">
                    <a:lumMod val="65000"/>
                    <a:lumOff val="35000"/>
                  </a:schemeClr>
                </a:solidFill>
                <a:latin typeface="Arial" panose="02080604020202020204" pitchFamily="34" charset="0"/>
                <a:ea typeface="微软雅黑" panose="020B0503020204020204" pitchFamily="34" charset="-122"/>
                <a:cs typeface="微软雅黑" panose="020B0503020204020204" pitchFamily="34" charset="-122"/>
              </a:rPr>
              <a:t>出台背景</a:t>
            </a:r>
            <a:endParaRPr lang="zh-CN" altLang="en-US" sz="2000" dirty="0">
              <a:solidFill>
                <a:schemeClr val="dk1">
                  <a:lumMod val="65000"/>
                  <a:lumOff val="35000"/>
                </a:schemeClr>
              </a:solidFill>
              <a:latin typeface="Arial" panose="02080604020202020204" pitchFamily="34" charset="0"/>
              <a:ea typeface="微软雅黑" panose="020B0503020204020204" pitchFamily="34" charset="-122"/>
              <a:cs typeface="微软雅黑" panose="020B0503020204020204" pitchFamily="34" charset="-122"/>
            </a:endParaRPr>
          </a:p>
        </p:txBody>
      </p:sp>
      <p:sp>
        <p:nvSpPr>
          <p:cNvPr id="35844" name="文本框 25"/>
          <p:cNvSpPr txBox="true">
            <a:spLocks noChangeArrowheads="true"/>
          </p:cNvSpPr>
          <p:nvPr>
            <p:custDataLst>
              <p:tags r:id="rId4"/>
            </p:custDataLst>
          </p:nvPr>
        </p:nvSpPr>
        <p:spPr bwMode="auto">
          <a:xfrm>
            <a:off x="5768975" y="3419475"/>
            <a:ext cx="1030288" cy="828675"/>
          </a:xfrm>
          <a:prstGeom prst="rect">
            <a:avLst/>
          </a:prstGeom>
          <a:noFill/>
          <a:ln w="9525">
            <a:noFill/>
            <a:miter lim="800000"/>
          </a:ln>
        </p:spPr>
        <p:txBody>
          <a:bodyPr/>
          <a:lstStyle/>
          <a:p>
            <a:r>
              <a:rPr lang="en-US" altLang="zh-CN" sz="4800" b="1">
                <a:solidFill>
                  <a:srgbClr val="000000"/>
                </a:solidFill>
                <a:ea typeface="微软雅黑" panose="020B0503020204020204" pitchFamily="34" charset="-122"/>
                <a:cs typeface="Arial" panose="02080604020202020204" pitchFamily="34" charset="0"/>
              </a:rPr>
              <a:t>02.</a:t>
            </a:r>
            <a:endParaRPr lang="en-US" altLang="zh-CN" sz="4800" b="1">
              <a:solidFill>
                <a:srgbClr val="000000"/>
              </a:solidFill>
              <a:ea typeface="微软雅黑" panose="020B0503020204020204" pitchFamily="34" charset="-122"/>
              <a:cs typeface="Arial" panose="02080604020202020204" pitchFamily="34" charset="0"/>
            </a:endParaRPr>
          </a:p>
        </p:txBody>
      </p:sp>
      <p:sp>
        <p:nvSpPr>
          <p:cNvPr id="35845" name="文本框 28"/>
          <p:cNvSpPr txBox="true">
            <a:spLocks noChangeArrowheads="true"/>
          </p:cNvSpPr>
          <p:nvPr>
            <p:custDataLst>
              <p:tags r:id="rId5"/>
            </p:custDataLst>
          </p:nvPr>
        </p:nvSpPr>
        <p:spPr bwMode="auto">
          <a:xfrm>
            <a:off x="5768975" y="4703763"/>
            <a:ext cx="1030288" cy="830262"/>
          </a:xfrm>
          <a:prstGeom prst="rect">
            <a:avLst/>
          </a:prstGeom>
          <a:noFill/>
          <a:ln w="9525">
            <a:noFill/>
            <a:miter lim="800000"/>
          </a:ln>
        </p:spPr>
        <p:txBody>
          <a:bodyPr/>
          <a:lstStyle/>
          <a:p>
            <a:r>
              <a:rPr lang="en-US" altLang="zh-CN" sz="4800" b="1">
                <a:solidFill>
                  <a:srgbClr val="000000"/>
                </a:solidFill>
                <a:ea typeface="微软雅黑" panose="020B0503020204020204" pitchFamily="34" charset="-122"/>
                <a:cs typeface="Arial" panose="02080604020202020204" pitchFamily="34" charset="0"/>
              </a:rPr>
              <a:t>03.</a:t>
            </a:r>
            <a:endParaRPr lang="en-US" altLang="zh-CN" sz="4800" b="1">
              <a:solidFill>
                <a:srgbClr val="000000"/>
              </a:solidFill>
              <a:ea typeface="微软雅黑" panose="020B0503020204020204" pitchFamily="34" charset="-122"/>
              <a:cs typeface="Arial" panose="02080604020202020204" pitchFamily="34" charset="0"/>
            </a:endParaRPr>
          </a:p>
        </p:txBody>
      </p:sp>
      <p:cxnSp>
        <p:nvCxnSpPr>
          <p:cNvPr id="3145728" name="直接连接符 37"/>
          <p:cNvCxnSpPr/>
          <p:nvPr>
            <p:custDataLst>
              <p:tags r:id="rId6"/>
            </p:custDataLst>
          </p:nvPr>
        </p:nvCxnSpPr>
        <p:spPr>
          <a:xfrm>
            <a:off x="5876925" y="1514475"/>
            <a:ext cx="5248275" cy="0"/>
          </a:xfrm>
          <a:prstGeom prst="line">
            <a:avLst/>
          </a:prstGeom>
          <a:ln>
            <a:solidFill>
              <a:schemeClr val="lt1">
                <a:lumMod val="75000"/>
              </a:schemeClr>
            </a:solidFill>
            <a:prstDash val="solid"/>
          </a:ln>
        </p:spPr>
        <p:style>
          <a:lnRef idx="1">
            <a:schemeClr val="accent1"/>
          </a:lnRef>
          <a:fillRef idx="0">
            <a:schemeClr val="accent1"/>
          </a:fillRef>
          <a:effectRef idx="0">
            <a:schemeClr val="accent1"/>
          </a:effectRef>
          <a:fontRef idx="minor">
            <a:schemeClr val="tx1"/>
          </a:fontRef>
        </p:style>
      </p:cxnSp>
      <p:sp>
        <p:nvSpPr>
          <p:cNvPr id="1048597" name="文本框 3"/>
          <p:cNvSpPr txBox="true"/>
          <p:nvPr>
            <p:custDataLst>
              <p:tags r:id="rId7"/>
            </p:custDataLst>
          </p:nvPr>
        </p:nvSpPr>
        <p:spPr>
          <a:xfrm>
            <a:off x="1212850" y="1592263"/>
            <a:ext cx="1525588" cy="768350"/>
          </a:xfrm>
          <a:prstGeom prst="rect">
            <a:avLst/>
          </a:prstGeom>
          <a:noFill/>
        </p:spPr>
        <p:txBody>
          <a:bodyPr>
            <a:normAutofit/>
          </a:bodyPr>
          <a:lstStyle/>
          <a:p>
            <a:pPr algn="r" fontAlgn="auto">
              <a:spcBef>
                <a:spcPts val="0"/>
              </a:spcBef>
              <a:spcAft>
                <a:spcPts val="0"/>
              </a:spcAft>
              <a:defRPr/>
            </a:pPr>
            <a:r>
              <a:rPr lang="zh-CN" altLang="en-US" sz="4445" b="1" spc="300">
                <a:solidFill>
                  <a:schemeClr val="dk1">
                    <a:lumMod val="85000"/>
                    <a:lumOff val="15000"/>
                  </a:schemeClr>
                </a:solidFill>
                <a:latin typeface="Arial" panose="02080604020202020204" pitchFamily="34" charset="0"/>
                <a:ea typeface="微软雅黑" panose="020B0503020204020204" pitchFamily="34" charset="-122"/>
              </a:rPr>
              <a:t>目录</a:t>
            </a:r>
            <a:endParaRPr lang="zh-CN" altLang="en-US" sz="4445" b="1" spc="300">
              <a:solidFill>
                <a:schemeClr val="dk1">
                  <a:lumMod val="85000"/>
                  <a:lumOff val="15000"/>
                </a:schemeClr>
              </a:solidFill>
              <a:latin typeface="Arial" panose="02080604020202020204" pitchFamily="34" charset="0"/>
              <a:ea typeface="微软雅黑" panose="020B0503020204020204" pitchFamily="34" charset="-122"/>
            </a:endParaRPr>
          </a:p>
        </p:txBody>
      </p:sp>
      <p:sp>
        <p:nvSpPr>
          <p:cNvPr id="1048598" name="文本框 12"/>
          <p:cNvSpPr txBox="true"/>
          <p:nvPr>
            <p:custDataLst>
              <p:tags r:id="rId8"/>
            </p:custDataLst>
          </p:nvPr>
        </p:nvSpPr>
        <p:spPr>
          <a:xfrm>
            <a:off x="6878638" y="3595688"/>
            <a:ext cx="3300412" cy="476250"/>
          </a:xfrm>
          <a:prstGeom prst="rect">
            <a:avLst/>
          </a:prstGeom>
          <a:noFill/>
        </p:spPr>
        <p:txBody>
          <a:bodyPr tIns="0" bIns="0" anchor="ctr">
            <a:normAutofit/>
          </a:bodyPr>
          <a:lstStyle/>
          <a:p>
            <a:pPr fontAlgn="auto">
              <a:spcBef>
                <a:spcPts val="0"/>
              </a:spcBef>
              <a:spcAft>
                <a:spcPts val="0"/>
              </a:spcAft>
              <a:defRPr/>
            </a:pPr>
            <a:r>
              <a:rPr lang="zh-CN" altLang="en-US" sz="2000" dirty="0">
                <a:solidFill>
                  <a:schemeClr val="dk1">
                    <a:lumMod val="65000"/>
                    <a:lumOff val="35000"/>
                  </a:schemeClr>
                </a:solidFill>
                <a:latin typeface="Arial" panose="02080604020202020204" pitchFamily="34" charset="0"/>
                <a:ea typeface="微软雅黑" panose="020B0503020204020204" pitchFamily="34" charset="-122"/>
                <a:cs typeface="微软雅黑" panose="020B0503020204020204" pitchFamily="34" charset="-122"/>
              </a:rPr>
              <a:t>主要内容</a:t>
            </a:r>
            <a:endParaRPr lang="zh-CN" altLang="en-US" sz="2000" dirty="0">
              <a:solidFill>
                <a:schemeClr val="dk1">
                  <a:lumMod val="65000"/>
                  <a:lumOff val="35000"/>
                </a:schemeClr>
              </a:solidFill>
              <a:latin typeface="Arial" panose="02080604020202020204" pitchFamily="34" charset="0"/>
              <a:ea typeface="微软雅黑" panose="020B0503020204020204" pitchFamily="34" charset="-122"/>
              <a:cs typeface="微软雅黑" panose="020B0503020204020204" pitchFamily="34" charset="-122"/>
            </a:endParaRPr>
          </a:p>
        </p:txBody>
      </p:sp>
      <p:sp>
        <p:nvSpPr>
          <p:cNvPr id="1048599" name="文本框 14"/>
          <p:cNvSpPr txBox="true"/>
          <p:nvPr>
            <p:custDataLst>
              <p:tags r:id="rId9"/>
            </p:custDataLst>
          </p:nvPr>
        </p:nvSpPr>
        <p:spPr>
          <a:xfrm>
            <a:off x="6878638" y="4881563"/>
            <a:ext cx="3300412" cy="474662"/>
          </a:xfrm>
          <a:prstGeom prst="rect">
            <a:avLst/>
          </a:prstGeom>
          <a:noFill/>
        </p:spPr>
        <p:txBody>
          <a:bodyPr tIns="0" bIns="0" anchor="ctr">
            <a:normAutofit/>
          </a:bodyPr>
          <a:lstStyle/>
          <a:p>
            <a:pPr fontAlgn="auto">
              <a:spcBef>
                <a:spcPts val="0"/>
              </a:spcBef>
              <a:spcAft>
                <a:spcPts val="0"/>
              </a:spcAft>
              <a:defRPr/>
            </a:pPr>
            <a:r>
              <a:rPr lang="zh-CN" altLang="en-US" sz="2000" dirty="0">
                <a:solidFill>
                  <a:schemeClr val="dk1">
                    <a:lumMod val="65000"/>
                    <a:lumOff val="35000"/>
                  </a:schemeClr>
                </a:solidFill>
                <a:latin typeface="Arial" panose="02080604020202020204" pitchFamily="34" charset="0"/>
                <a:ea typeface="微软雅黑" panose="020B0503020204020204" pitchFamily="34" charset="-122"/>
                <a:cs typeface="微软雅黑" panose="020B0503020204020204" pitchFamily="34" charset="-122"/>
              </a:rPr>
              <a:t>时间安排</a:t>
            </a:r>
            <a:endParaRPr lang="zh-CN" altLang="en-US" sz="2000" dirty="0">
              <a:solidFill>
                <a:schemeClr val="dk1">
                  <a:lumMod val="65000"/>
                  <a:lumOff val="35000"/>
                </a:schemeClr>
              </a:solidFill>
              <a:latin typeface="Arial" panose="02080604020202020204" pitchFamily="34" charset="0"/>
              <a:ea typeface="微软雅黑" panose="020B0503020204020204" pitchFamily="34" charset="-122"/>
              <a:cs typeface="微软雅黑" panose="020B0503020204020204" pitchFamily="34" charset="-122"/>
            </a:endParaRPr>
          </a:p>
        </p:txBody>
      </p:sp>
    </p:spTree>
    <p:custDataLst>
      <p:tags r:id="rId10"/>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lumMod val="95000"/>
          </a:schemeClr>
        </a:solidFill>
        <a:effectLst/>
      </p:bgPr>
    </p:bg>
    <p:spTree>
      <p:nvGrpSpPr>
        <p:cNvPr id="1" name=""/>
        <p:cNvGrpSpPr/>
        <p:nvPr/>
      </p:nvGrpSpPr>
      <p:grpSpPr>
        <a:xfrm>
          <a:off x="0" y="0"/>
          <a:ext cx="0" cy="0"/>
          <a:chOff x="0" y="0"/>
          <a:chExt cx="0" cy="0"/>
        </a:xfrm>
      </p:grpSpPr>
      <p:sp>
        <p:nvSpPr>
          <p:cNvPr id="1048603" name="矩形 12"/>
          <p:cNvSpPr/>
          <p:nvPr>
            <p:custDataLst>
              <p:tags r:id="rId1"/>
            </p:custDataLst>
          </p:nvPr>
        </p:nvSpPr>
        <p:spPr>
          <a:xfrm>
            <a:off x="292100" y="304800"/>
            <a:ext cx="11607800" cy="6248400"/>
          </a:xfrm>
          <a:prstGeom prst="rect">
            <a:avLst/>
          </a:pr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zh-CN" altLang="en-US">
              <a:latin typeface="微软雅黑" panose="020B0503020204020204" pitchFamily="34" charset="-122"/>
            </a:endParaRPr>
          </a:p>
        </p:txBody>
      </p:sp>
      <p:sp>
        <p:nvSpPr>
          <p:cNvPr id="1048604" name="矩形 5"/>
          <p:cNvSpPr/>
          <p:nvPr>
            <p:custDataLst>
              <p:tags r:id="rId2"/>
            </p:custDataLst>
          </p:nvPr>
        </p:nvSpPr>
        <p:spPr>
          <a:xfrm>
            <a:off x="7924800" y="609600"/>
            <a:ext cx="3352800" cy="4114800"/>
          </a:xfrm>
          <a:prstGeom prst="rect">
            <a:avLst/>
          </a:prstGeom>
          <a:noFill/>
          <a:ln w="38100">
            <a:solidFill>
              <a:schemeClr val="accent1">
                <a:alpha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latin typeface="微软雅黑" panose="020B0503020204020204" pitchFamily="34" charset="-122"/>
            </a:endParaRPr>
          </a:p>
        </p:txBody>
      </p:sp>
      <p:sp>
        <p:nvSpPr>
          <p:cNvPr id="1048605" name="文本框 4"/>
          <p:cNvSpPr txBox="true"/>
          <p:nvPr>
            <p:custDataLst>
              <p:tags r:id="rId3"/>
            </p:custDataLst>
          </p:nvPr>
        </p:nvSpPr>
        <p:spPr>
          <a:xfrm>
            <a:off x="914400" y="1538924"/>
            <a:ext cx="4267200" cy="702944"/>
          </a:xfrm>
          <a:prstGeom prst="rect">
            <a:avLst/>
          </a:prstGeom>
          <a:noFill/>
        </p:spPr>
        <p:txBody>
          <a:bodyPr lIns="63500" tIns="25400" rIns="63500" bIns="25400" anchor="b">
            <a:normAutofit/>
          </a:bodyPr>
          <a:lstStyle/>
          <a:p>
            <a:pPr fontAlgn="auto">
              <a:spcBef>
                <a:spcPts val="0"/>
              </a:spcBef>
              <a:spcAft>
                <a:spcPts val="0"/>
              </a:spcAft>
              <a:defRPr/>
            </a:pPr>
            <a:r>
              <a:rPr lang="en-US" altLang="zh-CN" sz="4000" b="1" spc="160" dirty="0">
                <a:solidFill>
                  <a:schemeClr val="dk1"/>
                </a:solidFill>
                <a:latin typeface="微软雅黑" panose="020B0503020204020204" pitchFamily="34" charset="-122"/>
                <a:ea typeface="微软雅黑" panose="020B0503020204020204" pitchFamily="34" charset="-122"/>
              </a:rPr>
              <a:t>   </a:t>
            </a:r>
            <a:r>
              <a:rPr lang="en-US" altLang="zh-CN" sz="4000" b="1" spc="160" dirty="0">
                <a:solidFill>
                  <a:schemeClr val="dk1"/>
                </a:solidFill>
                <a:highlight>
                  <a:srgbClr val="00FFFF"/>
                </a:highlight>
                <a:latin typeface="微软雅黑" panose="020B0503020204020204" pitchFamily="34" charset="-122"/>
                <a:ea typeface="微软雅黑" panose="020B0503020204020204" pitchFamily="34" charset="-122"/>
              </a:rPr>
              <a:t>01 </a:t>
            </a:r>
            <a:r>
              <a:rPr lang="zh-CN" altLang="zh-CN" sz="4000" b="1" spc="160" dirty="0">
                <a:solidFill>
                  <a:schemeClr val="dk1"/>
                </a:solidFill>
                <a:latin typeface="微软雅黑" panose="020B0503020204020204" pitchFamily="34" charset="-122"/>
                <a:ea typeface="微软雅黑" panose="020B0503020204020204" pitchFamily="34" charset="-122"/>
              </a:rPr>
              <a:t>出台背景</a:t>
            </a:r>
            <a:endParaRPr lang="zh-CN" altLang="zh-CN" sz="4000" b="1" spc="160" dirty="0">
              <a:solidFill>
                <a:schemeClr val="dk1"/>
              </a:solidFill>
              <a:latin typeface="微软雅黑" panose="020B0503020204020204" pitchFamily="34" charset="-122"/>
              <a:ea typeface="微软雅黑" panose="020B0503020204020204" pitchFamily="34" charset="-122"/>
            </a:endParaRPr>
          </a:p>
        </p:txBody>
      </p:sp>
      <p:sp>
        <p:nvSpPr>
          <p:cNvPr id="37893" name="Title 6"/>
          <p:cNvSpPr txBox="true">
            <a:spLocks noChangeArrowheads="true"/>
          </p:cNvSpPr>
          <p:nvPr>
            <p:custDataLst>
              <p:tags r:id="rId4"/>
            </p:custDataLst>
          </p:nvPr>
        </p:nvSpPr>
        <p:spPr bwMode="auto">
          <a:xfrm>
            <a:off x="914400" y="2392680"/>
            <a:ext cx="4267200" cy="3552825"/>
          </a:xfrm>
          <a:prstGeom prst="rect">
            <a:avLst/>
          </a:prstGeom>
          <a:noFill/>
          <a:ln w="3175">
            <a:noFill/>
            <a:prstDash val="dash"/>
            <a:miter lim="800000"/>
          </a:ln>
        </p:spPr>
        <p:txBody>
          <a:bodyPr lIns="63500" tIns="25400" rIns="63500" bIns="25400"/>
          <a:lstStyle/>
          <a:p>
            <a:pPr defTabSz="913130">
              <a:lnSpc>
                <a:spcPct val="110000"/>
              </a:lnSpc>
              <a:spcAft>
                <a:spcPts val="800"/>
              </a:spcAft>
            </a:pPr>
            <a:r>
              <a:rPr lang="en-US" altLang="zh-CN" sz="1900">
                <a:solidFill>
                  <a:srgbClr val="404040"/>
                </a:solidFill>
                <a:latin typeface="微软雅黑" panose="020B0503020204020204" pitchFamily="34" charset="-122"/>
                <a:ea typeface="微软雅黑" panose="020B0503020204020204" pitchFamily="34" charset="-122"/>
              </a:rPr>
              <a:t>  </a:t>
            </a:r>
            <a:r>
              <a:rPr lang="en-US" altLang="zh-CN" sz="1900" b="1">
                <a:solidFill>
                  <a:srgbClr val="404040"/>
                </a:solidFill>
                <a:latin typeface="微软雅黑" panose="020B0503020204020204" pitchFamily="34" charset="-122"/>
                <a:ea typeface="微软雅黑" panose="020B0503020204020204" pitchFamily="34" charset="-122"/>
              </a:rPr>
              <a:t>  </a:t>
            </a:r>
            <a:r>
              <a:rPr lang="en-US" altLang="zh-CN" sz="1900">
                <a:solidFill>
                  <a:srgbClr val="404040"/>
                </a:solidFill>
                <a:latin typeface="微软雅黑" panose="020B0503020204020204" pitchFamily="34" charset="-122"/>
                <a:ea typeface="微软雅黑" panose="020B0503020204020204" pitchFamily="34" charset="-122"/>
              </a:rPr>
              <a:t> </a:t>
            </a:r>
            <a:r>
              <a:rPr sz="1900">
                <a:solidFill>
                  <a:srgbClr val="404040"/>
                </a:solidFill>
                <a:latin typeface="微软雅黑" panose="020B0503020204020204" pitchFamily="34" charset="-122"/>
                <a:ea typeface="微软雅黑" panose="020B0503020204020204" pitchFamily="34" charset="-122"/>
              </a:rPr>
              <a:t>全面贯彻党的二十大精神和习近平文化思想,深入落实党中央“保护第一、加强管理、挖掘价值、有效利用、让文物活起来”的新时代文物工作要求，严格按照“统一领导、部门协作、分级负责、各方参与”的组织实施方式，圆满完成普查各项任务，确保普查结果全面客观反映我区不可移动文物资源基本状况,持续推进文旅深度融合，促进全区文物事业高质量发展。</a:t>
            </a:r>
            <a:endParaRPr sz="1900">
              <a:solidFill>
                <a:srgbClr val="404040"/>
              </a:solidFill>
              <a:latin typeface="微软雅黑" panose="020B0503020204020204" pitchFamily="34" charset="-122"/>
              <a:ea typeface="微软雅黑" panose="020B0503020204020204" pitchFamily="34" charset="-122"/>
            </a:endParaRPr>
          </a:p>
        </p:txBody>
      </p:sp>
      <p:pic>
        <p:nvPicPr>
          <p:cNvPr id="37894" name="图片 6"/>
          <p:cNvPicPr>
            <a:picLocks noChangeAspect="true"/>
          </p:cNvPicPr>
          <p:nvPr>
            <p:custDataLst>
              <p:tags r:id="rId5"/>
            </p:custDataLst>
          </p:nvPr>
        </p:nvPicPr>
        <p:blipFill>
          <a:blip r:embed="rId6"/>
          <a:srcRect l="140" r="50000"/>
          <a:stretch>
            <a:fillRect/>
          </a:stretch>
        </p:blipFill>
        <p:spPr bwMode="auto">
          <a:xfrm>
            <a:off x="6094413" y="611188"/>
            <a:ext cx="5181600" cy="5334000"/>
          </a:xfrm>
          <a:prstGeom prst="rect">
            <a:avLst/>
          </a:prstGeom>
          <a:noFill/>
          <a:ln w="9525">
            <a:noFill/>
            <a:miter lim="800000"/>
            <a:headEnd/>
            <a:tailEnd/>
          </a:ln>
        </p:spPr>
      </p:pic>
    </p:spTree>
    <p:custDataLst>
      <p:tags r:id="rId7"/>
    </p:custData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lumMod val="95000"/>
          </a:schemeClr>
        </a:solidFill>
        <a:effectLst/>
      </p:bgPr>
    </p:bg>
    <p:spTree>
      <p:nvGrpSpPr>
        <p:cNvPr id="1" name=""/>
        <p:cNvGrpSpPr/>
        <p:nvPr/>
      </p:nvGrpSpPr>
      <p:grpSpPr>
        <a:xfrm>
          <a:off x="0" y="0"/>
          <a:ext cx="0" cy="0"/>
          <a:chOff x="0" y="0"/>
          <a:chExt cx="0" cy="0"/>
        </a:xfrm>
      </p:grpSpPr>
      <p:sp>
        <p:nvSpPr>
          <p:cNvPr id="1048610" name="矩形 12"/>
          <p:cNvSpPr/>
          <p:nvPr>
            <p:custDataLst>
              <p:tags r:id="rId1"/>
            </p:custDataLst>
          </p:nvPr>
        </p:nvSpPr>
        <p:spPr>
          <a:xfrm>
            <a:off x="292100" y="169863"/>
            <a:ext cx="11607800" cy="6249987"/>
          </a:xfrm>
          <a:prstGeom prst="rect">
            <a:avLst/>
          </a:pr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zh-CN" altLang="en-US">
              <a:latin typeface="微软雅黑" panose="020B0503020204020204" pitchFamily="34" charset="-122"/>
            </a:endParaRPr>
          </a:p>
        </p:txBody>
      </p:sp>
      <p:sp>
        <p:nvSpPr>
          <p:cNvPr id="1048611" name="矩形 5"/>
          <p:cNvSpPr/>
          <p:nvPr>
            <p:custDataLst>
              <p:tags r:id="rId2"/>
            </p:custDataLst>
          </p:nvPr>
        </p:nvSpPr>
        <p:spPr>
          <a:xfrm>
            <a:off x="8134350" y="609600"/>
            <a:ext cx="3352800" cy="4114800"/>
          </a:xfrm>
          <a:prstGeom prst="rect">
            <a:avLst/>
          </a:prstGeom>
          <a:noFill/>
          <a:ln w="38100">
            <a:solidFill>
              <a:schemeClr val="accent1">
                <a:alpha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latin typeface="微软雅黑" panose="020B0503020204020204" pitchFamily="34" charset="-122"/>
            </a:endParaRPr>
          </a:p>
        </p:txBody>
      </p:sp>
      <p:sp>
        <p:nvSpPr>
          <p:cNvPr id="1048612" name="文本框 4"/>
          <p:cNvSpPr txBox="true"/>
          <p:nvPr>
            <p:custDataLst>
              <p:tags r:id="rId3"/>
            </p:custDataLst>
          </p:nvPr>
        </p:nvSpPr>
        <p:spPr>
          <a:xfrm>
            <a:off x="914400" y="609543"/>
            <a:ext cx="3962400" cy="762000"/>
          </a:xfrm>
          <a:prstGeom prst="rect">
            <a:avLst/>
          </a:prstGeom>
          <a:noFill/>
        </p:spPr>
        <p:txBody>
          <a:bodyPr lIns="63500" tIns="25400" rIns="63500" bIns="25400" anchor="b">
            <a:normAutofit/>
          </a:bodyPr>
          <a:lstStyle/>
          <a:p>
            <a:pPr fontAlgn="auto">
              <a:spcBef>
                <a:spcPts val="0"/>
              </a:spcBef>
              <a:spcAft>
                <a:spcPts val="0"/>
              </a:spcAft>
              <a:defRPr/>
            </a:pPr>
            <a:r>
              <a:rPr lang="en-US" altLang="zh-CN" sz="4000" b="1" spc="160" dirty="0">
                <a:solidFill>
                  <a:schemeClr val="dk1"/>
                </a:solidFill>
                <a:latin typeface="微软雅黑" panose="020B0503020204020204" pitchFamily="34" charset="-122"/>
                <a:ea typeface="微软雅黑" panose="020B0503020204020204" pitchFamily="34" charset="-122"/>
              </a:rPr>
              <a:t>   </a:t>
            </a:r>
            <a:r>
              <a:rPr lang="en-US" altLang="zh-CN" sz="4000" b="1" spc="160" dirty="0">
                <a:solidFill>
                  <a:schemeClr val="dk1"/>
                </a:solidFill>
                <a:highlight>
                  <a:srgbClr val="00FFFF"/>
                </a:highlight>
                <a:latin typeface="微软雅黑" panose="020B0503020204020204" pitchFamily="34" charset="-122"/>
                <a:ea typeface="微软雅黑" panose="020B0503020204020204" pitchFamily="34" charset="-122"/>
              </a:rPr>
              <a:t>02</a:t>
            </a:r>
            <a:r>
              <a:rPr lang="en-US" altLang="zh-CN" sz="4000" b="1" spc="160" dirty="0">
                <a:solidFill>
                  <a:schemeClr val="dk1"/>
                </a:solidFill>
                <a:latin typeface="微软雅黑" panose="020B0503020204020204" pitchFamily="34" charset="-122"/>
                <a:ea typeface="微软雅黑" panose="020B0503020204020204" pitchFamily="34" charset="-122"/>
              </a:rPr>
              <a:t> </a:t>
            </a:r>
            <a:r>
              <a:rPr lang="zh-CN" altLang="zh-CN" sz="4000" b="1" spc="160" dirty="0">
                <a:solidFill>
                  <a:schemeClr val="dk1"/>
                </a:solidFill>
                <a:latin typeface="微软雅黑" panose="020B0503020204020204" pitchFamily="34" charset="-122"/>
                <a:ea typeface="微软雅黑" panose="020B0503020204020204" pitchFamily="34" charset="-122"/>
              </a:rPr>
              <a:t>主要内容</a:t>
            </a:r>
            <a:endParaRPr lang="zh-CN" altLang="zh-CN" sz="4000" b="1" spc="160" dirty="0">
              <a:solidFill>
                <a:schemeClr val="dk1"/>
              </a:solidFill>
              <a:latin typeface="微软雅黑" panose="020B0503020204020204" pitchFamily="34" charset="-122"/>
              <a:ea typeface="微软雅黑" panose="020B0503020204020204" pitchFamily="34" charset="-122"/>
            </a:endParaRPr>
          </a:p>
        </p:txBody>
      </p:sp>
      <p:sp>
        <p:nvSpPr>
          <p:cNvPr id="39941" name="Title 6"/>
          <p:cNvSpPr txBox="true">
            <a:spLocks noChangeArrowheads="true"/>
          </p:cNvSpPr>
          <p:nvPr>
            <p:custDataLst>
              <p:tags r:id="rId4"/>
            </p:custDataLst>
          </p:nvPr>
        </p:nvSpPr>
        <p:spPr bwMode="auto">
          <a:xfrm>
            <a:off x="1037590" y="1753235"/>
            <a:ext cx="3962400" cy="3635375"/>
          </a:xfrm>
          <a:prstGeom prst="rect">
            <a:avLst/>
          </a:prstGeom>
          <a:noFill/>
          <a:ln w="3175">
            <a:noFill/>
            <a:prstDash val="dash"/>
            <a:miter lim="800000"/>
          </a:ln>
        </p:spPr>
        <p:txBody>
          <a:bodyPr lIns="63500" tIns="25400" rIns="63500" bIns="25400"/>
          <a:lstStyle/>
          <a:p>
            <a:pPr defTabSz="913130">
              <a:lnSpc>
                <a:spcPct val="110000"/>
              </a:lnSpc>
              <a:spcAft>
                <a:spcPts val="800"/>
              </a:spcAft>
            </a:pPr>
            <a:r>
              <a:rPr lang="en-US" altLang="zh-CN" sz="2000">
                <a:solidFill>
                  <a:srgbClr val="404040"/>
                </a:solidFill>
                <a:latin typeface="微软雅黑" panose="020B0503020204020204" pitchFamily="34" charset="-122"/>
                <a:ea typeface="微软雅黑" panose="020B0503020204020204" pitchFamily="34" charset="-122"/>
              </a:rPr>
              <a:t>   </a:t>
            </a:r>
            <a:r>
              <a:rPr lang="en-US" altLang="zh-CN" sz="2000">
                <a:solidFill>
                  <a:srgbClr val="404040"/>
                </a:solidFill>
                <a:latin typeface="+mn-lt"/>
                <a:ea typeface="微软雅黑" panose="020B0503020204020204" pitchFamily="34" charset="-122"/>
                <a:cs typeface="+mn-lt"/>
              </a:rPr>
              <a:t> </a:t>
            </a:r>
            <a:r>
              <a:rPr lang="en-US" altLang="zh-CN" sz="2000">
                <a:solidFill>
                  <a:srgbClr val="404040"/>
                </a:solidFill>
                <a:latin typeface="+mj-lt"/>
                <a:ea typeface="微软雅黑" panose="020B0503020204020204" pitchFamily="34" charset="-122"/>
                <a:cs typeface="+mj-lt"/>
              </a:rPr>
              <a:t> </a:t>
            </a:r>
            <a:r>
              <a:rPr sz="2000">
                <a:ea typeface="微软雅黑" panose="020B0503020204020204" pitchFamily="34" charset="-122"/>
              </a:rPr>
              <a:t>建立长治市屯留区不可移动文物资源目录和数据库，建立文物资源资产动态管理机制。按照认定标准和登记公布程序，健全不可移动文物名录公布体系。构建全面普查、专项调查、空间管控、动态监测相结合的文物资源管理体系。强化文物保护人才队伍建设，培养锻炼基层专业人员。动员社会力量参与，增强文物保护意识。</a:t>
            </a:r>
            <a:endParaRPr sz="2000">
              <a:ea typeface="微软雅黑" panose="020B0503020204020204" pitchFamily="34" charset="-122"/>
            </a:endParaRPr>
          </a:p>
        </p:txBody>
      </p:sp>
      <p:pic>
        <p:nvPicPr>
          <p:cNvPr id="39942" name="图片 6"/>
          <p:cNvPicPr>
            <a:picLocks noChangeAspect="true"/>
          </p:cNvPicPr>
          <p:nvPr>
            <p:custDataLst>
              <p:tags r:id="rId5"/>
            </p:custDataLst>
          </p:nvPr>
        </p:nvPicPr>
        <p:blipFill>
          <a:blip r:embed="rId6"/>
          <a:srcRect l="140" r="50000"/>
          <a:stretch>
            <a:fillRect/>
          </a:stretch>
        </p:blipFill>
        <p:spPr bwMode="auto">
          <a:xfrm>
            <a:off x="5791200" y="609600"/>
            <a:ext cx="5695950" cy="5334000"/>
          </a:xfrm>
          <a:prstGeom prst="rect">
            <a:avLst/>
          </a:prstGeom>
          <a:noFill/>
          <a:ln w="9525">
            <a:noFill/>
            <a:miter lim="800000"/>
            <a:headEnd/>
            <a:tailEnd/>
          </a:ln>
        </p:spPr>
      </p:pic>
    </p:spTree>
    <p:custDataLst>
      <p:tags r:id="rId7"/>
    </p:custData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lumMod val="95000"/>
          </a:schemeClr>
        </a:solidFill>
        <a:effectLst/>
      </p:bgPr>
    </p:bg>
    <p:spTree>
      <p:nvGrpSpPr>
        <p:cNvPr id="1" name=""/>
        <p:cNvGrpSpPr/>
        <p:nvPr/>
      </p:nvGrpSpPr>
      <p:grpSpPr>
        <a:xfrm>
          <a:off x="0" y="0"/>
          <a:ext cx="0" cy="0"/>
          <a:chOff x="0" y="0"/>
          <a:chExt cx="0" cy="0"/>
        </a:xfrm>
      </p:grpSpPr>
      <p:sp>
        <p:nvSpPr>
          <p:cNvPr id="1048617" name="矩形 12"/>
          <p:cNvSpPr/>
          <p:nvPr>
            <p:custDataLst>
              <p:tags r:id="rId1"/>
            </p:custDataLst>
          </p:nvPr>
        </p:nvSpPr>
        <p:spPr>
          <a:xfrm>
            <a:off x="292100" y="304800"/>
            <a:ext cx="11607800" cy="6248400"/>
          </a:xfrm>
          <a:prstGeom prst="rect">
            <a:avLst/>
          </a:pr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zh-CN" altLang="en-US">
              <a:latin typeface="微软雅黑" panose="020B0503020204020204" pitchFamily="34" charset="-122"/>
            </a:endParaRPr>
          </a:p>
        </p:txBody>
      </p:sp>
      <p:sp>
        <p:nvSpPr>
          <p:cNvPr id="1048618" name="矩形 5"/>
          <p:cNvSpPr/>
          <p:nvPr>
            <p:custDataLst>
              <p:tags r:id="rId2"/>
            </p:custDataLst>
          </p:nvPr>
        </p:nvSpPr>
        <p:spPr>
          <a:xfrm>
            <a:off x="8134350" y="609600"/>
            <a:ext cx="3352800" cy="4114800"/>
          </a:xfrm>
          <a:prstGeom prst="rect">
            <a:avLst/>
          </a:prstGeom>
          <a:noFill/>
          <a:ln w="38100">
            <a:solidFill>
              <a:schemeClr val="accent1">
                <a:alpha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latin typeface="微软雅黑" panose="020B0503020204020204" pitchFamily="34" charset="-122"/>
            </a:endParaRPr>
          </a:p>
        </p:txBody>
      </p:sp>
      <p:sp>
        <p:nvSpPr>
          <p:cNvPr id="1048619" name="文本框 4"/>
          <p:cNvSpPr txBox="true"/>
          <p:nvPr>
            <p:custDataLst>
              <p:tags r:id="rId3"/>
            </p:custDataLst>
          </p:nvPr>
        </p:nvSpPr>
        <p:spPr>
          <a:xfrm>
            <a:off x="914400" y="304800"/>
            <a:ext cx="4437380" cy="758190"/>
          </a:xfrm>
          <a:prstGeom prst="rect">
            <a:avLst/>
          </a:prstGeom>
          <a:noFill/>
        </p:spPr>
        <p:txBody>
          <a:bodyPr lIns="63500" tIns="25400" rIns="63500" bIns="25400" anchor="b">
            <a:normAutofit fontScale="25000"/>
          </a:bodyPr>
          <a:lstStyle/>
          <a:p>
            <a:pPr fontAlgn="auto">
              <a:lnSpc>
                <a:spcPct val="180000"/>
              </a:lnSpc>
              <a:spcBef>
                <a:spcPts val="0"/>
              </a:spcBef>
              <a:spcAft>
                <a:spcPts val="0"/>
              </a:spcAft>
              <a:defRPr/>
            </a:pPr>
            <a:r>
              <a:rPr lang="en-US" altLang="zh-CN" sz="4000" b="1" spc="160" dirty="0">
                <a:solidFill>
                  <a:schemeClr val="dk1"/>
                </a:solidFill>
                <a:latin typeface="微软雅黑" panose="020B0503020204020204" pitchFamily="34" charset="-122"/>
                <a:ea typeface="微软雅黑" panose="020B0503020204020204" pitchFamily="34" charset="-122"/>
              </a:rPr>
              <a:t> </a:t>
            </a:r>
            <a:r>
              <a:rPr lang="en-US" altLang="zh-CN" sz="16000" b="1" spc="160" dirty="0">
                <a:solidFill>
                  <a:schemeClr val="dk1"/>
                </a:solidFill>
                <a:highlight>
                  <a:srgbClr val="00FFFF"/>
                </a:highlight>
                <a:latin typeface="微软雅黑" panose="020B0503020204020204" pitchFamily="34" charset="-122"/>
                <a:ea typeface="微软雅黑" panose="020B0503020204020204" pitchFamily="34" charset="-122"/>
              </a:rPr>
              <a:t>03</a:t>
            </a:r>
            <a:r>
              <a:rPr lang="zh-CN" altLang="zh-CN" sz="10000" b="1" spc="160" dirty="0">
                <a:solidFill>
                  <a:schemeClr val="dk1"/>
                </a:solidFill>
                <a:latin typeface="微软雅黑" panose="020B0503020204020204" pitchFamily="34" charset="-122"/>
                <a:ea typeface="微软雅黑" panose="020B0503020204020204" pitchFamily="34" charset="-122"/>
              </a:rPr>
              <a:t>时间安排</a:t>
            </a:r>
            <a:endParaRPr lang="zh-CN" altLang="zh-CN" sz="10000" b="1" spc="160" dirty="0">
              <a:solidFill>
                <a:schemeClr val="dk1"/>
              </a:solidFill>
              <a:latin typeface="微软雅黑" panose="020B0503020204020204" pitchFamily="34" charset="-122"/>
              <a:ea typeface="微软雅黑" panose="020B0503020204020204" pitchFamily="34" charset="-122"/>
            </a:endParaRPr>
          </a:p>
        </p:txBody>
      </p:sp>
      <p:sp>
        <p:nvSpPr>
          <p:cNvPr id="1048620" name="Title 6"/>
          <p:cNvSpPr txBox="true"/>
          <p:nvPr>
            <p:custDataLst>
              <p:tags r:id="rId4"/>
            </p:custDataLst>
          </p:nvPr>
        </p:nvSpPr>
        <p:spPr>
          <a:xfrm>
            <a:off x="490220" y="1062990"/>
            <a:ext cx="5480685" cy="5400040"/>
          </a:xfrm>
          <a:prstGeom prst="rect">
            <a:avLst/>
          </a:prstGeom>
          <a:noFill/>
          <a:ln w="3175">
            <a:noFill/>
            <a:prstDash val="dash"/>
          </a:ln>
        </p:spPr>
        <p:txBody>
          <a:bodyPr lIns="63500" tIns="25400" rIns="63500" bIns="25400">
            <a:normAutofit fontScale="8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fontAlgn="auto">
              <a:lnSpc>
                <a:spcPct val="120000"/>
              </a:lnSpc>
              <a:spcAft>
                <a:spcPts val="800"/>
              </a:spcAft>
              <a:defRPr/>
            </a:pPr>
            <a:r>
              <a:rPr altLang="zh-CN" sz="2000" spc="100">
                <a:ln w="3175">
                  <a:noFill/>
                  <a:prstDash val="dash"/>
                </a:ln>
                <a:solidFill>
                  <a:schemeClr val="dk1">
                    <a:lumMod val="75000"/>
                    <a:lumOff val="25000"/>
                  </a:schemeClr>
                </a:solidFill>
                <a:latin typeface="微软雅黑" panose="020B0503020204020204" pitchFamily="34" charset="-122"/>
                <a:cs typeface="微软雅黑" panose="020B0503020204020204" pitchFamily="34" charset="-122"/>
              </a:rPr>
              <a:t>      </a:t>
            </a:r>
            <a:r>
              <a:rPr lang="zh-CN" altLang="en-US" sz="2000" spc="100">
                <a:ln w="3175">
                  <a:noFill/>
                  <a:prstDash val="dash"/>
                </a:ln>
                <a:solidFill>
                  <a:schemeClr val="dk1">
                    <a:lumMod val="75000"/>
                    <a:lumOff val="25000"/>
                  </a:schemeClr>
                </a:solidFill>
                <a:latin typeface="微软雅黑" panose="020B0503020204020204" pitchFamily="34" charset="-122"/>
                <a:cs typeface="微软雅黑" panose="020B0503020204020204" pitchFamily="34" charset="-122"/>
              </a:rPr>
              <a:t>根据国务院的统一部署,此次普查工作从2023年11月开始，到2026年6月结束，分三个阶段进行。</a:t>
            </a:r>
            <a:endParaRPr lang="zh-CN" altLang="en-US" sz="2000" spc="100">
              <a:ln w="3175">
                <a:noFill/>
                <a:prstDash val="dash"/>
              </a:ln>
              <a:solidFill>
                <a:schemeClr val="dk1">
                  <a:lumMod val="75000"/>
                  <a:lumOff val="25000"/>
                </a:schemeClr>
              </a:solidFill>
              <a:latin typeface="微软雅黑" panose="020B0503020204020204" pitchFamily="34" charset="-122"/>
              <a:cs typeface="微软雅黑" panose="020B0503020204020204" pitchFamily="34" charset="-122"/>
            </a:endParaRPr>
          </a:p>
          <a:p>
            <a:pPr fontAlgn="auto">
              <a:lnSpc>
                <a:spcPct val="120000"/>
              </a:lnSpc>
              <a:spcAft>
                <a:spcPts val="800"/>
              </a:spcAft>
              <a:defRPr/>
            </a:pPr>
            <a:r>
              <a:rPr lang="zh-CN" altLang="en-US" sz="2000" spc="100">
                <a:ln w="3175">
                  <a:noFill/>
                  <a:prstDash val="dash"/>
                </a:ln>
                <a:solidFill>
                  <a:schemeClr val="dk1">
                    <a:lumMod val="75000"/>
                    <a:lumOff val="25000"/>
                  </a:schemeClr>
                </a:solidFill>
                <a:latin typeface="微软雅黑" panose="020B0503020204020204" pitchFamily="34" charset="-122"/>
                <a:cs typeface="微软雅黑" panose="020B0503020204020204" pitchFamily="34" charset="-122"/>
              </a:rPr>
              <a:t> </a:t>
            </a:r>
            <a:r>
              <a:rPr altLang="zh-CN" sz="2000" spc="100">
                <a:ln w="3175">
                  <a:noFill/>
                  <a:prstDash val="dash"/>
                </a:ln>
                <a:solidFill>
                  <a:schemeClr val="dk1">
                    <a:lumMod val="75000"/>
                    <a:lumOff val="25000"/>
                  </a:schemeClr>
                </a:solidFill>
                <a:latin typeface="微软雅黑" panose="020B0503020204020204" pitchFamily="34" charset="-122"/>
                <a:cs typeface="微软雅黑" panose="020B0503020204020204" pitchFamily="34" charset="-122"/>
              </a:rPr>
              <a:t>     </a:t>
            </a:r>
            <a:r>
              <a:rPr lang="zh-CN" altLang="en-US" sz="2000" spc="100">
                <a:ln w="3175">
                  <a:noFill/>
                  <a:prstDash val="dash"/>
                </a:ln>
                <a:solidFill>
                  <a:schemeClr val="dk1">
                    <a:lumMod val="75000"/>
                    <a:lumOff val="25000"/>
                  </a:schemeClr>
                </a:solidFill>
                <a:latin typeface="微软雅黑" panose="020B0503020204020204" pitchFamily="34" charset="-122"/>
                <a:cs typeface="微软雅黑" panose="020B0503020204020204" pitchFamily="34" charset="-122"/>
              </a:rPr>
              <a:t>(一)第一阶段。2023年11月至2024年4月，主要任务是建立文物名录、编制实施方案、建立普查机构、安装系统软件、掌握技术标准、组织开展培训、启动试点调查、强化专家指导等。</a:t>
            </a:r>
            <a:endParaRPr lang="zh-CN" altLang="en-US" sz="2000" spc="100">
              <a:ln w="3175">
                <a:noFill/>
                <a:prstDash val="dash"/>
              </a:ln>
              <a:solidFill>
                <a:schemeClr val="dk1">
                  <a:lumMod val="75000"/>
                  <a:lumOff val="25000"/>
                </a:schemeClr>
              </a:solidFill>
              <a:latin typeface="微软雅黑" panose="020B0503020204020204" pitchFamily="34" charset="-122"/>
              <a:cs typeface="微软雅黑" panose="020B0503020204020204" pitchFamily="34" charset="-122"/>
            </a:endParaRPr>
          </a:p>
          <a:p>
            <a:pPr fontAlgn="auto">
              <a:lnSpc>
                <a:spcPct val="120000"/>
              </a:lnSpc>
              <a:spcAft>
                <a:spcPts val="800"/>
              </a:spcAft>
              <a:defRPr/>
            </a:pPr>
            <a:r>
              <a:rPr altLang="zh-CN" sz="2000" spc="100">
                <a:ln w="3175">
                  <a:noFill/>
                  <a:prstDash val="dash"/>
                </a:ln>
                <a:solidFill>
                  <a:schemeClr val="dk1">
                    <a:lumMod val="75000"/>
                    <a:lumOff val="25000"/>
                  </a:schemeClr>
                </a:solidFill>
                <a:latin typeface="微软雅黑" panose="020B0503020204020204" pitchFamily="34" charset="-122"/>
                <a:cs typeface="微软雅黑" panose="020B0503020204020204" pitchFamily="34" charset="-122"/>
              </a:rPr>
              <a:t>      </a:t>
            </a:r>
            <a:r>
              <a:rPr lang="zh-CN" altLang="en-US" sz="2000" spc="100">
                <a:ln w="3175">
                  <a:noFill/>
                  <a:prstDash val="dash"/>
                </a:ln>
                <a:solidFill>
                  <a:schemeClr val="dk1">
                    <a:lumMod val="75000"/>
                    <a:lumOff val="25000"/>
                  </a:schemeClr>
                </a:solidFill>
                <a:latin typeface="微软雅黑" panose="020B0503020204020204" pitchFamily="34" charset="-122"/>
                <a:cs typeface="微软雅黑" panose="020B0503020204020204" pitchFamily="34" charset="-122"/>
              </a:rPr>
              <a:t>(二)第二阶段。2024年5月至2025年5月，主要任务是以区域为基本单元，实地开展文物调查，做好信息录入，加强技术指导。</a:t>
            </a:r>
            <a:endParaRPr lang="zh-CN" altLang="en-US" sz="2000" spc="100">
              <a:ln w="3175">
                <a:noFill/>
                <a:prstDash val="dash"/>
              </a:ln>
              <a:solidFill>
                <a:schemeClr val="dk1">
                  <a:lumMod val="75000"/>
                  <a:lumOff val="25000"/>
                </a:schemeClr>
              </a:solidFill>
              <a:latin typeface="微软雅黑" panose="020B0503020204020204" pitchFamily="34" charset="-122"/>
              <a:cs typeface="微软雅黑" panose="020B0503020204020204" pitchFamily="34" charset="-122"/>
            </a:endParaRPr>
          </a:p>
          <a:p>
            <a:pPr fontAlgn="auto">
              <a:lnSpc>
                <a:spcPct val="120000"/>
              </a:lnSpc>
              <a:spcAft>
                <a:spcPts val="800"/>
              </a:spcAft>
              <a:defRPr/>
            </a:pPr>
            <a:r>
              <a:rPr altLang="zh-CN" sz="2000" spc="100">
                <a:ln w="3175">
                  <a:noFill/>
                  <a:prstDash val="dash"/>
                </a:ln>
                <a:solidFill>
                  <a:schemeClr val="dk1">
                    <a:lumMod val="75000"/>
                    <a:lumOff val="25000"/>
                  </a:schemeClr>
                </a:solidFill>
                <a:latin typeface="微软雅黑" panose="020B0503020204020204" pitchFamily="34" charset="-122"/>
                <a:cs typeface="微软雅黑" panose="020B0503020204020204" pitchFamily="34" charset="-122"/>
              </a:rPr>
              <a:t>      </a:t>
            </a:r>
            <a:r>
              <a:rPr lang="zh-CN" altLang="en-US" sz="2000" spc="100">
                <a:ln w="3175">
                  <a:noFill/>
                  <a:prstDash val="dash"/>
                </a:ln>
                <a:solidFill>
                  <a:schemeClr val="dk1">
                    <a:lumMod val="75000"/>
                    <a:lumOff val="25000"/>
                  </a:schemeClr>
                </a:solidFill>
                <a:latin typeface="微软雅黑" panose="020B0503020204020204" pitchFamily="34" charset="-122"/>
                <a:cs typeface="微软雅黑" panose="020B0503020204020204" pitchFamily="34" charset="-122"/>
              </a:rPr>
              <a:t>(三)第三阶段。2025年6月至2026年6月，主要任务是依法认定、登记并公布不可移动文物，普查数据逐级验收后向社会公布普查成果。区政府将根据普查结果，依法认定、登记并公布不可移动文物，建立本行政区域内不可移动文物资源目录，逐级验收并向社会公布普查成果，同时根据实际情况将重要的不可移动文物核定公布为区级文物保护单位。</a:t>
            </a:r>
            <a:endParaRPr lang="zh-CN" altLang="en-US" sz="2000" spc="100">
              <a:ln w="3175">
                <a:noFill/>
                <a:prstDash val="dash"/>
              </a:ln>
              <a:solidFill>
                <a:schemeClr val="dk1">
                  <a:lumMod val="75000"/>
                  <a:lumOff val="25000"/>
                </a:schemeClr>
              </a:solidFill>
              <a:latin typeface="微软雅黑" panose="020B0503020204020204" pitchFamily="34" charset="-122"/>
              <a:cs typeface="微软雅黑" panose="020B0503020204020204" pitchFamily="34" charset="-122"/>
            </a:endParaRPr>
          </a:p>
        </p:txBody>
      </p:sp>
      <p:pic>
        <p:nvPicPr>
          <p:cNvPr id="41990" name="图片 6"/>
          <p:cNvPicPr>
            <a:picLocks noChangeAspect="true"/>
          </p:cNvPicPr>
          <p:nvPr>
            <p:custDataLst>
              <p:tags r:id="rId5"/>
            </p:custDataLst>
          </p:nvPr>
        </p:nvPicPr>
        <p:blipFill>
          <a:blip r:embed="rId6"/>
          <a:srcRect l="140" r="50000"/>
          <a:stretch>
            <a:fillRect/>
          </a:stretch>
        </p:blipFill>
        <p:spPr bwMode="auto">
          <a:xfrm>
            <a:off x="6181725" y="609600"/>
            <a:ext cx="5391150" cy="4921250"/>
          </a:xfrm>
          <a:prstGeom prst="rect">
            <a:avLst/>
          </a:prstGeom>
          <a:noFill/>
          <a:ln w="9525">
            <a:noFill/>
            <a:miter lim="800000"/>
            <a:headEnd/>
            <a:tailEnd/>
          </a:ln>
        </p:spPr>
      </p:pic>
    </p:spTree>
    <p:custDataLst>
      <p:tags r:id="rId7"/>
    </p:custDataLst>
  </p:cSld>
  <p:clrMapOvr>
    <a:overrideClrMapping bg1="lt1" tx1="dk1" bg2="lt2" tx2="dk2" accent1="accent1" accent2="accent2" accent3="accent3" accent4="accent4" accent5="accent5" accent6="accent6" hlink="hlink" folHlink="folHlink"/>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3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Lst>
</file>

<file path=ppt/tags/tag36.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4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4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4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2"/>
  <p:tag name="KSO_WM_UNIT_LAYERLEVEL" val="1"/>
  <p:tag name="KSO_WM_TAG_VERSION" val="1.0"/>
  <p:tag name="KSO_WM_BEAUTIFY_FLAG" val="#wm#"/>
</p:tagLst>
</file>

<file path=ppt/tags/tag4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4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4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4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Lst>
</file>

<file path=ppt/tags/tag4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4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5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2"/>
  <p:tag name="KSO_WM_UNIT_LAYERLEVEL" val="1"/>
  <p:tag name="KSO_WM_TAG_VERSION" val="1.0"/>
  <p:tag name="KSO_WM_BEAUTIFY_FLAG" val="#wm#"/>
</p:tagLst>
</file>

<file path=ppt/tags/tag5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5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5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5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Lst>
</file>

<file path=ppt/tags/tag5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5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5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990"/>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990"/>
</p:tagLst>
</file>

<file path=ppt/tags/tag61.xml><?xml version="1.0" encoding="utf-8"?>
<p:tagLst xmlns:p="http://schemas.openxmlformats.org/presentationml/2006/main">
  <p:tag name="KSO_WM_TEMPLATE_THUMBS_INDEX" val="1、4、7、9、12、13、14、17、18、19、25、28、33、36、38、40、43、46、51"/>
  <p:tag name="KSO_WM_TEMPLATE_SUBCATEGORY" val="17"/>
  <p:tag name="KSO_WM_TEMPLATE_MASTER_TYPE" val="1"/>
  <p:tag name="KSO_WM_TEMPLATE_COLOR_TYPE" val="1"/>
  <p:tag name="KSO_WM_TAG_VERSION" val="1.0"/>
  <p:tag name="KSO_WM_BEAUTIFY_FLAG" val="#wm#"/>
  <p:tag name="KSO_WM_TEMPLATE_CATEGORY" val="custom"/>
  <p:tag name="KSO_WM_TEMPLATE_INDEX" val="20202990"/>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5.xml><?xml version="1.0" encoding="utf-8"?>
<p:tagLst xmlns:p="http://schemas.openxmlformats.org/presentationml/2006/main">
  <p:tag name="KSO_WM_UNIT_ISCONTENTSTITLE" val="0"/>
  <p:tag name="KSO_WM_UNIT_ISNUMDGMTITLE" val="0"/>
  <p:tag name="KSO_WM_UNIT_NOCLEAR" val="0"/>
  <p:tag name="KSO_WM_UNIT_VALUE" val="30"/>
  <p:tag name="KSO_WM_UNIT_HIGHLIGHT" val="0"/>
  <p:tag name="KSO_WM_UNIT_COMPATIBLE" val="0"/>
  <p:tag name="KSO_WM_UNIT_DIAGRAM_ISNUMVISUAL" val="0"/>
  <p:tag name="KSO_WM_UNIT_DIAGRAM_ISREFERUNIT" val="0"/>
  <p:tag name="KSO_WM_UNIT_TYPE" val="a"/>
  <p:tag name="KSO_WM_UNIT_INDEX" val="1"/>
  <p:tag name="KSO_WM_UNIT_ID" val="custom20202990_1*a*1"/>
  <p:tag name="KSO_WM_TEMPLATE_CATEGORY" val="custom"/>
  <p:tag name="KSO_WM_TEMPLATE_INDEX" val="20202990"/>
  <p:tag name="KSO_WM_UNIT_LAYERLEVEL" val="1"/>
  <p:tag name="KSO_WM_TAG_VERSION" val="1.0"/>
  <p:tag name="KSO_WM_BEAUTIFY_FLAG" val="#wm#"/>
  <p:tag name="KSO_WM_UNIT_PRESET_TEXT" val="空白演示"/>
  <p:tag name="KSO_WM_UNIT_TEXT_FILL_FORE_SCHEMECOLOR_INDEX_BRIGHTNESS" val="0.15"/>
  <p:tag name="KSO_WM_UNIT_TEXT_FILL_FORE_SCHEMECOLOR_INDEX" val="13"/>
  <p:tag name="KSO_WM_UNIT_TEXT_FILL_TYPE" val="1"/>
</p:tagLst>
</file>

<file path=ppt/tags/tag66.xml><?xml version="1.0" encoding="utf-8"?>
<p:tagLst xmlns:p="http://schemas.openxmlformats.org/presentationml/2006/main">
  <p:tag name="KSO_WM_UNIT_ISCONTENTSTITLE" val="0"/>
  <p:tag name="KSO_WM_UNIT_ISNUMDGMTITLE" val="0"/>
  <p:tag name="KSO_WM_UNIT_NOCLEAR" val="0"/>
  <p:tag name="KSO_WM_UNIT_VALUE" val="21"/>
  <p:tag name="KSO_WM_UNIT_HIGHLIGHT" val="0"/>
  <p:tag name="KSO_WM_UNIT_COMPATIBLE" val="0"/>
  <p:tag name="KSO_WM_UNIT_DIAGRAM_ISNUMVISUAL" val="0"/>
  <p:tag name="KSO_WM_UNIT_DIAGRAM_ISREFERUNIT" val="0"/>
  <p:tag name="KSO_WM_UNIT_TYPE" val="b"/>
  <p:tag name="KSO_WM_UNIT_INDEX" val="3"/>
  <p:tag name="KSO_WM_UNIT_ID" val="custom20202990_1*b*3"/>
  <p:tag name="KSO_WM_TEMPLATE_CATEGORY" val="custom"/>
  <p:tag name="KSO_WM_TEMPLATE_INDEX" val="20202990"/>
  <p:tag name="KSO_WM_UNIT_LAYERLEVEL" val="1"/>
  <p:tag name="KSO_WM_TAG_VERSION" val="1.0"/>
  <p:tag name="KSO_WM_BEAUTIFY_FLAG" val="#wm#"/>
  <p:tag name="KSO_WM_UNIT_PRESET_TEXT" val="汇报日期：2020/10/10"/>
  <p:tag name="KSO_WM_UNIT_TEXT_FILL_FORE_SCHEMECOLOR_INDEX_BRIGHTNESS" val="0.35"/>
  <p:tag name="KSO_WM_UNIT_TEXT_FILL_FORE_SCHEMECOLOR_INDEX" val="13"/>
  <p:tag name="KSO_WM_UNIT_TEXT_FILL_TYPE" val="1"/>
</p:tagLst>
</file>

<file path=ppt/tags/tag67.xml><?xml version="1.0" encoding="utf-8"?>
<p:tagLst xmlns:p="http://schemas.openxmlformats.org/presentationml/2006/main">
  <p:tag name="KSO_WM_TEMPLATE_THUMBS_INDEX" val="1、4、7、9、12、13、14、17、18、19、25、28、33、36、38、40、43、46、51"/>
  <p:tag name="KSO_WM_SLIDE_ID" val="custom20202990_1"/>
  <p:tag name="KSO_WM_TEMPLATE_SUBCATEGORY" val="17"/>
  <p:tag name="KSO_WM_TEMPLATE_MASTER_TYPE" val="1"/>
  <p:tag name="KSO_WM_TEMPLATE_COLOR_TYPE" val="1"/>
  <p:tag name="KSO_WM_SLIDE_TYPE" val="title"/>
  <p:tag name="KSO_WM_SLIDE_SUBTYPE" val="pureTxt"/>
  <p:tag name="KSO_WM_SLIDE_ITEM_CNT" val="0"/>
  <p:tag name="KSO_WM_SLIDE_INDEX" val="1"/>
  <p:tag name="KSO_WM_TAG_VERSION" val="1.0"/>
  <p:tag name="KSO_WM_BEAUTIFY_FLAG" val="#wm#"/>
  <p:tag name="KSO_WM_TEMPLATE_CATEGORY" val="custom"/>
  <p:tag name="KSO_WM_TEMPLATE_INDEX" val="20202990"/>
  <p:tag name="KSO_WM_SLIDE_LAYOUT" val="a_b"/>
  <p:tag name="KSO_WM_SLIDE_LAYOUT_CNT" val="1_3"/>
  <p:tag name="KSO_WM_SPECIAL_SOURCE" val="bdnull"/>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i"/>
  <p:tag name="KSO_WM_UNIT_INDEX" val="1"/>
  <p:tag name="KSO_WM_UNIT_ID" val="custom20202990_3*i*1"/>
  <p:tag name="KSO_WM_TEMPLATE_CATEGORY" val="custom"/>
  <p:tag name="KSO_WM_TEMPLATE_INDEX" val="20202990"/>
  <p:tag name="KSO_WM_UNIT_LAYERLEVEL" val="1"/>
  <p:tag name="KSO_WM_TAG_VERSION" val="1.0"/>
  <p:tag name="KSO_WM_BEAUTIFY_FLAG" val="#wm#"/>
  <p:tag name="KSO_WM_UNIT_FILL_FORE_SCHEMECOLOR_INDEX_BRIGHTNESS" val="0.25"/>
  <p:tag name="KSO_WM_UNIT_FILL_FORE_SCHEMECOLOR_INDEX" val="13"/>
  <p:tag name="KSO_WM_UNIT_FILL_TYPE" val="1"/>
  <p:tag name="KSO_WM_UNIT_TEXT_FILL_FORE_SCHEMECOLOR_INDEX_BRIGHTNESS" val="0"/>
  <p:tag name="KSO_WM_UNIT_TEXT_FILL_FORE_SCHEMECOLOR_INDEX" val="2"/>
  <p:tag name="KSO_WM_UNIT_TEXT_FILL_TYPE" val="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1_1"/>
  <p:tag name="KSO_WM_UNIT_ID" val="custom20202990_3*l_h_i*1_1_1"/>
  <p:tag name="KSO_WM_TEMPLATE_CATEGORY" val="custom"/>
  <p:tag name="KSO_WM_TEMPLATE_INDEX" val="20202990"/>
  <p:tag name="KSO_WM_UNIT_LAYERLEVEL" val="1_1_1"/>
  <p:tag name="KSO_WM_TAG_VERSION" val="1.0"/>
  <p:tag name="KSO_WM_BEAUTIFY_FLAG" val="#wm#"/>
  <p:tag name="KSO_WM_UNIT_TEXT_FILL_FORE_SCHEMECOLOR_INDEX_BRIGHTNESS" val="0"/>
  <p:tag name="KSO_WM_UNIT_TEXT_FILL_FORE_SCHEMECOLOR_INDEX" val="13"/>
  <p:tag name="KSO_WM_UNIT_TEXT_FILL_TYPE" val="1"/>
  <p:tag name="KSO_WM_DIAGRAM_VIRTUALLY_FRAME" val="{&quot;height&quot;:316.5,&quot;left&quot;:454.25,&quot;top&quot;:119.25,&quot;width&quot;:421.75}"/>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70.xml><?xml version="1.0" encoding="utf-8"?>
<p:tagLst xmlns:p="http://schemas.openxmlformats.org/presentationml/2006/main">
  <p:tag name="KSO_WM_UNIT_ISCONTENTSTITLE" val="0"/>
  <p:tag name="KSO_WM_UNIT_ISNUMDGMTITLE" val="0"/>
  <p:tag name="KSO_WM_UNIT_SUBTYPE" val="a"/>
  <p:tag name="KSO_WM_UNIT_NOCLEAR" val="0"/>
  <p:tag name="KSO_WM_UNIT_VALUE" val="12"/>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custom20202990_3*l_h_f*1_1_1"/>
  <p:tag name="KSO_WM_TEMPLATE_CATEGORY" val="custom"/>
  <p:tag name="KSO_WM_TEMPLATE_INDEX" val="20202990"/>
  <p:tag name="KSO_WM_UNIT_LAYERLEVEL" val="1_1_1"/>
  <p:tag name="KSO_WM_TAG_VERSION" val="1.0"/>
  <p:tag name="KSO_WM_BEAUTIFY_FLAG" val="#wm#"/>
  <p:tag name="KSO_WM_UNIT_PRESET_TEXT" val="单击此处添加正文......"/>
  <p:tag name="KSO_WM_UNIT_TEXT_FILL_FORE_SCHEMECOLOR_INDEX_BRIGHTNESS" val="0.35"/>
  <p:tag name="KSO_WM_UNIT_TEXT_FILL_FORE_SCHEMECOLOR_INDEX" val="13"/>
  <p:tag name="KSO_WM_UNIT_TEXT_FILL_TYPE" val="1"/>
  <p:tag name="KSO_WM_DIAGRAM_VIRTUALLY_FRAME" val="{&quot;height&quot;:316.5,&quot;left&quot;:454.25,&quot;top&quot;:119.25,&quot;width&quot;:421.75}"/>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2_1"/>
  <p:tag name="KSO_WM_UNIT_ID" val="custom20202990_3*l_h_i*1_2_1"/>
  <p:tag name="KSO_WM_TEMPLATE_CATEGORY" val="custom"/>
  <p:tag name="KSO_WM_TEMPLATE_INDEX" val="20202990"/>
  <p:tag name="KSO_WM_UNIT_LAYERLEVEL" val="1_1_1"/>
  <p:tag name="KSO_WM_TAG_VERSION" val="1.0"/>
  <p:tag name="KSO_WM_BEAUTIFY_FLAG" val="#wm#"/>
  <p:tag name="KSO_WM_UNIT_TEXT_FILL_FORE_SCHEMECOLOR_INDEX_BRIGHTNESS" val="0"/>
  <p:tag name="KSO_WM_UNIT_TEXT_FILL_FORE_SCHEMECOLOR_INDEX" val="13"/>
  <p:tag name="KSO_WM_UNIT_TEXT_FILL_TYPE" val="1"/>
  <p:tag name="KSO_WM_DIAGRAM_VIRTUALLY_FRAME" val="{&quot;height&quot;:316.5,&quot;left&quot;:454.25,&quot;top&quot;:119.25,&quot;width&quot;:421.75}"/>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3_1"/>
  <p:tag name="KSO_WM_UNIT_ID" val="custom20202990_3*l_h_i*1_3_1"/>
  <p:tag name="KSO_WM_TEMPLATE_CATEGORY" val="custom"/>
  <p:tag name="KSO_WM_TEMPLATE_INDEX" val="20202990"/>
  <p:tag name="KSO_WM_UNIT_LAYERLEVEL" val="1_1_1"/>
  <p:tag name="KSO_WM_TAG_VERSION" val="1.0"/>
  <p:tag name="KSO_WM_BEAUTIFY_FLAG" val="#wm#"/>
  <p:tag name="KSO_WM_UNIT_TEXT_FILL_FORE_SCHEMECOLOR_INDEX_BRIGHTNESS" val="0"/>
  <p:tag name="KSO_WM_UNIT_TEXT_FILL_FORE_SCHEMECOLOR_INDEX" val="13"/>
  <p:tag name="KSO_WM_UNIT_TEXT_FILL_TYPE" val="1"/>
  <p:tag name="KSO_WM_DIAGRAM_VIRTUALLY_FRAME" val="{&quot;height&quot;:316.5,&quot;left&quot;:454.25,&quot;top&quot;:119.25,&quot;width&quot;:421.75}"/>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1"/>
  <p:tag name="KSO_WM_UNIT_ID" val="custom20202990_3*l_i*1_1"/>
  <p:tag name="KSO_WM_TEMPLATE_CATEGORY" val="custom"/>
  <p:tag name="KSO_WM_TEMPLATE_INDEX" val="20202990"/>
  <p:tag name="KSO_WM_UNIT_LAYERLEVEL" val="1_1"/>
  <p:tag name="KSO_WM_TAG_VERSION" val="1.0"/>
  <p:tag name="KSO_WM_BEAUTIFY_FLAG" val="#wm#"/>
  <p:tag name="KSO_WM_UNIT_LINE_FORE_SCHEMECOLOR_INDEX_BRIGHTNESS" val="-0.25"/>
  <p:tag name="KSO_WM_UNIT_LINE_FORE_SCHEMECOLOR_INDEX" val="14"/>
  <p:tag name="KSO_WM_UNIT_LINE_FILL_TYPE" val="2"/>
  <p:tag name="KSO_WM_DIAGRAM_VIRTUALLY_FRAME" val="{&quot;height&quot;:316.5,&quot;left&quot;:454.25,&quot;top&quot;:119.25,&quot;width&quot;:421.75}"/>
</p:tagLst>
</file>

<file path=ppt/tags/tag74.xml><?xml version="1.0" encoding="utf-8"?>
<p:tagLst xmlns:p="http://schemas.openxmlformats.org/presentationml/2006/main">
  <p:tag name="KSO_WM_UNIT_ISCONTENTSTITLE" val="1"/>
  <p:tag name="KSO_WM_UNIT_ISNUMDGMTITLE" val="0"/>
  <p:tag name="KSO_WM_UNIT_NOCLEAR" val="0"/>
  <p:tag name="KSO_WM_UNIT_VALUE" val="2"/>
  <p:tag name="KSO_WM_UNIT_HIGHLIGHT" val="0"/>
  <p:tag name="KSO_WM_UNIT_COMPATIBLE" val="0"/>
  <p:tag name="KSO_WM_UNIT_DIAGRAM_ISNUMVISUAL" val="0"/>
  <p:tag name="KSO_WM_UNIT_DIAGRAM_ISREFERUNIT" val="0"/>
  <p:tag name="KSO_WM_DIAGRAM_GROUP_CODE" val="l1-1"/>
  <p:tag name="KSO_WM_UNIT_TYPE" val="a"/>
  <p:tag name="KSO_WM_UNIT_INDEX" val="1"/>
  <p:tag name="KSO_WM_UNIT_ID" val="custom20202990_3*a*1"/>
  <p:tag name="KSO_WM_TEMPLATE_CATEGORY" val="custom"/>
  <p:tag name="KSO_WM_TEMPLATE_INDEX" val="20202990"/>
  <p:tag name="KSO_WM_UNIT_LAYERLEVEL" val="1"/>
  <p:tag name="KSO_WM_TAG_VERSION" val="1.0"/>
  <p:tag name="KSO_WM_BEAUTIFY_FLAG" val="#wm#"/>
  <p:tag name="KSO_WM_UNIT_PRESET_TEXT" val="目录"/>
  <p:tag name="KSO_WM_UNIT_TEXT_FILL_FORE_SCHEMECOLOR_INDEX_BRIGHTNESS" val="0.15"/>
  <p:tag name="KSO_WM_UNIT_TEXT_FILL_FORE_SCHEMECOLOR_INDEX" val="13"/>
  <p:tag name="KSO_WM_UNIT_TEXT_FILL_TYPE" val="1"/>
</p:tagLst>
</file>

<file path=ppt/tags/tag75.xml><?xml version="1.0" encoding="utf-8"?>
<p:tagLst xmlns:p="http://schemas.openxmlformats.org/presentationml/2006/main">
  <p:tag name="KSO_WM_UNIT_ISCONTENTSTITLE" val="0"/>
  <p:tag name="KSO_WM_UNIT_ISNUMDGMTITLE" val="0"/>
  <p:tag name="KSO_WM_UNIT_SUBTYPE" val="a"/>
  <p:tag name="KSO_WM_UNIT_NOCLEAR" val="0"/>
  <p:tag name="KSO_WM_UNIT_VALUE" val="12"/>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custom20202990_3*l_h_f*1_2_1"/>
  <p:tag name="KSO_WM_TEMPLATE_CATEGORY" val="custom"/>
  <p:tag name="KSO_WM_TEMPLATE_INDEX" val="20202990"/>
  <p:tag name="KSO_WM_UNIT_LAYERLEVEL" val="1_1_1"/>
  <p:tag name="KSO_WM_TAG_VERSION" val="1.0"/>
  <p:tag name="KSO_WM_BEAUTIFY_FLAG" val="#wm#"/>
  <p:tag name="KSO_WM_UNIT_PRESET_TEXT" val="单击此处添加正文......"/>
  <p:tag name="KSO_WM_UNIT_TEXT_FILL_FORE_SCHEMECOLOR_INDEX_BRIGHTNESS" val="0.35"/>
  <p:tag name="KSO_WM_UNIT_TEXT_FILL_FORE_SCHEMECOLOR_INDEX" val="13"/>
  <p:tag name="KSO_WM_UNIT_TEXT_FILL_TYPE" val="1"/>
  <p:tag name="KSO_WM_DIAGRAM_VIRTUALLY_FRAME" val="{&quot;height&quot;:316.5,&quot;left&quot;:454.25,&quot;top&quot;:119.25,&quot;width&quot;:421.75}"/>
</p:tagLst>
</file>

<file path=ppt/tags/tag76.xml><?xml version="1.0" encoding="utf-8"?>
<p:tagLst xmlns:p="http://schemas.openxmlformats.org/presentationml/2006/main">
  <p:tag name="KSO_WM_UNIT_ISCONTENTSTITLE" val="0"/>
  <p:tag name="KSO_WM_UNIT_ISNUMDGMTITLE" val="0"/>
  <p:tag name="KSO_WM_UNIT_SUBTYPE" val="a"/>
  <p:tag name="KSO_WM_UNIT_NOCLEAR" val="0"/>
  <p:tag name="KSO_WM_UNIT_VALUE" val="12"/>
  <p:tag name="KSO_WM_UNIT_HIGHLIGHT" val="0"/>
  <p:tag name="KSO_WM_UNIT_COMPATIBLE" val="0"/>
  <p:tag name="KSO_WM_UNIT_DIAGRAM_ISNUMVISUAL" val="0"/>
  <p:tag name="KSO_WM_UNIT_DIAGRAM_ISREFERUNIT" val="0"/>
  <p:tag name="KSO_WM_DIAGRAM_GROUP_CODE" val="l1-1"/>
  <p:tag name="KSO_WM_UNIT_TYPE" val="l_h_f"/>
  <p:tag name="KSO_WM_UNIT_INDEX" val="1_3_1"/>
  <p:tag name="KSO_WM_UNIT_ID" val="custom20202990_3*l_h_f*1_3_1"/>
  <p:tag name="KSO_WM_TEMPLATE_CATEGORY" val="custom"/>
  <p:tag name="KSO_WM_TEMPLATE_INDEX" val="20202990"/>
  <p:tag name="KSO_WM_UNIT_LAYERLEVEL" val="1_1_1"/>
  <p:tag name="KSO_WM_TAG_VERSION" val="1.0"/>
  <p:tag name="KSO_WM_BEAUTIFY_FLAG" val="#wm#"/>
  <p:tag name="KSO_WM_UNIT_PRESET_TEXT" val="单击此处添加正文......"/>
  <p:tag name="KSO_WM_UNIT_TEXT_FILL_FORE_SCHEMECOLOR_INDEX_BRIGHTNESS" val="0.35"/>
  <p:tag name="KSO_WM_UNIT_TEXT_FILL_FORE_SCHEMECOLOR_INDEX" val="13"/>
  <p:tag name="KSO_WM_UNIT_TEXT_FILL_TYPE" val="1"/>
  <p:tag name="KSO_WM_DIAGRAM_VIRTUALLY_FRAME" val="{&quot;height&quot;:316.5,&quot;left&quot;:454.25,&quot;top&quot;:119.25,&quot;width&quot;:421.75}"/>
</p:tagLst>
</file>

<file path=ppt/tags/tag77.xml><?xml version="1.0" encoding="utf-8"?>
<p:tagLst xmlns:p="http://schemas.openxmlformats.org/presentationml/2006/main">
  <p:tag name="KSO_WM_SLIDE_ID" val="custom20202990_3"/>
  <p:tag name="KSO_WM_TEMPLATE_SUBCATEGORY" val="17"/>
  <p:tag name="KSO_WM_TEMPLATE_MASTER_TYPE" val="1"/>
  <p:tag name="KSO_WM_TEMPLATE_COLOR_TYPE" val="1"/>
  <p:tag name="KSO_WM_SLIDE_TYPE" val="contents"/>
  <p:tag name="KSO_WM_SLIDE_SUBTYPE" val="diag"/>
  <p:tag name="KSO_WM_SLIDE_ITEM_CNT" val="3"/>
  <p:tag name="KSO_WM_SLIDE_INDEX" val="3"/>
  <p:tag name="KSO_WM_DIAGRAM_GROUP_CODE" val="l1-1"/>
  <p:tag name="KSO_WM_SLIDE_DIAGTYPE" val="l"/>
  <p:tag name="KSO_WM_TAG_VERSION" val="1.0"/>
  <p:tag name="KSO_WM_BEAUTIFY_FLAG" val="#wm#"/>
  <p:tag name="KSO_WM_TEMPLATE_CATEGORY" val="custom"/>
  <p:tag name="KSO_WM_TEMPLATE_INDEX" val="20202990"/>
  <p:tag name="KSO_WM_SLIDE_LAYOUT" val="a_l"/>
  <p:tag name="KSO_WM_SLIDE_LAYOUT_CNT" val="1_1"/>
  <p:tag name="KSO_WM_SPECIAL_SOURCE" val="bdnull"/>
</p:tagLst>
</file>

<file path=ppt/tags/tag7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79.xml><?xml version="1.0" encoding="utf-8"?>
<p:tagLst xmlns:p="http://schemas.openxmlformats.org/presentationml/2006/main">
  <p:tag name="KSO_WM_UNIT_BLOCK" val="0"/>
  <p:tag name="KSO_WM_UNIT_DEC_AREA_ID" val="edb3d9dfb82345f9b3bdba4da0e23cb8"/>
  <p:tag name="KSO_WM_UNIT_SM_LIMIT_TYPE" val="0"/>
  <p:tag name="KSO_WM_UNIT_HIGHLIGHT" val="0"/>
  <p:tag name="KSO_WM_UNIT_COMPATIBLE" val="0"/>
  <p:tag name="KSO_WM_UNIT_DIAGRAM_ISNUMVISUAL" val="0"/>
  <p:tag name="KSO_WM_UNIT_DIAGRAM_ISREFERUNIT" val="0"/>
  <p:tag name="KSO_WM_UNIT_TYPE" val="i"/>
  <p:tag name="KSO_WM_UNIT_INDEX" val="2"/>
  <p:tag name="KSO_WM_UNIT_ID" val="diagram20207590_1*i*2"/>
  <p:tag name="KSO_WM_TEMPLATE_CATEGORY" val="diagram"/>
  <p:tag name="KSO_WM_TEMPLATE_INDEX" val="20207590"/>
  <p:tag name="KSO_WM_UNIT_LAYERLEVEL" val="1"/>
  <p:tag name="KSO_WM_TAG_VERSION" val="1.0"/>
  <p:tag name="KSO_WM_BEAUTIFY_FLAG" val="#wm#"/>
  <p:tag name="KSO_WM_UNIT_DECORATE_INFO" val="{&quot;DecorateInfoH&quot;:{&quot;IsAbs&quot;:true},&quot;DecorateInfoW&quot;:{&quot;IsAbs&quot;:true},&quot;DecorateInfoX&quot;:{&quot;IsAbs&quot;:true,&quot;Pos&quot;:2},&quot;DecorateInfoY&quot;:{&quot;IsAbs&quot;:true,&quot;Pos&quot;:0},&quot;ReferentInfo&quot;:{&quot;Id&quot;:&quot;1f8855e5b1094a71a6935fc8d8390bf8&quot;,&quot;X&quot;:{&quot;Pos&quot;:2},&quot;Y&quot;:{&quot;Pos&quot;:0}},&quot;whChangeMode&quot;:0}"/>
  <p:tag name="KSO_WM_CHIP_GROUPID" val="5e71e94347edf80c4a5df17c"/>
  <p:tag name="KSO_WM_CHIP_XID" val="5e71e94347edf80c4a5df17d"/>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 name="KSO_WM_UNIT_VALUE" val="210"/>
  <p:tag name="KSO_WM_TEMPLATE_ASSEMBLE_XID" val="60656e634054ed1e2fb7f79b"/>
  <p:tag name="KSO_WM_TEMPLATE_ASSEMBLE_GROUPID" val="60656e634054ed1e2fb7f79b"/>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80.xml><?xml version="1.0" encoding="utf-8"?>
<p:tagLst xmlns:p="http://schemas.openxmlformats.org/presentationml/2006/main">
  <p:tag name="KSO_WM_UNIT_ISCONTENTSTITLE" val="0"/>
  <p:tag name="KSO_WM_UNIT_ISNUMDGMTITLE" val="0"/>
  <p:tag name="KSO_WM_UNIT_NOCLEAR" val="0"/>
  <p:tag name="KSO_WM_UNIT_VALUE" val="9"/>
  <p:tag name="KSO_WM_UNIT_HIGHLIGHT" val="0"/>
  <p:tag name="KSO_WM_UNIT_COMPATIBLE" val="0"/>
  <p:tag name="KSO_WM_UNIT_DIAGRAM_ISNUMVISUAL" val="0"/>
  <p:tag name="KSO_WM_UNIT_DIAGRAM_ISREFERUNIT" val="0"/>
  <p:tag name="KSO_WM_UNIT_TYPE" val="a"/>
  <p:tag name="KSO_WM_UNIT_INDEX" val="1"/>
  <p:tag name="KSO_WM_UNIT_ID" val="diagram20207590_1*a*1"/>
  <p:tag name="KSO_WM_TEMPLATE_CATEGORY" val="diagram"/>
  <p:tag name="KSO_WM_TEMPLATE_INDEX" val="20207590"/>
  <p:tag name="KSO_WM_UNIT_LAYERLEVEL" val="1"/>
  <p:tag name="KSO_WM_TAG_VERSION" val="1.0"/>
  <p:tag name="KSO_WM_BEAUTIFY_FLAG" val="#wm#"/>
  <p:tag name="KSO_WM_UNIT_PRESET_TEXT" val="添加标题"/>
  <p:tag name="KSO_WM_UNIT_DEFAULT_FONT" val="24;44;4"/>
  <p:tag name="KSO_WM_UNIT_BLOCK" val="0"/>
  <p:tag name="KSO_WM_UNIT_SHOW_EDIT_AREA_INDICATION" val="1"/>
  <p:tag name="KSO_WM_CHIP_GROUPID" val="5e7881253197e252a37019b5"/>
  <p:tag name="KSO_WM_CHIP_XID" val="5e7881253197e252a37019b6"/>
  <p:tag name="KSO_WM_UNIT_DEC_AREA_ID" val="a14b96f65a044e988192e664011f0965"/>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b&quot;,&quot;fill_mode&quot;:&quot;full&quot;,&quot;sacle_strategy&quot;:&quot;smart&quot;}"/>
  <p:tag name="KSO_WM_ASSEMBLE_CHIP_INDEX" val="0540ec2b1caa413e94efb698724799df"/>
  <p:tag name="KSO_WM_UNIT_TEXT_FILL_FORE_SCHEMECOLOR_INDEX_BRIGHTNESS" val="0"/>
  <p:tag name="KSO_WM_UNIT_TEXT_FILL_FORE_SCHEMECOLOR_INDEX" val="13"/>
  <p:tag name="KSO_WM_UNIT_TEXT_FILL_TYPE" val="1"/>
  <p:tag name="KSO_WM_TEMPLATE_ASSEMBLE_XID" val="60656e634054ed1e2fb7f79b"/>
  <p:tag name="KSO_WM_TEMPLATE_ASSEMBLE_GROUPID" val="60656e634054ed1e2fb7f79b"/>
</p:tagLst>
</file>

<file path=ppt/tags/tag81.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7590_1*f*1"/>
  <p:tag name="KSO_WM_TEMPLATE_CATEGORY" val="diagram"/>
  <p:tag name="KSO_WM_TEMPLATE_INDEX" val="20207590"/>
  <p:tag name="KSO_WM_UNIT_LAYERLEVEL" val="1"/>
  <p:tag name="KSO_WM_TAG_VERSION" val="1.0"/>
  <p:tag name="KSO_WM_BEAUTIFY_FLAG" val="#wm#"/>
  <p:tag name="KSO_WM_UNIT_DEFAULT_FONT" val="14;20;2"/>
  <p:tag name="KSO_WM_UNIT_BLOCK" val="0"/>
  <p:tag name="KSO_WM_UNIT_VALUE" val="96"/>
  <p:tag name="KSO_WM_UNIT_SHOW_EDIT_AREA_INDICATION" val="1"/>
  <p:tag name="KSO_WM_CHIP_GROUPID" val="5e6b05596848fb12bee65ac8"/>
  <p:tag name="KSO_WM_CHIP_XID" val="5e6b05596848fb12bee65aca"/>
  <p:tag name="KSO_WM_UNIT_DEC_AREA_ID" val="70d71383acfa4d97994e336204bd944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t&quot;,&quot;fill_mode&quot;:&quot;full&quot;,&quot;sacle_strategy&quot;:&quot;smart&quot;}"/>
  <p:tag name="KSO_WM_ASSEMBLE_CHIP_INDEX" val="c12fcfd9a18e4628b961eaa38d35da7d"/>
  <p:tag name="KSO_WM_UNIT_TEXT_FILL_FORE_SCHEMECOLOR_INDEX_BRIGHTNESS" val="0.25"/>
  <p:tag name="KSO_WM_UNIT_TEXT_FILL_FORE_SCHEMECOLOR_INDEX" val="13"/>
  <p:tag name="KSO_WM_UNIT_TEXT_FILL_TYPE" val="1"/>
  <p:tag name="KSO_WM_TEMPLATE_ASSEMBLE_XID" val="60656e634054ed1e2fb7f79b"/>
  <p:tag name="KSO_WM_TEMPLATE_ASSEMBLE_GROUPID" val="60656e634054ed1e2fb7f79b"/>
</p:tagLst>
</file>

<file path=ppt/tags/tag82.xml><?xml version="1.0" encoding="utf-8"?>
<p:tagLst xmlns:p="http://schemas.openxmlformats.org/presentationml/2006/main">
  <p:tag name="KSO_WM_UNIT_VALUE" val="1481*1438"/>
  <p:tag name="KSO_WM_UNIT_HIGHLIGHT" val="0"/>
  <p:tag name="KSO_WM_UNIT_COMPATIBLE" val="1"/>
  <p:tag name="KSO_WM_UNIT_DIAGRAM_ISNUMVISUAL" val="0"/>
  <p:tag name="KSO_WM_UNIT_DIAGRAM_ISREFERUNIT" val="0"/>
  <p:tag name="KSO_WM_UNIT_TYPE" val="d"/>
  <p:tag name="KSO_WM_UNIT_INDEX" val="1"/>
  <p:tag name="KSO_WM_UNIT_ID" val="diagram20207590_1*d*1"/>
  <p:tag name="KSO_WM_TEMPLATE_CATEGORY" val="diagram"/>
  <p:tag name="KSO_WM_TEMPLATE_INDEX" val="20207590"/>
  <p:tag name="KSO_WM_UNIT_LAYERLEVEL" val="1"/>
  <p:tag name="KSO_WM_TAG_VERSION" val="1.0"/>
  <p:tag name="KSO_WM_BEAUTIFY_FLAG" val="#wm#"/>
  <p:tag name="KSO_WM_CHIP_GROUPID" val="5e7310da9a230a26b9e88a19"/>
  <p:tag name="KSO_WM_CHIP_XID" val="5e7310da9a230a26b9e88a1a"/>
  <p:tag name="KSO_WM_UNIT_DEC_AREA_ID" val="1f8855e5b1094a71a6935fc8d8390bf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a5999a3577184cd490667effb9a7f6d4"/>
  <p:tag name="KSO_WM_UNIT_PLACING_PICTURE" val="a5999a3577184cd490667effb9a7f6d4"/>
  <p:tag name="KSO_WM_UNIT_SUPPORT_UNIT_TYPE" val="[&quot;d&quot;,&quot;θ&quot;]"/>
  <p:tag name="KSO_WM_TEMPLATE_ASSEMBLE_XID" val="60656e634054ed1e2fb7f79b"/>
  <p:tag name="KSO_WM_TEMPLATE_ASSEMBLE_GROUPID" val="60656e634054ed1e2fb7f79b"/>
</p:tagLst>
</file>

<file path=ppt/tags/tag83.xml><?xml version="1.0" encoding="utf-8"?>
<p:tagLst xmlns:p="http://schemas.openxmlformats.org/presentationml/2006/main">
  <p:tag name="KSO_WM_BEAUTIFY_FLAG" val="#wm#"/>
  <p:tag name="KSO_WM_TEMPLATE_CATEGORY" val="diagram"/>
  <p:tag name="KSO_WM_TEMPLATE_INDEX" val="20207590"/>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direction&quot;:1,&quot;id&quot;:&quot;2021-04-01T14:55:44&quot;,&quot;maxSize&quot;:{&quot;size1&quot;:42.5},&quot;minSize&quot;:{&quot;size1&quot;:40},&quot;normalSize&quot;:{&quot;size1&quot;:42.5},&quot;subLayout&quot;:[{&quot;id&quot;:&quot;2021-04-01T14:55:44&quot;,&quot;maxSize&quot;:{&quot;size1&quot;:41.980718066074232},&quot;minSize&quot;:{&quot;size1&quot;:30.88071806607423},&quot;normalSize&quot;:{&quot;size1&quot;:32.692014362370521},&quot;subLayout&quot;:[{&quot;id&quot;:&quot;2021-04-01T14:55:44&quot;,&quot;margin&quot;:{&quot;bottom&quot;:0,&quot;left&quot;:2.5399999618530273,&quot;right&quot;:0,&quot;top&quot;:4.2329998016357422},&quot;type&quot;:0},{&quot;id&quot;:&quot;2021-04-01T14:55:44&quot;,&quot;margin&quot;:{&quot;bottom&quot;:4.2329998016357422,&quot;left&quot;:2.5399999618530273,&quot;right&quot;:0,&quot;top&quot;:0.42300000786781311},&quot;type&quot;:0}],&quot;type&quot;:0},{&quot;id&quot;:&quot;2021-04-01T14:55:44&quot;,&quot;margin&quot;:{&quot;bottom&quot;:1.6929999589920044,&quot;left&quot;:1.6929999589920044,&quot;right&quot;:2.5399999618530273,&quot;top&quot;:2.5399999618530273},&quot;type&quot;:0}],&quot;type&quot;:0}"/>
  <p:tag name="KSO_WM_SLIDE_CAN_ADD_NAVIGATION" val="1"/>
  <p:tag name="KSO_WM_SLIDE_BACKGROUND" val="[&quot;general&quot;,&quot;frame&quot;]"/>
  <p:tag name="KSO_WM_SLIDE_RATIO" val="1.777778"/>
  <p:tag name="KSO_WM_CHIP_INFOS" val="{&quot;layout_type&quot;:&quot;leftright&quot;,&quot;layout_feature&quot;:1,&quot;tags&quot;:{&quot;style&quot;:[&quot;商务&quot;,&quot;简约&quot;,&quot;文艺清新&quot;,&quot;中国风&quot;,&quot;卡通&quot;,&quot;欧美风&quot;,&quot;黑板风&quot;,&quot;渐变风&quot;,&quot;党政风&quot;]},&quot;slide_type&quot;:[&quot;text&quot;],&quot;aspect_ratio&quot;:&quot;16:9&quot;,&quot;diagram&quot;:{&quot;type&quot;:[],&quot;direction&quot;:0,&quot;isSupportDecBetweenItems&quot;:false}}"/>
  <p:tag name="KSO_WM_CHIP_XID" val="5e71e94347edf80c4a5df17d"/>
  <p:tag name="KSO_WM_SLIDE_ID" val="diagram20207590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SLIDE_SIZE" val="816*444"/>
  <p:tag name="KSO_WM_SLIDE_POSITION" val="72*48"/>
  <p:tag name="KSO_WM_TAG_VERSION" val="1.0"/>
  <p:tag name="KSO_WM_CHIP_FILLPROP" val="[[{&quot;fill_id&quot;:&quot;6aa9d056f12f4650b878f62fc9959662&quot;,&quot;fill_align&quot;:&quot;lb&quot;,&quot;text_align&quot;:&quot;lb&quot;,&quot;text_direction&quot;:&quot;horizontal&quot;,&quot;chip_types&quot;:[&quot;header&quot;]},{&quot;fill_id&quot;:&quot;e82a4608aea64580aaf26f6e1f31bf91&quot;,&quot;fill_align&quot;:&quot;lt&quot;,&quot;text_align&quot;:&quot;lt&quot;,&quot;text_direction&quot;:&quot;horizontal&quot;,&quot;chip_types&quot;:[&quot;text&quot;]},{&quot;fill_id&quot;:&quot;71541026f7c64921bc82fd1971f82436&quot;,&quot;fill_align&quot;:&quot;cm&quot;,&quot;text_align&quot;:&quot;lm&quot;,&quot;text_direction&quot;:&quot;horizontal&quot;,&quot;chip_types&quot;:[&quot;picture&quot;,&quot;video&quot;]}]]"/>
  <p:tag name="KSO_WM_SLIDE_LAYOUT" val="a_d_f"/>
  <p:tag name="KSO_WM_SLIDE_LAYOUT_CNT" val="1_1_1"/>
  <p:tag name="KSO_WM_CHIP_GROUPID" val="5e71e94347edf80c4a5df17c"/>
  <p:tag name="KSO_WM_SLIDE_BK_DARK_LIGHT" val="2"/>
  <p:tag name="KSO_WM_SLIDE_BACKGROUND_TYPE" val="frame"/>
  <p:tag name="KSO_WM_SLIDE_SUPPORT_FEATURE_TYPE" val="0"/>
  <p:tag name="KSO_WM_TEMPLATE_ASSEMBLE_XID" val="60656e634054ed1e2fb7f79b"/>
  <p:tag name="KSO_WM_TEMPLATE_ASSEMBLE_GROUPID" val="60656e634054ed1e2fb7f79b"/>
  <p:tag name="KSO_WM_SPECIAL_SOURCE" val="bdnull"/>
</p:tagLst>
</file>

<file path=ppt/tags/tag8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85.xml><?xml version="1.0" encoding="utf-8"?>
<p:tagLst xmlns:p="http://schemas.openxmlformats.org/presentationml/2006/main">
  <p:tag name="KSO_WM_UNIT_BLOCK" val="0"/>
  <p:tag name="KSO_WM_UNIT_DEC_AREA_ID" val="edb3d9dfb82345f9b3bdba4da0e23cb8"/>
  <p:tag name="KSO_WM_UNIT_SM_LIMIT_TYPE" val="0"/>
  <p:tag name="KSO_WM_UNIT_HIGHLIGHT" val="0"/>
  <p:tag name="KSO_WM_UNIT_COMPATIBLE" val="0"/>
  <p:tag name="KSO_WM_UNIT_DIAGRAM_ISNUMVISUAL" val="0"/>
  <p:tag name="KSO_WM_UNIT_DIAGRAM_ISREFERUNIT" val="0"/>
  <p:tag name="KSO_WM_UNIT_TYPE" val="i"/>
  <p:tag name="KSO_WM_UNIT_INDEX" val="2"/>
  <p:tag name="KSO_WM_UNIT_ID" val="diagram20207590_1*i*2"/>
  <p:tag name="KSO_WM_TEMPLATE_CATEGORY" val="diagram"/>
  <p:tag name="KSO_WM_TEMPLATE_INDEX" val="20207590"/>
  <p:tag name="KSO_WM_UNIT_LAYERLEVEL" val="1"/>
  <p:tag name="KSO_WM_TAG_VERSION" val="1.0"/>
  <p:tag name="KSO_WM_BEAUTIFY_FLAG" val="#wm#"/>
  <p:tag name="KSO_WM_UNIT_DECORATE_INFO" val="{&quot;DecorateInfoH&quot;:{&quot;IsAbs&quot;:true},&quot;DecorateInfoW&quot;:{&quot;IsAbs&quot;:true},&quot;DecorateInfoX&quot;:{&quot;IsAbs&quot;:true,&quot;Pos&quot;:2},&quot;DecorateInfoY&quot;:{&quot;IsAbs&quot;:true,&quot;Pos&quot;:0},&quot;ReferentInfo&quot;:{&quot;Id&quot;:&quot;1f8855e5b1094a71a6935fc8d8390bf8&quot;,&quot;X&quot;:{&quot;Pos&quot;:2},&quot;Y&quot;:{&quot;Pos&quot;:0}},&quot;whChangeMode&quot;:0}"/>
  <p:tag name="KSO_WM_CHIP_GROUPID" val="5e71e94347edf80c4a5df17c"/>
  <p:tag name="KSO_WM_CHIP_XID" val="5e71e94347edf80c4a5df17d"/>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 name="KSO_WM_UNIT_VALUE" val="210"/>
  <p:tag name="KSO_WM_TEMPLATE_ASSEMBLE_XID" val="60656e634054ed1e2fb7f79b"/>
  <p:tag name="KSO_WM_TEMPLATE_ASSEMBLE_GROUPID" val="60656e634054ed1e2fb7f79b"/>
</p:tagLst>
</file>

<file path=ppt/tags/tag86.xml><?xml version="1.0" encoding="utf-8"?>
<p:tagLst xmlns:p="http://schemas.openxmlformats.org/presentationml/2006/main">
  <p:tag name="KSO_WM_UNIT_ISCONTENTSTITLE" val="0"/>
  <p:tag name="KSO_WM_UNIT_ISNUMDGMTITLE" val="0"/>
  <p:tag name="KSO_WM_UNIT_NOCLEAR" val="0"/>
  <p:tag name="KSO_WM_UNIT_VALUE" val="9"/>
  <p:tag name="KSO_WM_UNIT_HIGHLIGHT" val="0"/>
  <p:tag name="KSO_WM_UNIT_COMPATIBLE" val="0"/>
  <p:tag name="KSO_WM_UNIT_DIAGRAM_ISNUMVISUAL" val="0"/>
  <p:tag name="KSO_WM_UNIT_DIAGRAM_ISREFERUNIT" val="0"/>
  <p:tag name="KSO_WM_UNIT_TYPE" val="a"/>
  <p:tag name="KSO_WM_UNIT_INDEX" val="1"/>
  <p:tag name="KSO_WM_UNIT_ID" val="diagram20207590_1*a*1"/>
  <p:tag name="KSO_WM_TEMPLATE_CATEGORY" val="diagram"/>
  <p:tag name="KSO_WM_TEMPLATE_INDEX" val="20207590"/>
  <p:tag name="KSO_WM_UNIT_LAYERLEVEL" val="1"/>
  <p:tag name="KSO_WM_TAG_VERSION" val="1.0"/>
  <p:tag name="KSO_WM_BEAUTIFY_FLAG" val="#wm#"/>
  <p:tag name="KSO_WM_UNIT_PRESET_TEXT" val="添加标题"/>
  <p:tag name="KSO_WM_UNIT_DEFAULT_FONT" val="24;44;4"/>
  <p:tag name="KSO_WM_UNIT_BLOCK" val="0"/>
  <p:tag name="KSO_WM_UNIT_SHOW_EDIT_AREA_INDICATION" val="1"/>
  <p:tag name="KSO_WM_CHIP_GROUPID" val="5e7881253197e252a37019b5"/>
  <p:tag name="KSO_WM_CHIP_XID" val="5e7881253197e252a37019b6"/>
  <p:tag name="KSO_WM_UNIT_DEC_AREA_ID" val="a14b96f65a044e988192e664011f0965"/>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b&quot;,&quot;fill_mode&quot;:&quot;full&quot;,&quot;sacle_strategy&quot;:&quot;smart&quot;}"/>
  <p:tag name="KSO_WM_ASSEMBLE_CHIP_INDEX" val="0540ec2b1caa413e94efb698724799df"/>
  <p:tag name="KSO_WM_UNIT_TEXT_FILL_FORE_SCHEMECOLOR_INDEX_BRIGHTNESS" val="0"/>
  <p:tag name="KSO_WM_UNIT_TEXT_FILL_FORE_SCHEMECOLOR_INDEX" val="13"/>
  <p:tag name="KSO_WM_UNIT_TEXT_FILL_TYPE" val="1"/>
  <p:tag name="KSO_WM_TEMPLATE_ASSEMBLE_XID" val="60656e634054ed1e2fb7f79b"/>
  <p:tag name="KSO_WM_TEMPLATE_ASSEMBLE_GROUPID" val="60656e634054ed1e2fb7f79b"/>
</p:tagLst>
</file>

<file path=ppt/tags/tag87.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7590_1*f*1"/>
  <p:tag name="KSO_WM_TEMPLATE_CATEGORY" val="diagram"/>
  <p:tag name="KSO_WM_TEMPLATE_INDEX" val="20207590"/>
  <p:tag name="KSO_WM_UNIT_LAYERLEVEL" val="1"/>
  <p:tag name="KSO_WM_TAG_VERSION" val="1.0"/>
  <p:tag name="KSO_WM_BEAUTIFY_FLAG" val="#wm#"/>
  <p:tag name="KSO_WM_UNIT_DEFAULT_FONT" val="14;20;2"/>
  <p:tag name="KSO_WM_UNIT_BLOCK" val="0"/>
  <p:tag name="KSO_WM_UNIT_VALUE" val="96"/>
  <p:tag name="KSO_WM_UNIT_SHOW_EDIT_AREA_INDICATION" val="1"/>
  <p:tag name="KSO_WM_CHIP_GROUPID" val="5e6b05596848fb12bee65ac8"/>
  <p:tag name="KSO_WM_CHIP_XID" val="5e6b05596848fb12bee65aca"/>
  <p:tag name="KSO_WM_UNIT_DEC_AREA_ID" val="70d71383acfa4d97994e336204bd944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t&quot;,&quot;fill_mode&quot;:&quot;full&quot;,&quot;sacle_strategy&quot;:&quot;smart&quot;}"/>
  <p:tag name="KSO_WM_ASSEMBLE_CHIP_INDEX" val="c12fcfd9a18e4628b961eaa38d35da7d"/>
  <p:tag name="KSO_WM_UNIT_TEXT_FILL_FORE_SCHEMECOLOR_INDEX_BRIGHTNESS" val="0.25"/>
  <p:tag name="KSO_WM_UNIT_TEXT_FILL_FORE_SCHEMECOLOR_INDEX" val="13"/>
  <p:tag name="KSO_WM_UNIT_TEXT_FILL_TYPE" val="1"/>
  <p:tag name="KSO_WM_TEMPLATE_ASSEMBLE_XID" val="60656e634054ed1e2fb7f79b"/>
  <p:tag name="KSO_WM_TEMPLATE_ASSEMBLE_GROUPID" val="60656e634054ed1e2fb7f79b"/>
</p:tagLst>
</file>

<file path=ppt/tags/tag88.xml><?xml version="1.0" encoding="utf-8"?>
<p:tagLst xmlns:p="http://schemas.openxmlformats.org/presentationml/2006/main">
  <p:tag name="KSO_WM_UNIT_VALUE" val="1481*1438"/>
  <p:tag name="KSO_WM_UNIT_HIGHLIGHT" val="0"/>
  <p:tag name="KSO_WM_UNIT_COMPATIBLE" val="1"/>
  <p:tag name="KSO_WM_UNIT_DIAGRAM_ISNUMVISUAL" val="0"/>
  <p:tag name="KSO_WM_UNIT_DIAGRAM_ISREFERUNIT" val="0"/>
  <p:tag name="KSO_WM_UNIT_TYPE" val="d"/>
  <p:tag name="KSO_WM_UNIT_INDEX" val="1"/>
  <p:tag name="KSO_WM_UNIT_ID" val="diagram20207590_1*d*1"/>
  <p:tag name="KSO_WM_TEMPLATE_CATEGORY" val="diagram"/>
  <p:tag name="KSO_WM_TEMPLATE_INDEX" val="20207590"/>
  <p:tag name="KSO_WM_UNIT_LAYERLEVEL" val="1"/>
  <p:tag name="KSO_WM_TAG_VERSION" val="1.0"/>
  <p:tag name="KSO_WM_BEAUTIFY_FLAG" val="#wm#"/>
  <p:tag name="KSO_WM_CHIP_GROUPID" val="5e7310da9a230a26b9e88a19"/>
  <p:tag name="KSO_WM_CHIP_XID" val="5e7310da9a230a26b9e88a1a"/>
  <p:tag name="KSO_WM_UNIT_DEC_AREA_ID" val="1f8855e5b1094a71a6935fc8d8390bf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a5999a3577184cd490667effb9a7f6d4"/>
  <p:tag name="KSO_WM_UNIT_PLACING_PICTURE" val="a5999a3577184cd490667effb9a7f6d4"/>
  <p:tag name="KSO_WM_UNIT_SUPPORT_UNIT_TYPE" val="[&quot;d&quot;,&quot;θ&quot;]"/>
  <p:tag name="KSO_WM_TEMPLATE_ASSEMBLE_XID" val="60656e634054ed1e2fb7f79b"/>
  <p:tag name="KSO_WM_TEMPLATE_ASSEMBLE_GROUPID" val="60656e634054ed1e2fb7f79b"/>
</p:tagLst>
</file>

<file path=ppt/tags/tag89.xml><?xml version="1.0" encoding="utf-8"?>
<p:tagLst xmlns:p="http://schemas.openxmlformats.org/presentationml/2006/main">
  <p:tag name="KSO_WM_BEAUTIFY_FLAG" val="#wm#"/>
  <p:tag name="KSO_WM_TEMPLATE_CATEGORY" val="diagram"/>
  <p:tag name="KSO_WM_TEMPLATE_INDEX" val="20207590"/>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direction&quot;:1,&quot;id&quot;:&quot;2021-04-01T14:55:44&quot;,&quot;maxSize&quot;:{&quot;size1&quot;:42.5},&quot;minSize&quot;:{&quot;size1&quot;:40},&quot;normalSize&quot;:{&quot;size1&quot;:40},&quot;subLayout&quot;:[{&quot;id&quot;:&quot;2021-04-01T14:55:44&quot;,&quot;maxSize&quot;:{&quot;size1&quot;:39.9769441957827},&quot;minSize&quot;:{&quot;size1&quot;:28.876944195782698},&quot;normalSize&quot;:{&quot;size1&quot;:35.576944195782694},&quot;subLayout&quot;:[{&quot;id&quot;:&quot;2021-04-01T14:55:44&quot;,&quot;margin&quot;:{&quot;bottom&quot;:0,&quot;left&quot;:2.5399999618530273,&quot;right&quot;:0,&quot;top&quot;:4.2329998016357422},&quot;type&quot;:0},{&quot;id&quot;:&quot;2021-04-01T14:55:44&quot;,&quot;margin&quot;:{&quot;bottom&quot;:4.2329998016357422,&quot;left&quot;:2.5399999618530273,&quot;right&quot;:0,&quot;top&quot;:0.42300000786781311},&quot;type&quot;:0}],&quot;type&quot;:0},{&quot;id&quot;:&quot;2021-04-01T14:55:44&quot;,&quot;margin&quot;:{&quot;bottom&quot;:1.6929999589920044,&quot;left&quot;:1.6929999589920044,&quot;right&quot;:2.5399999618530273,&quot;top&quot;:2.5399999618530273},&quot;type&quot;:0}],&quot;type&quot;:0}"/>
  <p:tag name="KSO_WM_SLIDE_CAN_ADD_NAVIGATION" val="1"/>
  <p:tag name="KSO_WM_SLIDE_BACKGROUND" val="[&quot;general&quot;,&quot;frame&quot;]"/>
  <p:tag name="KSO_WM_SLIDE_RATIO" val="1.777778"/>
  <p:tag name="KSO_WM_CHIP_INFOS" val="{&quot;layout_type&quot;:&quot;leftright&quot;,&quot;layout_feature&quot;:1,&quot;tags&quot;:{&quot;style&quot;:[&quot;商务&quot;,&quot;简约&quot;,&quot;文艺清新&quot;,&quot;中国风&quot;,&quot;卡通&quot;,&quot;欧美风&quot;,&quot;黑板风&quot;,&quot;渐变风&quot;,&quot;党政风&quot;]},&quot;slide_type&quot;:[&quot;text&quot;],&quot;aspect_ratio&quot;:&quot;16:9&quot;,&quot;diagram&quot;:{&quot;type&quot;:[],&quot;direction&quot;:0,&quot;isSupportDecBetweenItems&quot;:false}}"/>
  <p:tag name="KSO_WM_CHIP_XID" val="5e71e94347edf80c4a5df17d"/>
  <p:tag name="KSO_WM_SLIDE_ID" val="diagram20207590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SLIDE_SIZE" val="816*444"/>
  <p:tag name="KSO_WM_SLIDE_POSITION" val="72*48"/>
  <p:tag name="KSO_WM_TAG_VERSION" val="1.0"/>
  <p:tag name="KSO_WM_CHIP_FILLPROP" val="[[{&quot;fill_id&quot;:&quot;6aa9d056f12f4650b878f62fc9959662&quot;,&quot;fill_align&quot;:&quot;lb&quot;,&quot;text_align&quot;:&quot;lb&quot;,&quot;text_direction&quot;:&quot;horizontal&quot;,&quot;chip_types&quot;:[&quot;header&quot;]},{&quot;fill_id&quot;:&quot;e82a4608aea64580aaf26f6e1f31bf91&quot;,&quot;fill_align&quot;:&quot;lt&quot;,&quot;text_align&quot;:&quot;lt&quot;,&quot;text_direction&quot;:&quot;horizontal&quot;,&quot;chip_types&quot;:[&quot;text&quot;]},{&quot;fill_id&quot;:&quot;71541026f7c64921bc82fd1971f82436&quot;,&quot;fill_align&quot;:&quot;cm&quot;,&quot;text_align&quot;:&quot;lm&quot;,&quot;text_direction&quot;:&quot;horizontal&quot;,&quot;chip_types&quot;:[&quot;picture&quot;,&quot;video&quot;]}]]"/>
  <p:tag name="KSO_WM_SLIDE_LAYOUT" val="a_d_f"/>
  <p:tag name="KSO_WM_SLIDE_LAYOUT_CNT" val="1_1_1"/>
  <p:tag name="KSO_WM_CHIP_GROUPID" val="5e71e94347edf80c4a5df17c"/>
  <p:tag name="KSO_WM_SLIDE_BK_DARK_LIGHT" val="2"/>
  <p:tag name="KSO_WM_SLIDE_BACKGROUND_TYPE" val="frame"/>
  <p:tag name="KSO_WM_SLIDE_SUPPORT_FEATURE_TYPE" val="0"/>
  <p:tag name="KSO_WM_TEMPLATE_ASSEMBLE_XID" val="60656e634054ed1e2fb7f79b"/>
  <p:tag name="KSO_WM_TEMPLATE_ASSEMBLE_GROUPID" val="60656e634054ed1e2fb7f79b"/>
  <p:tag name="KSO_WM_SPECIAL_SOURCE" val="bdnull"/>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9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91.xml><?xml version="1.0" encoding="utf-8"?>
<p:tagLst xmlns:p="http://schemas.openxmlformats.org/presentationml/2006/main">
  <p:tag name="KSO_WM_UNIT_BLOCK" val="0"/>
  <p:tag name="KSO_WM_UNIT_DEC_AREA_ID" val="edb3d9dfb82345f9b3bdba4da0e23cb8"/>
  <p:tag name="KSO_WM_UNIT_SM_LIMIT_TYPE" val="0"/>
  <p:tag name="KSO_WM_UNIT_HIGHLIGHT" val="0"/>
  <p:tag name="KSO_WM_UNIT_COMPATIBLE" val="0"/>
  <p:tag name="KSO_WM_UNIT_DIAGRAM_ISNUMVISUAL" val="0"/>
  <p:tag name="KSO_WM_UNIT_DIAGRAM_ISREFERUNIT" val="0"/>
  <p:tag name="KSO_WM_UNIT_TYPE" val="i"/>
  <p:tag name="KSO_WM_UNIT_INDEX" val="2"/>
  <p:tag name="KSO_WM_UNIT_ID" val="diagram20207590_1*i*2"/>
  <p:tag name="KSO_WM_TEMPLATE_CATEGORY" val="diagram"/>
  <p:tag name="KSO_WM_TEMPLATE_INDEX" val="20207590"/>
  <p:tag name="KSO_WM_UNIT_LAYERLEVEL" val="1"/>
  <p:tag name="KSO_WM_TAG_VERSION" val="1.0"/>
  <p:tag name="KSO_WM_BEAUTIFY_FLAG" val="#wm#"/>
  <p:tag name="KSO_WM_UNIT_DECORATE_INFO" val="{&quot;DecorateInfoH&quot;:{&quot;IsAbs&quot;:true},&quot;DecorateInfoW&quot;:{&quot;IsAbs&quot;:true},&quot;DecorateInfoX&quot;:{&quot;IsAbs&quot;:true,&quot;Pos&quot;:2},&quot;DecorateInfoY&quot;:{&quot;IsAbs&quot;:true,&quot;Pos&quot;:0},&quot;ReferentInfo&quot;:{&quot;Id&quot;:&quot;1f8855e5b1094a71a6935fc8d8390bf8&quot;,&quot;X&quot;:{&quot;Pos&quot;:2},&quot;Y&quot;:{&quot;Pos&quot;:0}},&quot;whChangeMode&quot;:0}"/>
  <p:tag name="KSO_WM_CHIP_GROUPID" val="5e71e94347edf80c4a5df17c"/>
  <p:tag name="KSO_WM_CHIP_XID" val="5e71e94347edf80c4a5df17d"/>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 name="KSO_WM_UNIT_VALUE" val="210"/>
  <p:tag name="KSO_WM_TEMPLATE_ASSEMBLE_XID" val="60656e634054ed1e2fb7f79b"/>
  <p:tag name="KSO_WM_TEMPLATE_ASSEMBLE_GROUPID" val="60656e634054ed1e2fb7f79b"/>
</p:tagLst>
</file>

<file path=ppt/tags/tag92.xml><?xml version="1.0" encoding="utf-8"?>
<p:tagLst xmlns:p="http://schemas.openxmlformats.org/presentationml/2006/main">
  <p:tag name="KSO_WM_UNIT_ISCONTENTSTITLE" val="0"/>
  <p:tag name="KSO_WM_UNIT_ISNUMDGMTITLE" val="0"/>
  <p:tag name="KSO_WM_UNIT_NOCLEAR" val="0"/>
  <p:tag name="KSO_WM_UNIT_VALUE" val="9"/>
  <p:tag name="KSO_WM_UNIT_HIGHLIGHT" val="0"/>
  <p:tag name="KSO_WM_UNIT_COMPATIBLE" val="0"/>
  <p:tag name="KSO_WM_UNIT_DIAGRAM_ISNUMVISUAL" val="0"/>
  <p:tag name="KSO_WM_UNIT_DIAGRAM_ISREFERUNIT" val="0"/>
  <p:tag name="KSO_WM_UNIT_TYPE" val="a"/>
  <p:tag name="KSO_WM_UNIT_INDEX" val="1"/>
  <p:tag name="KSO_WM_UNIT_ID" val="diagram20207590_1*a*1"/>
  <p:tag name="KSO_WM_TEMPLATE_CATEGORY" val="diagram"/>
  <p:tag name="KSO_WM_TEMPLATE_INDEX" val="20207590"/>
  <p:tag name="KSO_WM_UNIT_LAYERLEVEL" val="1"/>
  <p:tag name="KSO_WM_TAG_VERSION" val="1.0"/>
  <p:tag name="KSO_WM_BEAUTIFY_FLAG" val="#wm#"/>
  <p:tag name="KSO_WM_UNIT_PRESET_TEXT" val="添加标题"/>
  <p:tag name="KSO_WM_UNIT_DEFAULT_FONT" val="24;44;4"/>
  <p:tag name="KSO_WM_UNIT_BLOCK" val="0"/>
  <p:tag name="KSO_WM_UNIT_SHOW_EDIT_AREA_INDICATION" val="1"/>
  <p:tag name="KSO_WM_CHIP_GROUPID" val="5e7881253197e252a37019b5"/>
  <p:tag name="KSO_WM_CHIP_XID" val="5e7881253197e252a37019b6"/>
  <p:tag name="KSO_WM_UNIT_DEC_AREA_ID" val="a14b96f65a044e988192e664011f0965"/>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b&quot;,&quot;fill_mode&quot;:&quot;full&quot;,&quot;sacle_strategy&quot;:&quot;smart&quot;}"/>
  <p:tag name="KSO_WM_ASSEMBLE_CHIP_INDEX" val="0540ec2b1caa413e94efb698724799df"/>
  <p:tag name="KSO_WM_UNIT_TEXT_FILL_FORE_SCHEMECOLOR_INDEX_BRIGHTNESS" val="0"/>
  <p:tag name="KSO_WM_UNIT_TEXT_FILL_FORE_SCHEMECOLOR_INDEX" val="13"/>
  <p:tag name="KSO_WM_UNIT_TEXT_FILL_TYPE" val="1"/>
  <p:tag name="KSO_WM_TEMPLATE_ASSEMBLE_XID" val="60656e634054ed1e2fb7f79b"/>
  <p:tag name="KSO_WM_TEMPLATE_ASSEMBLE_GROUPID" val="60656e634054ed1e2fb7f79b"/>
</p:tagLst>
</file>

<file path=ppt/tags/tag93.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7590_1*f*1"/>
  <p:tag name="KSO_WM_TEMPLATE_CATEGORY" val="diagram"/>
  <p:tag name="KSO_WM_TEMPLATE_INDEX" val="20207590"/>
  <p:tag name="KSO_WM_UNIT_LAYERLEVEL" val="1"/>
  <p:tag name="KSO_WM_TAG_VERSION" val="1.0"/>
  <p:tag name="KSO_WM_BEAUTIFY_FLAG" val="#wm#"/>
  <p:tag name="KSO_WM_UNIT_DEFAULT_FONT" val="14;20;2"/>
  <p:tag name="KSO_WM_UNIT_BLOCK" val="0"/>
  <p:tag name="KSO_WM_UNIT_VALUE" val="96"/>
  <p:tag name="KSO_WM_UNIT_SHOW_EDIT_AREA_INDICATION" val="1"/>
  <p:tag name="KSO_WM_CHIP_GROUPID" val="5e6b05596848fb12bee65ac8"/>
  <p:tag name="KSO_WM_CHIP_XID" val="5e6b05596848fb12bee65aca"/>
  <p:tag name="KSO_WM_UNIT_DEC_AREA_ID" val="70d71383acfa4d97994e336204bd944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t&quot;,&quot;fill_mode&quot;:&quot;full&quot;,&quot;sacle_strategy&quot;:&quot;smart&quot;}"/>
  <p:tag name="KSO_WM_ASSEMBLE_CHIP_INDEX" val="c12fcfd9a18e4628b961eaa38d35da7d"/>
  <p:tag name="KSO_WM_UNIT_TEXT_FILL_FORE_SCHEMECOLOR_INDEX_BRIGHTNESS" val="0.25"/>
  <p:tag name="KSO_WM_UNIT_TEXT_FILL_FORE_SCHEMECOLOR_INDEX" val="13"/>
  <p:tag name="KSO_WM_UNIT_TEXT_FILL_TYPE" val="1"/>
  <p:tag name="KSO_WM_TEMPLATE_ASSEMBLE_XID" val="60656e634054ed1e2fb7f79b"/>
  <p:tag name="KSO_WM_TEMPLATE_ASSEMBLE_GROUPID" val="60656e634054ed1e2fb7f79b"/>
</p:tagLst>
</file>

<file path=ppt/tags/tag94.xml><?xml version="1.0" encoding="utf-8"?>
<p:tagLst xmlns:p="http://schemas.openxmlformats.org/presentationml/2006/main">
  <p:tag name="KSO_WM_UNIT_VALUE" val="1481*1438"/>
  <p:tag name="KSO_WM_UNIT_HIGHLIGHT" val="0"/>
  <p:tag name="KSO_WM_UNIT_COMPATIBLE" val="1"/>
  <p:tag name="KSO_WM_UNIT_DIAGRAM_ISNUMVISUAL" val="0"/>
  <p:tag name="KSO_WM_UNIT_DIAGRAM_ISREFERUNIT" val="0"/>
  <p:tag name="KSO_WM_UNIT_TYPE" val="d"/>
  <p:tag name="KSO_WM_UNIT_INDEX" val="1"/>
  <p:tag name="KSO_WM_UNIT_ID" val="diagram20207590_1*d*1"/>
  <p:tag name="KSO_WM_TEMPLATE_CATEGORY" val="diagram"/>
  <p:tag name="KSO_WM_TEMPLATE_INDEX" val="20207590"/>
  <p:tag name="KSO_WM_UNIT_LAYERLEVEL" val="1"/>
  <p:tag name="KSO_WM_TAG_VERSION" val="1.0"/>
  <p:tag name="KSO_WM_BEAUTIFY_FLAG" val="#wm#"/>
  <p:tag name="KSO_WM_CHIP_GROUPID" val="5e7310da9a230a26b9e88a19"/>
  <p:tag name="KSO_WM_CHIP_XID" val="5e7310da9a230a26b9e88a1a"/>
  <p:tag name="KSO_WM_UNIT_DEC_AREA_ID" val="1f8855e5b1094a71a6935fc8d8390bf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a5999a3577184cd490667effb9a7f6d4"/>
  <p:tag name="KSO_WM_UNIT_PLACING_PICTURE" val="a5999a3577184cd490667effb9a7f6d4"/>
  <p:tag name="KSO_WM_UNIT_SUPPORT_UNIT_TYPE" val="[&quot;d&quot;,&quot;θ&quot;]"/>
  <p:tag name="KSO_WM_TEMPLATE_ASSEMBLE_XID" val="60656e634054ed1e2fb7f79b"/>
  <p:tag name="KSO_WM_TEMPLATE_ASSEMBLE_GROUPID" val="60656e634054ed1e2fb7f79b"/>
  <p:tag name="KSO_WM_UNIT_PLACING_PICTURE_USER_VIEWPORT" val="{&quot;height&quot;:8400,&quot;width&quot;:8490}"/>
</p:tagLst>
</file>

<file path=ppt/tags/tag95.xml><?xml version="1.0" encoding="utf-8"?>
<p:tagLst xmlns:p="http://schemas.openxmlformats.org/presentationml/2006/main">
  <p:tag name="KSO_WM_BEAUTIFY_FLAG" val="#wm#"/>
  <p:tag name="KSO_WM_TEMPLATE_CATEGORY" val="diagram"/>
  <p:tag name="KSO_WM_TEMPLATE_INDEX" val="20207590"/>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direction&quot;:1,&quot;id&quot;:&quot;2021-04-01T14:55:44&quot;,&quot;maxSize&quot;:{&quot;size1&quot;:42.5},&quot;minSize&quot;:{&quot;size1&quot;:40},&quot;normalSize&quot;:{&quot;size1&quot;:42.5},&quot;subLayout&quot;:[{&quot;id&quot;:&quot;2021-04-01T14:55:44&quot;,&quot;maxSize&quot;:{&quot;size1&quot;:39.9769441957827},&quot;minSize&quot;:{&quot;size1&quot;:28.876944195782698},&quot;normalSize&quot;:{&quot;size1&quot;:39.976759010597505},&quot;subLayout&quot;:[{&quot;id&quot;:&quot;2021-04-01T14:55:44&quot;,&quot;margin&quot;:{&quot;bottom&quot;:0,&quot;left&quot;:2.5399999618530273,&quot;right&quot;:0,&quot;top&quot;:4.2329998016357422},&quot;type&quot;:0},{&quot;id&quot;:&quot;2021-04-01T14:55:44&quot;,&quot;margin&quot;:{&quot;bottom&quot;:4.2329998016357422,&quot;left&quot;:2.5399999618530273,&quot;right&quot;:0,&quot;top&quot;:0.42300000786781311},&quot;type&quot;:0}],&quot;type&quot;:0},{&quot;id&quot;:&quot;2021-04-01T14:55:44&quot;,&quot;margin&quot;:{&quot;bottom&quot;:1.6929999589920044,&quot;left&quot;:1.6929999589920044,&quot;right&quot;:2.5399999618530273,&quot;top&quot;:2.5399999618530273},&quot;type&quot;:0}],&quot;type&quot;:0}"/>
  <p:tag name="KSO_WM_SLIDE_CAN_ADD_NAVIGATION" val="1"/>
  <p:tag name="KSO_WM_SLIDE_BACKGROUND" val="[&quot;general&quot;,&quot;frame&quot;]"/>
  <p:tag name="KSO_WM_SLIDE_RATIO" val="1.777778"/>
  <p:tag name="KSO_WM_CHIP_INFOS" val="{&quot;layout_type&quot;:&quot;leftright&quot;,&quot;layout_feature&quot;:1,&quot;tags&quot;:{&quot;style&quot;:[&quot;商务&quot;,&quot;简约&quot;,&quot;文艺清新&quot;,&quot;中国风&quot;,&quot;卡通&quot;,&quot;欧美风&quot;,&quot;黑板风&quot;,&quot;渐变风&quot;,&quot;党政风&quot;]},&quot;slide_type&quot;:[&quot;text&quot;],&quot;aspect_ratio&quot;:&quot;16:9&quot;,&quot;diagram&quot;:{&quot;type&quot;:[],&quot;direction&quot;:0,&quot;isSupportDecBetweenItems&quot;:false}}"/>
  <p:tag name="KSO_WM_CHIP_XID" val="5e71e94347edf80c4a5df17d"/>
  <p:tag name="KSO_WM_SLIDE_ID" val="diagram20207590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SLIDE_SIZE" val="816*444"/>
  <p:tag name="KSO_WM_SLIDE_POSITION" val="72*48"/>
  <p:tag name="KSO_WM_TAG_VERSION" val="1.0"/>
  <p:tag name="KSO_WM_CHIP_FILLPROP" val="[[{&quot;fill_id&quot;:&quot;6aa9d056f12f4650b878f62fc9959662&quot;,&quot;fill_align&quot;:&quot;lb&quot;,&quot;text_align&quot;:&quot;lb&quot;,&quot;text_direction&quot;:&quot;horizontal&quot;,&quot;chip_types&quot;:[&quot;header&quot;]},{&quot;fill_id&quot;:&quot;e82a4608aea64580aaf26f6e1f31bf91&quot;,&quot;fill_align&quot;:&quot;lt&quot;,&quot;text_align&quot;:&quot;lt&quot;,&quot;text_direction&quot;:&quot;horizontal&quot;,&quot;chip_types&quot;:[&quot;text&quot;]},{&quot;fill_id&quot;:&quot;71541026f7c64921bc82fd1971f82436&quot;,&quot;fill_align&quot;:&quot;cm&quot;,&quot;text_align&quot;:&quot;lm&quot;,&quot;text_direction&quot;:&quot;horizontal&quot;,&quot;chip_types&quot;:[&quot;picture&quot;,&quot;video&quot;]}]]"/>
  <p:tag name="KSO_WM_SLIDE_LAYOUT" val="a_d_f"/>
  <p:tag name="KSO_WM_SLIDE_LAYOUT_CNT" val="1_1_1"/>
  <p:tag name="KSO_WM_CHIP_GROUPID" val="5e71e94347edf80c4a5df17c"/>
  <p:tag name="KSO_WM_SLIDE_BK_DARK_LIGHT" val="2"/>
  <p:tag name="KSO_WM_SLIDE_BACKGROUND_TYPE" val="frame"/>
  <p:tag name="KSO_WM_SLIDE_SUPPORT_FEATURE_TYPE" val="0"/>
  <p:tag name="KSO_WM_TEMPLATE_ASSEMBLE_XID" val="60656e634054ed1e2fb7f79b"/>
  <p:tag name="KSO_WM_TEMPLATE_ASSEMBLE_GROUPID" val="60656e634054ed1e2fb7f79b"/>
  <p:tag name="KSO_WM_SPECIAL_SOURCE" val="bdnull"/>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Black-Arial">
      <a:majorFont>
        <a:latin typeface="Arial Black"/>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自定义 110">
      <a:dk1>
        <a:sysClr val="windowText" lastClr="000000"/>
      </a:dk1>
      <a:lt1>
        <a:sysClr val="window" lastClr="FFFFFF"/>
      </a:lt1>
      <a:dk2>
        <a:srgbClr val="000000"/>
      </a:dk2>
      <a:lt2>
        <a:srgbClr val="FFFFFF"/>
      </a:lt2>
      <a:accent1>
        <a:srgbClr val="8590CA"/>
      </a:accent1>
      <a:accent2>
        <a:srgbClr val="8EAADC"/>
      </a:accent2>
      <a:accent3>
        <a:srgbClr val="79B6D3"/>
      </a:accent3>
      <a:accent4>
        <a:srgbClr val="70C2C7"/>
      </a:accent4>
      <a:accent5>
        <a:srgbClr val="6BC0A7"/>
      </a:accent5>
      <a:accent6>
        <a:srgbClr val="79BB8F"/>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objectDefaults>
    <a:txDef>
      <a:spPr>
        <a:noFill/>
      </a:spPr>
      <a:bodyPr wrap="none" rtlCol="0">
        <a:spAutoFit/>
      </a:bodyPr>
      <a:lstStyle>
        <a:defPPr algn="l">
          <a:defRPr sz="4400" b="1" dirty="0">
            <a:solidFill>
              <a:schemeClr val="bg1"/>
            </a:solidFill>
            <a:latin typeface="Arial" panose="02080604020202020204" pitchFamily="34" charset="0"/>
            <a:cs typeface="Arial" panose="02080604020202020204" pitchFamily="34" charset="0"/>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微软雅黑"/>
        <a:ea typeface=""/>
        <a:cs typeface=""/>
        <a:font script="Jpan" typeface="游ゴシック Light"/>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微软雅黑"/>
        <a:ea typeface=""/>
        <a:cs typeface=""/>
        <a:font script="Jpan" typeface="游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788</Words>
  <Application>WPS 演示</Application>
  <PresentationFormat>自定义</PresentationFormat>
  <Paragraphs>31</Paragraphs>
  <Slides>5</Slides>
  <Notes>6</Notes>
  <HiddenSlides>0</HiddenSlides>
  <MMClips>0</MMClips>
  <ScaleCrop>false</ScaleCrop>
  <HeadingPairs>
    <vt:vector size="6" baseType="variant">
      <vt:variant>
        <vt:lpstr>已用的字体</vt:lpstr>
      </vt:variant>
      <vt:variant>
        <vt:i4>17</vt:i4>
      </vt:variant>
      <vt:variant>
        <vt:lpstr>主题</vt:lpstr>
      </vt:variant>
      <vt:variant>
        <vt:i4>2</vt:i4>
      </vt:variant>
      <vt:variant>
        <vt:lpstr>幻灯片标题</vt:lpstr>
      </vt:variant>
      <vt:variant>
        <vt:i4>5</vt:i4>
      </vt:variant>
    </vt:vector>
  </HeadingPairs>
  <TitlesOfParts>
    <vt:vector size="24" baseType="lpstr">
      <vt:lpstr>Arial</vt:lpstr>
      <vt:lpstr>宋体</vt:lpstr>
      <vt:lpstr>Wingdings</vt:lpstr>
      <vt:lpstr>Times New Roman</vt:lpstr>
      <vt:lpstr>方正书宋_GBK</vt:lpstr>
      <vt:lpstr>Arial Black</vt:lpstr>
      <vt:lpstr>微软雅黑</vt:lpstr>
      <vt:lpstr>方正黑体_GBK</vt:lpstr>
      <vt:lpstr>Wingdings</vt:lpstr>
      <vt:lpstr>隶书</vt:lpstr>
      <vt:lpstr>Viner Hand ITC</vt:lpstr>
      <vt:lpstr>Segoe UI</vt:lpstr>
      <vt:lpstr>宋体</vt:lpstr>
      <vt:lpstr>Arial Unicode MS</vt:lpstr>
      <vt:lpstr>方正隶书_GBK</vt:lpstr>
      <vt:lpstr>方正宋体S-超大字符集(SIP)</vt:lpstr>
      <vt:lpstr>Noto Music</vt:lpstr>
      <vt:lpstr>Office 主题​​</vt:lpstr>
      <vt:lpstr>office</vt:lpstr>
      <vt:lpstr>解读      长治市屯留区人民政府 关于做好长治市屯留区第四次全国文物普查工作的 通知</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解读      长治市屯留区人民政府办公室关于下拨自然灾害救灾 款物的通知</dc:title>
  <dc:creator>Administrator</dc:creator>
  <cp:lastModifiedBy>user</cp:lastModifiedBy>
  <cp:revision>8</cp:revision>
  <dcterms:created xsi:type="dcterms:W3CDTF">2024-07-23T01:15:35Z</dcterms:created>
  <dcterms:modified xsi:type="dcterms:W3CDTF">2024-07-23T01:15:35Z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2052-11.8.2.9695</vt:lpwstr>
  </property>
  <property fmtid="{D5CDD505-2E9C-101B-9397-08002B2CF9AE}" pid="3" name="ICV">
    <vt:lpwstr>1CA82528AE4748758894A85E6D90D277</vt:lpwstr>
  </property>
</Properties>
</file>