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JPG" ContentType="image/.jpg"/>
  <Default Extension="rels" ContentType="application/vnd.openxmlformats-package.relationshi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6" r:id="rId9"/>
  </p:sldIdLst>
  <p:sldSz cx="9144000" cy="6858000" type="screen4x3"/>
  <p:notesSz cx="6858000" cy="9144000"/>
  <p:custDataLst>
    <p:tags r:id="rId15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72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2.xml"/><Relationship Id="rId14" Type="http://schemas.openxmlformats.org/officeDocument/2006/relationships/customXml" Target="../customXml/item1.xml"/><Relationship Id="rId13" Type="http://schemas.openxmlformats.org/officeDocument/2006/relationships/customXmlProps" Target="../customXml/itemProps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5" name="副标题 3074"/>
          <p:cNvSpPr>
            <a:spLocks noGrp="1"/>
          </p:cNvSpPr>
          <p:nvPr>
            <p:ph type="subTitle" idx="1"/>
          </p:nvPr>
        </p:nvSpPr>
        <p:spPr>
          <a:xfrm>
            <a:off x="1371600" y="4653280"/>
            <a:ext cx="6400800" cy="972185"/>
          </a:xfrm>
        </p:spPr>
        <p:txBody>
          <a:bodyPr/>
          <a:p>
            <a:pPr defTabSz="914400">
              <a:lnSpc>
                <a:spcPts val="5000"/>
              </a:lnSpc>
              <a:spcBef>
                <a:spcPts val="0"/>
              </a:spcBef>
              <a:buClrTx/>
              <a:buSzTx/>
              <a:buFontTx/>
            </a:pPr>
            <a:r>
              <a:rPr lang="en-US" altLang="zh-CN" sz="32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2 0 2 3 </a:t>
            </a:r>
            <a:r>
              <a:rPr lang="zh-CN" altLang="en-US" sz="32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</a:t>
            </a:r>
            <a:r>
              <a:rPr lang="en-US" altLang="zh-CN" sz="32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5 </a:t>
            </a:r>
            <a:r>
              <a:rPr lang="zh-CN" altLang="en-US" sz="32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</a:t>
            </a:r>
            <a:endParaRPr lang="zh-CN" altLang="en-US" sz="3200" baseline="0">
              <a:solidFill>
                <a:srgbClr val="C00000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1224280"/>
            <a:ext cx="7772400" cy="4449445"/>
          </a:xfrm>
          <a:gradFill flip="none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txBody>
          <a:bodyPr anchor="ctr" anchorCtr="0"/>
          <a:p>
            <a:pPr defTabSz="914400">
              <a:lnSpc>
                <a:spcPts val="6500"/>
              </a:lnSpc>
              <a:buClrTx/>
              <a:buSzTx/>
              <a:buFontTx/>
              <a:buNone/>
            </a:pPr>
            <a:br>
              <a:rPr sz="4400" baseline="0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</a:rPr>
            </a:br>
            <a:r>
              <a:rPr sz="3600" b="1" baseline="0">
                <a:solidFill>
                  <a:srgbClr val="C0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长治市屯留区农村自建房</a:t>
            </a:r>
            <a:br>
              <a:rPr sz="3600" b="1" baseline="0">
                <a:solidFill>
                  <a:srgbClr val="C0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sz="3600" b="1" baseline="0">
                <a:solidFill>
                  <a:srgbClr val="C0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建设管理办法</a:t>
            </a:r>
            <a:br>
              <a:rPr sz="3600" b="1" baseline="0">
                <a:solidFill>
                  <a:srgbClr val="C0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lang="zh-CN" sz="3600" b="1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  <a:sym typeface="+mn-ea"/>
              </a:rPr>
              <a:t>政策解读</a:t>
            </a:r>
            <a:br>
              <a:rPr lang="zh-CN" sz="3600" b="1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  <a:sym typeface="+mn-ea"/>
              </a:rPr>
            </a:br>
            <a:r>
              <a:rPr lang="zh-CN" sz="3600" b="1">
                <a:solidFill>
                  <a:srgbClr val="C00000"/>
                </a:solidFill>
                <a:uFillTx/>
                <a:ea typeface="宋体" panose="02010600030101010101" pitchFamily="2" charset="-122"/>
                <a:cs typeface="+mj-lt"/>
                <a:sym typeface="+mn-ea"/>
              </a:rPr>
              <a:t>2 0 2 4 年 5 月</a:t>
            </a:r>
            <a:br>
              <a:rPr lang="zh-CN" sz="4400" baseline="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</a:br>
            <a:endParaRPr lang="zh-CN" sz="4400" baseline="0">
              <a:solidFill>
                <a:srgbClr val="C00000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5375" y="1130935"/>
            <a:ext cx="6890385" cy="875665"/>
          </a:xfrm>
          <a:solidFill>
            <a:schemeClr val="accent3"/>
          </a:solidFill>
        </p:spPr>
        <p:txBody>
          <a:bodyPr/>
          <a:p>
            <a:r>
              <a:rPr lang="zh-CN" altLang="en-US" sz="360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目</a:t>
            </a:r>
            <a:r>
              <a:rPr lang="en-US" altLang="zh-CN" sz="360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3600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录</a:t>
            </a:r>
            <a:endParaRPr lang="zh-CN" altLang="en-US" sz="3600">
              <a:solidFill>
                <a:srgbClr val="C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6010" y="2188845"/>
            <a:ext cx="6727190" cy="3937635"/>
          </a:xfrm>
        </p:spPr>
        <p:txBody>
          <a:bodyPr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一、出台办法的背景</a:t>
            </a: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和依据</a:t>
            </a:r>
            <a:endParaRPr lang="zh-CN" altLang="en-US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二、相关概念</a:t>
            </a: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及适用</a:t>
            </a:r>
            <a:r>
              <a:rPr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范围</a:t>
            </a:r>
            <a:endParaRPr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三、自建房</a:t>
            </a: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建设要求</a:t>
            </a:r>
            <a:endParaRPr lang="zh-CN" altLang="en-US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四、审批管理</a:t>
            </a:r>
            <a:r>
              <a:rPr lang="zh-CN" altLang="en-US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流程图</a:t>
            </a:r>
            <a:endParaRPr lang="zh-CN" altLang="en-US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ts val="5000"/>
              </a:lnSpc>
              <a:spcBef>
                <a:spcPts val="0"/>
              </a:spcBef>
            </a:pPr>
            <a:endParaRPr lang="zh-CN" altLang="en-US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07285" y="193167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accent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0295" y="908685"/>
            <a:ext cx="6999605" cy="1111885"/>
          </a:xfrm>
          <a:solidFill>
            <a:schemeClr val="accent3"/>
          </a:solidFill>
        </p:spPr>
        <p:txBody>
          <a:bodyPr/>
          <a:p>
            <a:r>
              <a:rPr lang="zh-CN" altLang="en-US" sz="3600">
                <a:solidFill>
                  <a:srgbClr val="C00000"/>
                </a:solidFill>
                <a:uFillTx/>
              </a:rPr>
              <a:t>一、</a:t>
            </a:r>
            <a:r>
              <a:rPr lang="zh-CN" altLang="en-US" sz="3600">
                <a:solidFill>
                  <a:srgbClr val="C00000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出台办法的背景和依据</a:t>
            </a:r>
            <a:endParaRPr lang="zh-CN" altLang="en-US" sz="3600">
              <a:solidFill>
                <a:srgbClr val="C00000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7735" y="2430145"/>
            <a:ext cx="7381240" cy="3320415"/>
          </a:xfrm>
        </p:spPr>
        <p:txBody>
          <a:bodyPr/>
          <a:p>
            <a:pPr marL="0" indent="0" algn="just">
              <a:lnSpc>
                <a:spcPts val="3500"/>
              </a:lnSpc>
              <a:spcBef>
                <a:spcPts val="0"/>
              </a:spcBef>
              <a:buNone/>
            </a:pPr>
            <a:r>
              <a:rPr lang="en-US" altLang="zh-CN" sz="180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en-US" altLang="zh-CN" sz="2000">
                <a:solidFill>
                  <a:schemeClr val="tx1"/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为依法规范我区农村自建房建设秩序，保护农民合法权益，根据《中华人民共和国土地管理法》、《中华人民共和国城乡规划法》、《山西省农村自建房规划管理办法》（晋政办发〔2024〕21号）、《山西省农村宅基地审批管理办法》（晋政办发〔2024〕20号）、《山西省农村集体建设用地房屋建筑设计施工监理管理服务办法(试行)》（晋政办发〔2020〕117号）、《长治市农村自建房管理条例》等，结合我区实际，制定本办法。</a:t>
            </a:r>
            <a:endParaRPr lang="en-US" altLang="zh-CN" sz="2000">
              <a:solidFill>
                <a:schemeClr val="tx1"/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70295" y="586105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56945" y="970915"/>
            <a:ext cx="6998970" cy="989965"/>
          </a:xfrm>
          <a:solidFill>
            <a:schemeClr val="accent3"/>
          </a:solidFill>
        </p:spPr>
        <p:txBody>
          <a:bodyPr/>
          <a:p>
            <a:r>
              <a:rPr lang="zh-CN" altLang="en-US" sz="3600">
                <a:solidFill>
                  <a:srgbClr val="C0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二、</a:t>
            </a:r>
            <a:r>
              <a:rPr lang="zh-CN" altLang="en-US" sz="3600">
                <a:solidFill>
                  <a:srgbClr val="C0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相关概念及适用</a:t>
            </a:r>
            <a:r>
              <a:rPr sz="3600">
                <a:solidFill>
                  <a:srgbClr val="C0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范围</a:t>
            </a:r>
            <a:endParaRPr sz="3600">
              <a:solidFill>
                <a:srgbClr val="C00000"/>
              </a:solidFill>
              <a:uFillTx/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80770" y="2260600"/>
            <a:ext cx="6799580" cy="3617595"/>
          </a:xfrm>
          <a:noFill/>
          <a:ln>
            <a:noFill/>
          </a:ln>
        </p:spPr>
        <p:txBody>
          <a:bodyPr/>
          <a:p>
            <a:pPr marL="0" indent="406400" algn="just">
              <a:lnSpc>
                <a:spcPts val="3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lang="en-US" altLang="zh-CN" sz="1600"/>
              <a:t>  </a:t>
            </a:r>
            <a:r>
              <a:rPr lang="zh-CN" altLang="en-US" sz="1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本办法适用范围：</a:t>
            </a:r>
            <a:r>
              <a:rPr lang="en-US" altLang="zh-CN" sz="1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本区行政区域内农村村民在农村集体土地上新建、改建、扩建、翻建住房(以下统称农村自建房)的管理，适用本办法。</a:t>
            </a:r>
            <a:endParaRPr lang="en-US" altLang="zh-CN" sz="1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457200" algn="just">
              <a:lnSpc>
                <a:spcPts val="3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 sz="1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本办法所称农村自建房，是指由具有农村集体经济组织成员资格的人员，以户为单位申请在宅基地上建造的住房、附属用房和庭院等。</a:t>
            </a:r>
            <a:endParaRPr lang="en-US" altLang="zh-CN" sz="1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457200" algn="just">
              <a:lnSpc>
                <a:spcPts val="30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en-US" altLang="zh-CN" sz="1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本办法所称村民，是指具有农村集体经济组织成员资格的人员。本办法所称户，是以公安部门颁发的户口簿为依据，一本户口簿中所登记的全部家庭成员为一户。</a:t>
            </a:r>
            <a:endParaRPr lang="en-US" altLang="zh-CN" sz="1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650" y="1059180"/>
            <a:ext cx="7870190" cy="890270"/>
          </a:xfrm>
          <a:solidFill>
            <a:schemeClr val="accent3"/>
          </a:solidFill>
        </p:spPr>
        <p:txBody>
          <a:bodyPr/>
          <a:p>
            <a:pPr algn="ctr"/>
            <a:r>
              <a:rPr lang="zh-CN" altLang="en-US" sz="3600">
                <a:solidFill>
                  <a:srgbClr val="C00000"/>
                </a:solidFill>
              </a:rPr>
              <a:t>三、自建房</a:t>
            </a:r>
            <a:r>
              <a:rPr lang="zh-CN" altLang="en-US" sz="3600">
                <a:solidFill>
                  <a:srgbClr val="C00000"/>
                </a:solidFill>
              </a:rPr>
              <a:t>建设要求</a:t>
            </a:r>
            <a:endParaRPr lang="zh-CN" altLang="en-US" sz="360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8510" y="2141220"/>
            <a:ext cx="7611110" cy="3977005"/>
          </a:xfrm>
          <a:ln>
            <a:noFill/>
          </a:ln>
        </p:spPr>
        <p:txBody>
          <a:bodyPr/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en-US" altLang="zh-CN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en-US" altLang="zh-CN"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农村自建房应当避让灾害易发区域,符合抗震、防洪等基本安全要求。</a:t>
            </a:r>
            <a:endParaRPr sz="1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不得阻碍交通，影响消防、电力、通信、燃气、供热、给排水等设施安全，不得侵占道路、公共绿地、邻里通道，并妥善处理好给水、排水、通风、采光等方面的相邻关系。</a:t>
            </a:r>
            <a:endParaRPr sz="1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457200" algn="just">
              <a:lnSpc>
                <a:spcPts val="26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建房层数应优先考虑二层，严禁超过三层，确需修建三层时，二层以上（不含二层）房屋面积在政府征用集体土地拆迁补偿时不予补偿（不动产权证书上予以标注）；</a:t>
            </a:r>
            <a:endParaRPr sz="1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457200" algn="just">
              <a:lnSpc>
                <a:spcPts val="26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二层自建房建筑高度不得超过9米；三层自建房建筑高度不得超过12米。建筑物室外标高不得擅自抬高,建筑室内外高差住宅不超过0.45米，非住宅不超过0.6米；</a:t>
            </a:r>
            <a:endParaRPr sz="1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457200" algn="just">
              <a:lnSpc>
                <a:spcPts val="2600"/>
              </a:lnSpc>
              <a:spcBef>
                <a:spcPts val="0"/>
              </a:spcBef>
              <a:buNone/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sz="1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房屋的挑廊、阳台、楼梯、台阶、坡道以及其他房屋凸出部分不得超出本户地界。</a:t>
            </a:r>
            <a:endParaRPr sz="1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260" y="1086485"/>
            <a:ext cx="7521575" cy="885825"/>
          </a:xfrm>
          <a:solidFill>
            <a:schemeClr val="bg1"/>
          </a:solidFill>
        </p:spPr>
        <p:txBody>
          <a:bodyPr/>
          <a:p>
            <a:r>
              <a:rPr lang="zh-CN" altLang="en-US" sz="3600">
                <a:solidFill>
                  <a:srgbClr val="C00000"/>
                </a:solidFill>
                <a:uFillTx/>
              </a:rPr>
              <a:t>四、审批管理流程</a:t>
            </a:r>
            <a:r>
              <a:rPr lang="zh-CN" altLang="en-US" sz="3600">
                <a:solidFill>
                  <a:srgbClr val="C00000"/>
                </a:solidFill>
                <a:uFillTx/>
              </a:rPr>
              <a:t>图</a:t>
            </a:r>
            <a:endParaRPr lang="zh-CN" altLang="en-US" sz="3600">
              <a:solidFill>
                <a:srgbClr val="C00000"/>
              </a:solidFill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0600" y="2405380"/>
            <a:ext cx="7245985" cy="3721100"/>
          </a:xfrm>
          <a:ln>
            <a:noFill/>
          </a:ln>
        </p:spPr>
        <p:txBody>
          <a:bodyPr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20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en-US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endParaRPr lang="zh-CN" altLang="en-US" sz="24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ECB019B1-382A-4266-B25C-5B523AA43C14-1" descr="C:/Users/Lenovo/AppData/Local/Temp/wps.iSmEoGwp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0205" y="2259965"/>
            <a:ext cx="8403590" cy="421449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796ef598f570c87ab0bdb917dc57fb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908685"/>
            <a:ext cx="9107805" cy="491553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283710" y="2132965"/>
            <a:ext cx="3337560" cy="15151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8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谢谢</a:t>
            </a:r>
            <a:r>
              <a:rPr lang="en-US" altLang="zh-CN" sz="8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</a:rPr>
              <a:t>!</a:t>
            </a:r>
            <a:endParaRPr lang="en-US" altLang="zh-CN" sz="8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tags/tag2.xml><?xml version="1.0" encoding="utf-8"?>
<p:tagLst xmlns:p="http://schemas.openxmlformats.org/presentationml/2006/main">
  <p:tag name="COMMONDATA" val="eyJoZGlkIjoiOGNiOTJmNDIyOGRmMWJiOThjOWQ1MjYwYjkzYTdmMGUifQ=="/>
  <p:tag name="KSO_WPP_MARK_KEY" val="677c2869-6de3-49bc-bd32-640ce69d4445"/>
  <p:tag name="commondata" val="eyJoZGlkIjoiNzUxYTFiZTdhZGZlMGYzODFkMWMyOWZlMjM2MTFkY2I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ECB019B1-382A-4266-B25C-5B523AA43C14-1">
      <extobjdata type="ECB019B1-382A-4266-B25C-5B523AA43C14" data="ewoJIkZpbGVJZCIgOiAiMjk4ODcxMzg1OTgzIiwKCSJHcm91cElkIiA6ICIzOTIxMzU0MzQiLAoJIkltYWdlIiA6ICJpVkJPUncwS0dnb0FBQUFOU1VoRVVnQUFBNjhBQUFZTENBWUFBQUR6TFk2MkFBQUFBWE5TUjBJQXJzNGM2UUFBSUFCSlJFRlVlSnpzM1hkNEZkWCsvdjA3eVE0cEJKSUFBYUlnMFVOSFFMQlFGREdnMGp6eGg0SWdLTzFJa1M0Z2tTSkZBa2dUTUVwSHBZaUNpRWRFUENCU1JCQ2tkeFVwQ29aaXdKZ0c2YzhmZVRMZmJOTDJ6dDVoRC9CK1hWY3U5OHlzV2ZNSmNBN2NXV3ZXY3N2SXlNZ1FBQUFBQUFBbTV1N3FBZ0FBQUFBQUtBamhGUUFBQUFCZ2VvUlhBQUFBQUlEcEVWNEJBQUFBQUtaSGVBVUFBQUFBbUI3aEZRQUFBQUJnZW9SWEFBQUFBSURwRVY0QkFBQUFBS1pIZUFVQUFBQUFtQjdoRlFBQUFBQmdlb1JYQUFBQUFJRHBFVjRCQUFBQUFLWkhlQVVBQUFBQW1CN2hGUUFBQUFCZ2VvUlhBQUFBQUlEcEVWNEJBQUFBQUtaSGVBVUFBQUFBbUI3aEZRQUFBQUJnZW9SWEFBQUFBSURwRVY0QkFBQUFBS1pIZUFVQUFBQUFtQjdoRlFBQUFBQmdlb1JYQUFBQUFJRHBFVjRCQUFBQUFLWkhlQVVBQUFBQW1CN2hGUUFBQUFCZ2VvUlhBQUFBQUlEcEVWNEJBQUFBQUtaSGVBVUFBQUFBbUI3aEZRQUFBQUJnZW9SWEFBQUFBSURwRVY0QkFBQUFBS1pIZUFVQUFBQUFtQjdoRlFBQUFBQmdlb1JYQUFBQUFJRHBXVnhkQUFEeit5djZpcjdaOEsxK1AzZmUxYVVBQUd4d1YzQjVQZFBxYVpVclc5YlZwUUNBMHhCZUFSUm95N2J0bWo3N2ZjWEh4N3U2RkFDQURYeDlmZVR1N3E3dUwzZHlkU2tBNERSTUd3WlFvQXNYTHhGY0FlQVdrcGg0VGVmL2pISjFHUURnVkl5OEFyREw0NDgxMXVPUE5YWjFHUUNBWFB5MFo1ODJmcmZGMVdVQVFKRWd2QUt3UzcyNnRkV2pTMmRYbHdFQXlBUGhGY0R0aW1uREFBQUFBQURUSTd3Q0FBQUFBRXlQOEFvQUFBQUFNRDNDS3dBQUFBREE5QWl2QUFBQUFBRFRJN3dDQUFBQUFFeVA4QW9BQUFBQU1EM0NLd0FBQUFEQTlBaXZBQUFBQUFEVEk3d0NBQUFBQUV5UDhBb0FBQUFBTUQzQ0t3QUFBQURBOUFpdkFBQUFBQURUSTd3Q0FBQUFBRXlQOEFvQUFBQUFNRDNDS3dBQUFBREE5QWl2QUFBQUFBRFRJN3dDQUFBQUFFeVA4QW9BQUFBQU1EM0NLd0FBQUFEQTlBaXZBQUFBQUFEVEk3d0NBQUFBQUV5UDhBb0FBQUFBTUQzQ0t3QUFBQURBOUFpdkFBQUFBQURUSTd3Q0FBQUFBRXlQOEFvQUFBQUFNRDNDS3dBQUFBREE5QWl2QUFBQUFBRFRJN3dDQUFBQUFFeVA4QW9BQUFBQU1EMkxxd3NBQUJSczc5Njlpb21Ka1NSVnJseFpJU0VoTHE0b3A0c1hMMnIrL1BucTI3ZXZnb0tDWEYxT2djNmRPNmU1YytkcTRNQ0JLbCsrdkt2THNjbUJBd2QwNWNvVlNWTHAwcVZWcjE0OUYxZFVPQmN2WHRTTUdUT000dzRkT3VpaGh4NXlZVVVBZ0ZzQjRSVUFiZ0Z6NXN6Um9VT0hKRW12dnZxcVhubmxGUmRYOUg5U1VsSzBlUEZpTFYyNlZFbEpTYnB3NFlMbXpwMHJOemMzVjVlV3ErdlhyMnZ4NHNWYXRteVpVbEpTOU1jZmYyang0c1h5OHZKeWRXa0ZXcng0c1g3ODhVZEpVcU5HamZUZWUrL2RsT2NtSnllcldMRmlUdXN2UGo1ZW16ZHZObzZiTkduaXRMNEJBTGN2cGcwREFCemk0ZUdoWGJ0MktTa3BTWkswWjg4ZWZmenh4eTZ1S205WHIxN1Y2dFdybFpLU0lrazZjZUtFSms2YzZPS3F6Q2sxTlZYang0OVgzNzU5ZGYzNmRWZVhBd0M0d3hGZUFRQU9jWGQzMTdoeDQ2eEc1dWJPbmF1TEZ5KzZzS3E4M1hYWFhabzRjYUxWeVBEWFgzK3R0V3ZYdXJBcTg0bU5qVlcvZnYyMGR1MWFIVGh3UUlNSER5YkFBZ0JjaW1uREFPQ2d0TFEwcGFhbTJuV1BoNGVITEpiTS93dE9UazVXUmtaR3Z1MnpYMDlMU3pOR09XMTlSbEVMQ1FuUnE2KytxdG16WjB2S25KbzdaY29Velp3NTg2WTgzMTZOR3pkV3IxNjlOSC8rZk9QY2xDbFRWS2RPSFZPK1Qrd0tmLy85dDA2ZVBHa2M3OW16UjBPSER0WE1tVE56VENFZU9uU29UWDhtc3lRbUpsb2RMMSsrWEJzM2JyU3J2bXJWcW1uQWdBRjIzUU1BdUxVUlhnSEFRYXRYcjliVXFWUHR1dWVGRjE1UWVIaTRKS2xseTViNjU1OS9iTDUzd1lJRldyQmdRWUh0bWpadHFuZmVlY2VtUHE5ZHU2WW5uM3pTNWhwczhmMzMzK3ZSUng4dDFMMHRXclRRbURGam5GclBqZjd6bi85bzU4NmRPbkxraUtUTXdMMXc0VUttRVAvL0tsV3FwTm16WjZ0UG56N0dpT3V1WGJzMGZQaHdUWjgrM2VvSEk3dDI3WEpvVlBiVXFWTTZkZXFVWGZmWSt3TWpBTUN0ai9BS0FGQkdSa2FSVEFrdGJKL0p5Y2sydFV0TlRiVzViVzVHakJpaGJ0MjZLUzB0VFowN2QxYjM3dDF6akFyYXlzZkh4N1NMVkJWVzdkcTFOWG55WkEwZE9sVHA2ZW1TcE8zYnQydjgrUEY2NjYyM2JydnZGd0JnYm9SWEFIQ1FoNGVIUEQwOTgyMlRucDZ1dExTMFhLKzFhZE5HQ1FrSitkNi9mZnQyWGIxNlZaSlVvMFlOVmExYU5kZDJ2Lzc2cTA2Y09HRkQxYmVIano3NlNIUG56blZLWDB1WEx0WFNwVXNMZmYrR0RSdFVwa3laZk52MDZkTkg1ODZkSy9RenN2NE1TTksrZmZ2VXBrMmJRdmZsNysrdkZTdFdGTmp1OGNjZlYzaDR1Q1pQbm15Y1c3OSt2UUlDQWpSMDZGQkowcVpObXdxYytwN2RtVE5uMUtWTEYrTjQ1TWlSYXRXcWxSM1ZaLzd2RGdCd1p5RzhBb0NEMnJWcnAzYnQydVY1UFQ0K1hsMjdkdFhaczJjbFNkN2UzbXJidHExeFBTc0E1S2RIang1R2NIbmlpU2Z5M0NwbjBhSkZUZ212cjczMm1wNTc3am1IKzdGSDc5NjlkZno0OFp2NnpKdnQ4dVhMVGx2SUtqazUyYUcrcmwyN1puUGJkdTNhNlpkZmZ0R2FOV3VNYzU5ODhvbGF0MjZ0R2pWcXlNZkh4NjVuMzdndGthZW5wM3g5ZmUzcUF3Qnc1eUc4QWtBUlNrOVAxOGlSSTQzZ0trbmp4NC9QYytUVUxGd1JKdHpkV1FEZnpNTER3M1g2OUdrZFBIaFEzdDdlbWp4NXNtclVxT0hxc2dBQWR4RENLd0FVb2NqSVNPM1lzY000N3RtenA5TVhSc0wvK2ZMTEx3dWN3dTBzWDMzMWxVTlRsdHUyYld2MzZQYlVxVk9OQmFacTE2NnQ0Y09IMjNYL3Q5OStXK2lwMFJhTFJkT21UZFBnd1lNMVlzU0lITUgxNjYrLzFvUUpFMnpxNjhZcHhoRVJFWm8wYVpMTnRiUnQyOVpZOEF3QWNPY2d2QUpBRVZtL2ZyMVZVQWdORFZYdjNyMGxTZWZQbnplMmxiRkY5cEhiRFJzMjZKZGZmaW13M2JGangvVDY2NjliWGUvUm84ZHRQVm9XRkJTVVkwcHFVU2xSb29SRDl3Y0ZCYWxtelpwMjNlUG41MmYxMmQ3N3M0SnZZWlVxVlNyUDhKdVdscWFVbEpSQzladVdscGJuTytHNVlhVmhBTGd6RVY0Qm9BZ2NPM2JNYWhTcWN1WEttakJoZ3JFNmEyeHNyRFp2M2x5b3ZrK2ZQcTNUcDA4WDJDNDZPanJITThMQ3dteDZSa3BLU3FGWDNTMnNyTlZzY1dzS0RBeTArUWNqU1VsSlZuK0dnNE9ERlJBUVlQT3pnb09EN2E0UEFIRHJJN3dDZ0pORlIwZHI2TkNoeGhZdUFRRUJtamx6cHQyTDJyalN6Smt6TlhQbVRGZVhnVnRJa3laTjFLUkpFNXZhL3ZiYmIrclFvWU54M0t0WEw1dC9zQUlBdUhNUlhnSEFpWktUa3pWMDZGRDk5ZGRma2pMZkU1dzZkYXJ1dXVzdXEzYlZxMWZYOXUzYmJlNjNiOSsreHBUUFYxNTVSVjI3ZHMyMTNaSWxTN1JvMFNKSm1XSGl4dmNJYjlhVVdnQUFBR2NqdkFLQUUwVkVST2pvMGFQRzhiQmh3L1RnZ3cvbWFPZnU3bTdYYXI3WlYrTE5ieVhnN0lzVjJmdU03THk4dkc3YXdrZFpFaE1UbVRwc0FpZE9uTWgzMzJGUFQwL1ZyVnRYa3BTUWtLQi8vdm5IN21kay9YQW5TMHhNaktLaW91enV4OWZYMTY3cHhnQ0FXeHZoRlFDY1pObXlaZnI2NjYrTjQrZWZmMTd0MjdkM1lVV0ZOMmpRSUt0cG5mYUtpb3JTKysrL3I1NDlleW9rSk1TbWU3cDI3V29WL09FYUV5ZE96SGV2NEZLbFN1bmJiNytWSksxYnQwNVRwMDUxK0ptelo4KzJhd0d6TE04Kys2ekdqQm5qOFBNQkFMY0d3aXNBT01IdTNidjE3cnZ2R3NmMTY5ZTNlUnVUNk9qb0FsZGF6YjZLYTBKQ2dpNWR1cFJydS94R3pHNkdqSXdNdmYvKysxcStmTGxTVWxMMDU1OS9hdkhpeGZMdzhDanczcjU5K3lvbUprYVNja3l6QmdBQUlMd0NnQlBzM0xuVGFzcnI4ZVBIMWJ4NTh6emJkKzdjV2IxNjlaSWt2ZkRDQzNaTnZWeTZkR21oOStvc2FtNXVicnB5NVlvUnRvOGNPYUtQUC81WVhicDBLZkRlQmcwYUZIVjVwcko4K1hKOThjVVhkdDJURmU0bGFlL2V2V3Jac3FWZDkxKzdkcTNBTnQ3ZTN2TDI5clk2bDVxYW11djJOSlVxVlZLclZxM3Nxc0daNnRTcDQ3Sm5Bd0J1UHNJckFCU0I2OWV2TzNUOVZqWmt5QkR0M0xsVDBkSFJrcVQ1OCtlclJZc1dLbGV1bklzck01ZkV4RVNIdGlOS1NVbko4ZTZvTTJRdCtKWGR5cFVyYzUwZTNMQmhRelZzMk5EcE5RQUFrQnZDS3dDNFFQWnB0Qys5OUZLQkkySmZmLzIxTVZXNGZ2MzZldUNCQjNKdGQvRGdRZTNmdjk4cE5TWWxKZW5DaFF1RnV2ZkZGMTlVWkdTa3BNeWdQbTNhTlBYdjM3OVFmUVVHQnNyZjM5K210dG1uVnhlMWdxWjZBd0FBNXlLOEFvQVQ5Ty9mWDcxNzk4NjN6Y3N2djZ5elo4OUtrc3FXTFd1Yzc5R2pSNEg5Nzl1M3p3aXZEUm8wMEN1dnZKSnJ1Ly85NzMvR2RqalZxMWUzcWZhOC9QcnJyK3JXclp0RGZXVFpzbVdMdG16WlVxaDdCdzBhbE9lMDR4c0RaTk9tVFF2MURGZm8xS21UWG5ycEpidnVlZlBOTjdWdjN6NUowb01QUHFnSkV5YllkZjlYWDMybHVYUG4ybldQUFRaczJLQ1ZLMWNXV2YrbFNwWFM5T25UaTZ4L0FJQzVFVjRCd0FrOFBUMEwzRnJtNHNXTHh1ZUtGU3NXU1IwdFc3YTArejFJS1hPaHBlemMzTnljVlZLUlNrNU9kblVKaGVibjUyZjNWT3BpeFlwWmZiYjMvaElsU3RqVjNsNlhMbDNTb1VPSGlxei9vS0NnSXVzYkFHQitoRmNBY0pLelo4L3ExS2xUdVM3VWRQWHFWYXYzWElzcXZCYldqZE50TFJhTHZMMjlkZDk5OStWNVQyeHNyUEZlcXlUZGUrKzlSUko2ODl2SDgxWU9yd0FBd0Q2RVZ3QncwSVVMRnpSeTVFZ2RQbnhZcFV1WFZyTm16WEtFdURObnpoaWZMUmFMeXBjdkx5bHpPdTNPblRzTGZNYjU4K2VOejl1MmJjdHpxNXdiUGZMSUkzcnFxYWNLYkhkakNQVDA5RlNWS2xYMDJXZWY1WG5QaWhVck5HUEdERW1aNy9DdVhyM2FwcHFjS2ZzUEJJb1hMNjZQUC83NHBqMTcvZnIxV3JCZ3dVMTczcTNHMDlOVG16ZHZkcmlmZWZQbTNkVGZWd0NBZVJGZUFjQkJnWUdCK3ZYWFh5VkpWNjVjMGNtVEoxVzFhbFdyTmtlUEhqVSsxNmhSdzFpdzZjaVJJMXF6Wm8xZHp6dCsvTGlPSHo5dVUxc3ZMeStid210U1VsS08rd29TRnhkbmZQYno4N09wSG1lN2V2V3E4VGtnSU9DbWptam5OeUtNVEw2K3ZnNzNZYkh3VHhVQVFDYitSZ0FBQjNsN2U2dGh3NGJhdW5XckpHbno1czA1d3V1UkkwZU16M1hyMXIycDlkbmk3Ny8vdGpyMjhmRXA4SjdZMkZqamMyQmdvTk5yc3NXTjRmVm1xbCsvdm9ZUEgyNGN1eXJBQXdCd3B5QzhBb0FUaElhR0d1RjEvZnIxNnRPbmozRXRQVDFkQnc0Y01JNnpoOWRYWDMwMXo1V0RzK3ZidDY4UmdGOTU1UlYxN2RyVnByb0tXa1FxeTQzaHRYVHAwZ1hlazMzcXNxc1cwc24rem0ycFVxVnU2ck9yVkttaUtsV3EzTlJuM2twU1VsTDA2S09QT3R4UGFtcXFFNm9CQU53T0NLOEE0QVRObWpYVGxDbFRsSmlZcUQvLy9GTjc5dXpSd3c4L0xFazZkT2lRWW1KaUpFbnU3dTZxVjYrZWNaOHRxeFJuM1pmOUhtZE14OHp1cjcvK3NqcTJKUWorOGNjZnh1YzllL2Jvd1FjZmRMaU8wcVZMYStQR2pUYTFUVTVPdHRxSDFteUxZTUg2bldRQUFCeEZlQVVBSi9EMTlWWExsaTJOOTFlWExGbGloTmVzRVZrcGM2cXBxNmJZNXVmMzMzODNQcnU3dTZ0TW1UTDV0azlMUzdOYVJNcFo3Tm5LNWR5NWMxWmIvRlNvVU1IcDlSU2w1Y3VYNjRzdnZyRHJucXdmZ2tqUzNyMTc3ZDRXNmRxMWEzYTFkNVF6cHNoZnVIQkJseTlmZGtJMUFJQmJIZUVWQUp5a1hidDJSbmo5OGNjZmRmejRjVldwVWtYcjE2ODMyano1NUpQRzU4VEVSSnY3VGs5UE56Nm5wS1RZZGE5VThBaHY5bEhVdSsrK3U4QkZjazZjT0dHMXlKT1hsMWVodDhsSlRrNDJ2ajk3d3V0dnYvMW1kWHp2dmZjVzZ2bXVrcGlZYVBmdlkzWXBLU2s1UnN6TnhOUFRVeDk4OElIRC9iejc3cnRhc21TSkV5b0NBTnpxQ0s4QTRDVFZxbFhUWTQ4OXBoOSsrRUdTTkdYS0ZIWG8wTUZZVk1qZDNWM05taldUbExtNmI1TW1UUXIxbkVXTEZtblJva1YyM2ZQQ0N5OG9QRHc4eitzblRwd3dQdWUzdDJ1V3ZYdjNXaDJ2WDcrKzBBc205ZXZYVDd0MjdaSWtsU3haMHViN0RoNDhhSFZjbzBhTlFqMGZBQURjR2dpdkFPQkVyNzc2cWhGZWp4NDlxck5uenhyWG1qZHZidE5DU0RmYm4zLytxU3RYcmhqSHRpeENsUDI5MUlvVkt6cTAwdTgvLy94amZMWW52QjQ2ZE1pcUJudEdiYzJnWGJ0MmF0Kyt2VjMzVEpvMHlmaSs2OWF0cTVFalI5cDEvNFlORzV3eUducWo2OWV2eTl2Yk84ZDVSMGFXczdCZ0V3QWdDK0VWQUp5b2V2WHErdmUvLzYydnZ2cEtraFFmSDI5Y2UvbmxsNDNQSGg0ZWV1NjU1Mnp1ZDl1MmJVYkFyRm16cHFwWHIyNVhYZGtYaWJyUnZuMzdiRzRyU1ljUEg5WXZ2L3hpSEQvKytPTjIxWEtqN1B2RjJocUNvNk9qamIxMUpUbGxzYWliclZTcFVxcGN1YkpkOTJSZnFNdlgxOWZ1KzIvOHZYYUc3ZHUzYThHQ0JWcTJiSm5WK1pTVWxFTFBMZ0FBSURlRVZ3QndzbUhEaG1uMzd0MVdpOHpVcTFkUHRXclZNbzR0Rm90R2pScGxjNStuVHAweXdtdlRwazF0Mmw3SFZsdTJiREUrZTNoNEZMaklUbVJrcE5WeHExYXRISHArOXIxYWJkM3VadlBtelZhTE5UVnUzTmloR202V3dNQkFJNnpic3BldXMvbjQrQmkveHY3Ky9nNzFkZjM2ZGIzenpqdjYvUFBQWGZLOUFBRHVQSVJYQUhBeVB6OC9QZmpnZy9ybW0yK01jeWRPbk5EYXRXc1ZGaGJtd3NweWlvK1BOOTQzbFRKRGRuNUJaTjI2ZGRxL2Y3OVZlMGZlTmIxKy9iclYxRkpiUjE2elQxdTJXQ3hxMEtCQm9XdTRtUll2WHV6UzU0ZUZoUlhxejJCYVdwclY4ZkhqeHpWNjlHaGpsZXByMTY3bDJCYkh6YzNONFZGNVNUcDkrclRPblR2bmNEOEFnRnNmNFJVQW5PeTc3NzZ6Q3E1U1prZ2JQMzY4MXE5ZnI4R0RCOXM5N2Jlb2ZQWFZWMHBPVGphT24zNzY2VHpibmpoeFFtKy8vYmJWdVZkZmZkV2g1MGRGUlZrZDJ6THlldkxrU1IwNGNNQTRidEtraWZ6OC9CeXFBL25ML2s3MFAvLzhvKzdkdTF1OWkxcXFWQ21yMWFlbHpCOHF2UFBPT3c0L205V0dBUUJaM0F0dUFnQ3cxWWtUSnpSbXpCampPQ0Fnd0dxTG1qMTc5cWh6NTg3cTJiT24xcTVkYTdWWTBjMldscGFtbFN0WEdzY1dpMFhObXpmUHRXMVVWSlFHRHg1c3RVOW9telp0SEg3WGRNK2VQVmJIZDk5OWQ0SDNyRml4d3VyNG1XZWVjYWdHRkd6Mzd0M0c1N1MwTkt2ZzJycDFhNjFldmRyaGFjaDV5VDQ5SEFCd1oyUGtGUUNjNU96WnN4bzBhSkF4ZmRMZDNWMVRwMDZWcjYrdjNuampEWjAvZjk1b3UzLy9mdTNmdjEvdTd1NnFXcldxNnRhdHE4cVZLNnRTcFVvcVc3YXNTcFVxcGVMRml4dnQzM3Z2UFdQcXBwZVhsODAxcGFTa0tDa3BTY25KeVVwT1RwYWJtNXZLbFNzblNWcXpabzNWZE15V0xWdm1PbTMzeElrVEdqeDRzS0tqbzQxendjSEJHalpzbU0xMTVPYml4WXRhdUhDaGNlemo0Nk9Ra0pCODd6bDE2cFRXclZ0blZjZGpqejNtVUIzSTM4YU5HNjIyVXNwU3Brd1pqUjQ5dXNnWFpjcit2NXY4OWlvR0FOeitDSzhBNEFRblQ1NVUzNzU5clJZZjZ0Ky92ekV5dVdyVktuMzAwVWRhdm55NTFUdWU2ZW5wK3Zubm4vWHp6ei9uMm0reFlzVlVyRmd4ZVhoNHlOM2QzZml2bERraWxUVXFsWjZlYm95SVpmMDN0eTFHdW5UcG9rR0RCdW5xMWF1YU4yK2UxYlhzcXlGbjJiSmxpOTU4ODAyckVWZGZYMS9ObkRrejMyMXQrdmJ0S3lsek9tbEFRSUQ4L1B6azYrc3JpOFdpbEpRVS9mNzc3OXF3WVlQVmU1S2hvYUVGaHBNWk0yWW9QVDNkNnZ1eFdQaXJyQ2h0MkxBaHg3a1dMVnJvalRmZXNHdHJvOXpFeHNicTJMRmo4dlB6azUrZm4zeDhmT1RsNVNXTHhhSzR1RGh0M2JyVmFrR3hvS0FnaDU0SEFMaTE4VGMrQURqbysrKy8xNmhSbzZ4Q2FidDI3ZFMxYTFmajJNdkxTNzE3OTFhblRwMjBaczBhZmYzMTF6cDE2bFNCZldlTm1EcURtNXVibm4vK2VXVmtaR2pNbURHS2lZa3hyclZzMmRKcTI1WEV4RVJObno1ZFgzNzVwVlVmUGo0K21qVnJWb0Y3d2JxN3UrdkhIMyswdVRadmIyLzE3Tmt6M3pZclY2NjBtcjVhcmx3NTB5MkFkVHNhTVdLRURoNDhxSmlZR1BuNStlbU5OOTV3ZUlYcExPbnA2ZXJmdjcvTjdXK1ZWYVVCQUVXRGQxNEJ3RUhyMXEyekNxNWhZV0VLRHcvUHRXMkpFaVhVdFd0WHJWcTFTbXZXck5HSUVTUFV1blZyVmF0V1RkN2Uza1ZhWjZOR2pWU2hRZ1ZsWkdSWWpWNTZlM3RyMEtCQlZtM0hqUnVYSTdnR0JBUm96cHc1TnIzbldxMWFOWnZyS2w2OHVLWk9uYXA3N3Jrbnp6WnBhV242NktPUHJNNE5HalNveUgvTmtEazllTXlZTWFwZHU3WSsrZVFUcHdWWEtmUFBWSEJ3c0UxdFEwSkMxTEZqUjZjOUd3Qnc2MkhrRlFBY0ZCNGVycDkrK2tseGNYSHEyTEdqaGcwYkpqYzN0d0x2cTFTcGtpcFZxcVIyN2RvWjUrTGo0eFVURTZOcjE2NHBPVGxaYVdscHh2UmdSNyt5UmxiZDNkMDFlZkprdmZUU1M0cUtpdEtRSVVOVXRteFpxOXBlZSswMTdkMjcxMWhRcW5yMTZwbytmYnJOUWVQKysrK1h2NysvTVgwNUxTM04rRjZrektuSEZTdFdWS05HamRTaFE0Y2N6NytSaDRlSHBreVpvajU5K2lncEtVa1BQL3l3V3JSb1lWTXRjRnpUcGszMStPT1AyL1RuMmw1VnFsVFJoUXNYY3IxV3JGZ3gzWFhYWFhyODhjZlZvMGNQVnBVR2dEc2M0UlVBSEZTNmRHa05IRGhRa3ZUY2M4ODUxRmZXdTM5RnpkL2ZYek5tek5Bbm4zeWk1NTkvUHNmMTRPQmdqUjgvWHNPR0RkTkxMNzJrM3IxN3ExaXhZamIzSHhvYXF0RFFVR2VXckRwMTZtaml4SW1LaUlqUVcyKzk1ZFMrVVRCYmdtdVhMbDNVcFVzWHUvcWRNbVdLVWxOVDVlYm1abnk1dTdzYjczZ0RBSkNGOEFvQVR1Qm9hSFdGcWxXcmF1ellzWGxlYjlLa2lkYXVYV3VzVG13R29hR2hxbDI3dHNxVUtlUHFVbHppdmZmZWMzVUpUcGUxS0JrQUFBWGhuVmNBUUo3TUZGeXozS25CRlFDQU94M2hGUUFBQUFCZ2VvUlhBQUFBQUlEcEVWNEJBQUFBQUtaSGVBVUFBQUFBbUI3aEZRQUFBQUJnZW9SWEFBQUFBSURwRVY0QkFBQUFBS1pIZUFVQUFBQUFtQjdoRlFBQUFBQmdlb1JYQUFBQUFJRHBFVjRCQUFBQUFLWkhlQVVBQUFBQW1CN2hGUUFBQUFCZ2VvUlhBQUFBQUlEcEVWNEJBQUFBQUtaSGVBVUFBQUFBbUI3aEZRQUFBQUJnZW9SWEFBQUFBSURwRVY0QkFBQUFBS1pIZUFVQUFBQUFtQjdoRlFBQUFBQmdlb1JYQUFBQUFJRHBFVjRCQUFBQUFLWkhlQVVBQUFBQW1CN2hGUUFBQUFCZ2VvUlhBQUFBQUlEcEVWNEJBQUFBQUtabmNYVUJBRzR0eDAvOG90VmZySFYxR1FDQVhCdytjdFRWSlFCQWtTRzhBckRMdDV1MzZ0dk5XMTFkQmdBQUFPNHdUQnNHVUtDZ29ETHk5ZlZ4ZFJrQUFCdDVlWG1wZkxteXJpNERBSnlLa1ZjQUJXcitSQlBGeE1Ub3pOay9YRjBLNERSeHNmOG9MaTVXa2xTaVJFbVZLT252NG9vQTU3bW5ZZ1cxYWZtMHE4c0FBS2R5eThqSXlIQjFFUUFBM0d3TEZpelEvUG56SlVtOWUvZFdyMTY5WEZ3UkFBRElEOU9H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SM2dGQUFBQUFKZ2U0UlVBQUFBQVlIcUVWd0FBQUFDQTZibGxaR1JrdUxvSUFBQ0tTbEpTa2laTm1xUUxGeTVZblkrS2lsSlVWSlFrNmE2Nzd0SmRkOTFsZFQwd01GQnZ2ZldXdkx5OGJscXRBQUFnYnhaWEZ3QUFRRkh5OHZLU2o0K1A5dTNibCtPYW01dWJKT25DaFFzNXd1My8rMy8vaitBS0FJQ0pNRzBZQUhEYmE5bXlwZDMzdEcvZnZnZ3FBUUFBaFVWNEJRRGM5aDU0NEFFRkJRVVp4eGtaR2JsK1pTbFRwb3lxVjYvdWlsSUJBRUFlQ0s4QWdEdENXRmhZam5OdWJtN0cxT0hzQ2pOU0N3QUFpaGJoRlFCd1IzanFxYWRzZW9mVnk4dEx6Wm8xdXdrVkFRQUFleEJlQVFCM2hMSmx5NnBxMWFvRnRxdGF0YXFDZzROdlFrVUFBTUFlaEZjQXdCMmhlUEhpZXVDQkI2eW1DV2QvMXpWckN2RUREenlnd01CQVY1VUpBQUR5UUhnRkFOd1JMQmFMYXRTb29lTEZpK2Y2bnF1VU9XVzRSbzBhOHZUMHZNblZBUUNBZ2hCZUFRQjNqRnExYWlrZ0lDRFA2eVZLbEZDOWV2VnVZa1VBQU1CV2hGY0F3QjJqUW9VS3FsS2xpaVJaamI1bWZRNEpDVkhac21WZFVoc0FBTWdmNFJVQWNFZDU4c2tuODd6V3VuWHJtMWdKQUFDd2gxdEc5bDNaQVFDNHphV21waW8wTkZTSmlZbFdpelg1K1BobzY5YXRzbGdzTHE0UUFBRGtocEZYQU1BZHhXS3g2T21ubjViMGZ5c01TMUt6WnMwSXJnQUFtQmpoRlFCd3gzbjIyV2V0Z3FyRllsR3JWcTFjV0JFQUFDZ0k0UlVBY01lNTU1NTdGQklTWWh5SGhJVG8zbnZ2ZFdGRkFBQ2dJSVJYQU1BZHg5ZlhWelZyMWpTT2E5YXNLWDkvZnhkV0JBQUFDa0o0QlFEY2NZb1ZLNmFhTld2S3k4dExGb3RGTld2V2xJK1BqNnZMQWdBQStXQmxDZ0RBSFNscnREVXBLY2xxRkJZQUFKZ1Q0UlVBY0VlcVdyV3E3cjc3YmlVa0pLaHExYXF1TGdjQUFCU0FmVjRCRk9pdjZDdjZac08zK3YzY2VWZVhBampWNmQ5K1ZWcHFtcXBVcitIcVVnQ251aXU0dko1cDliVEtsUzNyNmxJQXdHa1llUVZRb0MzYnRtdjY3UGNWSHgvdjZsSUE1OHJJa0p1YjlNTlArMTFkQ2VCVXZyNCtjbmQzVi9lWE83bTZGQUJ3R3NJcmdBSmR1SGlKNElyYms1dWJtSDZFMjFGaTRqV2QvelBLMVdVQWdGTVJYZ0hZNWZISEd1dnh4eHE3dWd3QVFDNSsyck5QRzcvYjR1b3lBS0JJRUY0QjJLVmUzZHJxMGFXenE4c0FBT1NCOEFyZ2RzVStyd0FBQUFBQTB5TzhBZ0FBQUFCTWovQUtBQUFBQURBOXdpc0FBQUFBd1BRSXJ3QUFBQUFBMHlPOEFnQUFBQUJNai9BS0FBQUFBREE5d2lzQUFBQUF3UFFJcndBQUFBQUEweU84QWdBQUFBQk1qL0FLQUFBQUFEQTl3aXNWYnFWTUFBQWdBRWxFUVZRQUFBQUF3UFFJcndBQUFBQUEweU84QWdBQUFBQk1qL0FLQUFBQUFEQTl3aXNBQUFBQXdQUUlyd0FBQUFBQTB5TzhBZ0FBQUFCTWovQUtBQUFBQURBOXdpc0FBQUFBd1BRSXJ3QUFBQUFBMHlPOEFnQUFBQUJNai9BS0FBQUFBREE5d2lzQUFBQUF3UFFJcndBQUFBQUEweU84QWdBQUFBQk1qL0FLQUFBQUFEQTl3aXNBQUFBQXdQUUlyd0FBQUFBQTB5TzhBZ0FBQUFCTWovQUtBQUFBQURBOXdpc0FBTGVJMzMvL1hlUEdqVk5jWE54TmYvYlZxMWUxWWNNRzR5czFOZFhoUHRQVDA3VnExU3BkdkhqUkNSVUNBRzUzRmxjWEFBQzNzOTkvLzEwZE9uUXdqdWZQbjYrNmRlczYvVGxYcmx4Um16WnRqT09SSTBjcUxDek02YzhwQ2hrWkdVcElTRkJjWEp6OC9mM2w2K3RiNU04OGMrYU1ac3lZWVhXdVRaczJhdFdxVlpFL3V6QVNFeE8xY09GQ3JWaXhRcW1wcWZybm4zLzB6anZ2eU0zTjdhYlZjUHIwYVkwY09kSTQzcjU5dXl5V3d2OHo0c3laTTNycnJiZDArUEJoZmYzMTExcThlTEZEL1FFQWJuLzhMUUVBUlNnakkwTXBLU25HY1hwNitrMTVUbHBhbWxQN1QwOVBWMHBLaWxKU1VwU1VsR1Q4TnprNTJmaEtTa3JTdFd2WGpLL0V4TVFjeDFraE5mdFhRa0tDTWpJeUpFbmg0ZUY2NFlVWG5GcjdqUklTRWpSczJEQ2RQWHZXNnZ6cnI3OWVwTTkxUkZKU2t0YXRXMmVNZG43Ly9mZGF2bnk1WG43NVpSZFhWbmlSa1pFNmZQaXdKT25vMGFPYVBYdTJoZzRkNnVLcUFBQm1SbmdGQUdqMTZ0V2FPM2V1MHRMU2xKYVdwdlQwZEt2UE44dXhZOGVLL0Jsang0N05FVnlsek5IcXhZc1h5OXZidThocnNGZGdZS0RHakJtandZTUhHK2ZlZi85OU5XellVRldxVkhGaFpZVTNZc1FJN2QrLzM1Z0N2V0xGQ2ozeXlDTnEwcVNKaXlzREFKZ1Y3N3dDQUZTdFdqWEZ4TVFvTGk1T2lZbUp1bjc5dWxKU1VtNXFjSldLUHJ4R1JrWnF5NVl0eG5IMmFhby8vL3l6SWlJaWl2VDVqbWpTcElsYXQyNXRIS2VrcEdqTm1qVXVyTWd4UVVGQmV1T05ONnpPalJzM1R0SFIwUzZxQ0FCZ2RveThBZ0JVczJaTitmcjZLakV4MGFiMkZvdEZ4WW9WTTc3aTR1SjA3ZG8xU1ZMcDBxVlZzMlpOK2ZqNDVQbFZ2SGh4cXk4L1B6L2pjMUg1N0xQUDlORkhIeG5IM3Q3ZW1qTm5qaFl1WEtnZmYveFJrdlROTjkrb2JObXlHamh3b0ZPZmZmejRjYWYwMDdwMWEyM2F0RW1wcWFucTJMR2pXclZxNVpTK0sxU29vSklsU3pxaFF2dTBiTmxTMzM3N3JiWnUzU3BKaW9tSjBlZWZmNjdldlh2ZjlGb0FBT1pIZUFVQXlNUERReDkrK0tGU1VsSmtzVmlNTHc4UEQrTnpzV0xGNU9ucHFXTEZpdVZZS0dqczJMRmF0MjZkSk9tUlJ4NHgzUWptdDk5K3E2bFRweHJIRm90RjA2Wk5VOTI2ZFJVUkVhRVhYM3hSbHk5ZmxpUXRXYkpFL3Y3KzZ0cTFxOU9lWHhUdnBxNVlzVUlyVnF4d1NsOVRwa3pSazA4KzZaUys3SlUxZlRnbEpVVkRoZ3pSYzg4OTU1STZBQURtUjNnRkFFaVNLbGV1N09vU2lzUzMzMzZyVWFOR1dVMkJIamR1bkJvM2JpeEpDZ2dJMExScDA5U3JWeThsSlNWSmt0NTk5MTI1dWJtcFM1Y3VMcW41VmhVZEhWMm8wSitjbkN5THhhTEZpeGRyOGVMRk50OFhGQlJrTlpvT0FMaTlFVjRCQUxldGpSczNhdlRvMFZhckw3LysrdXM1dHNTNS8vNzdOWEhpUkwzKyt1dkd5c2V6Wjg5V2JHeXMrdmZ2NzlTYXNrYXlYZTM2OWV0Tzd6TXRMYzJoUFZ2ajQrUHRmaDRBNE03aCtyODlBZUFXRnhNVG8wdVhMdVY2TFNvcXl1cjQzTGx6dWU1ajZ1L3ZyL0xseXhzTEpka3JJU0hCNmpncEtjbFl4VFU3VDA5UFU2Nm1XeFJXckZpaGQ5NTV4d2lqa3RTelowOTE3Tmd4MS9haG9hRjYvZlhYcmFZWGYvamhoL3Jycjc4MGF0UW9GU3RXekNsMURSa3l4R3J2WDFlSWpvNVdpeFl0Y3IxMjVzd1pYYmh3SWNmNWt5ZFBXaDN2M3IxYlhsNWVWdWRDUWtLY1Z5UUFBRGNndkFLQWd6WnQycVRKa3lmYjFIYjgrUEc1bm4vMjJXYzFac3dZelpneHd5a3J5RTZiTmszVHBrM0xjZjZaWjU0eGFraE5UVlZ5Y3JMRHo1S3NSOERTMHRKc1h2aXBJTVdLRmJON2xESWpJME96WjgvV3NtWExyTTczNjlkUFBYcjB5UGZlRGgwNktEVTFWZSs4ODQ1eGJ0MjZkVHA5K3JTbVQ1K3VjdVhLMlZXTHM4MmZQMTg3ZCs2VUpOMTc3NzBhTjI2YzA1K3hhdFVxclZxMXFzQjJ3NFlOeTNIdWYvLzduOGFPSFp2blBXbHBhWm94WTRheHVKZWJtNXNHRGh5b2dJQ0FRdFhxNCtOVHFQc0FBTGNtd2lzQTNLSFdyMStmWjVoMnhNYU5HN1Z4NDBhbjlEVml4QWkxYTlmTzV2WnhjWEVhTldxVWR1ellZWnh6YzNQVHlKRWpiVjRJcUhQbnpuSnpjOU9NR1RPTWM4ZVBIMWVuVHAwMFpzd1lOVzNhMVBadndNbk9uVHVubzBlUFNqTG5sRmx2YjIrRmhZWGxlWDNod29WR2NKVXlmNjE1cnhnQVlDdkNLd0E0eU12TFMvNysvcmxlUzBoSVVHcHFxbkhzNStjbkR3K1BITzJLY291WU84WEpreWMxYk5nd25UOS8zamhuc1ZnVUVSR2hwNTU2eXE2K09uWHFwSUNBQUkwZlA5NzQvWXVKaWRHUUlVTVVGaGFtWWNPRzNiYS9aOEhCd2FwUm8wYU84M0Z4Y1ZhL3R0V3FWWk83dS9WMjhibjkyYzV5K3ZScExWcTB5RGorMTcvK3BYNzkrdVZieXkrLy9LS29xQ2lGaG9iYVdqNEE0RFpHZUFVQUIvMzczLy9Xdi8vOTcxeXZkZXpZMGVwZHdWbXpacWxldlhwNTl0VzNiOTlDalVURnhNU29XN2R1eG5HL2Z2MXlEV3paQTVlbnA2ZjgvUHpzZmxhV2xKUVVZM1hldkhoNWVjblQwN1BRejdEbFBkT01qQXg5OHNrbmlveU10Sm9HN2VQam94a3pacWhCZ3dhRmVuYnIxcTFWdG14WkRSczJ6T3I5NGJWcjEycm56cDBhTkdpUVdyZHVYYWkremF4TGx5NjUvaGxjdUhDaDVzMmJaeHd2V3JRbzEvZTNjNU9lbm03MWc0Q3NIeXJrOS91Ym5wNnVpSWdJSFQ5K1hMVnIxMWIvL3YzMTBFTVAyZm5kQUFCdUo0UlhBQ2dpRnk5ZXpMSElUVUVDQXdNVkdCaG85N051ZlBjdk1EQlFGU3RXelBlZVZxMWE1VmgxMXhacGFXbGFzMmFONXMyYloxTjQ3ZDY5dXpwMDZKQmpjUjludUhUcGtzYU5HNmVmZnZySjZuejU4dVUxZmZyMFhFY1E3ZkhRUXc5cCtmTGxHajU4dUg3NTVSZmpmSFIwdE41ODgwMTkvdm5uR2p4NHNHclhycDF2UDd0Mzc3WTZ2bkVoTDF0bG4zS2JrcEpTNkg3OC9mMnRhc3B2eERUTHJsMjdDdlVzU1ZxNmRLa3gzVm1TWG4zMVZWV3RXalhmZTc3NDRnc2RQMzVja25Ua3lCRzk4ODQ3V3I1OGVZN1JYZ0RBbllQd0NnQkY1UHZ2djNkMUNVNjNZOGNPelp3NVUyZk9uREhPVmFsU1JUNCtQanA4K0xBa3FYNzkrcEtrL2Z2M0t6WTJWck5uejlZbm4zeWlYcjE2S1N3c3pLYWdWSkMwdERTdFhMbFNjK2ZPemJFNFZPUEdqUlVSRVpIblZHNTdWYWhRUVI5KytLR21UWnVtTDc3NHd1cmF3WU1IMWExYk56VnExRWk5ZS9mT004Um1YM1FxT2pvNno1RjZlL3oyMjIrRjdtZjQ4T0YyclhpY2tKQ2dJMGVPRk9wWkJ3OGUxSnc1YzR6alJ4NTVwTURaQlRFeE1YcnZ2ZmVNWTNkM2Q0MGVQWnJnQ2dCM09NSXJBQlNSMnlXOHBxZW42L3Z2djlmeTVjdDE0TUFCNDd6Rll0RXJyN3lpN3QyN2E4S0VDVVo0TFZldW5DWk1tS0NWSzFjcU1qSlMxNjlmMStYTGx4VVJFYUZGaXhicDJXZWZWVmhZbU1xWEwxK29lbzRjT2FMSmt5ZGJqWVJLbVFzek5XL2VYSTBiTjlhMmJkc0svdzNub1U2ZE9rcExTOU9PSFR0MDVjb1ZxMnMvL3ZpamZ2enhSejN3d0FOcTM3NjltamR2N3RCMGFiUFp1M2R2b1JhSSt2dnZ2L1hHRzI4WTk1WXBVMGFUSmszS040Um1aR1JvN05peGlvMk5OYzUxNk5CQk5Xdld0TDl3QU1CdGhmQUtBRVhnNnRXcjJyTm5qME45L1BiYmJ5cFRwa3lodHhGeFZHSmlvdGF1WGF0UFB2bkVhcUVlU2JyLy92czFkdXhZM1hmZmZibmU2K2JtcG80ZE8rcXh4eDVUUkVTRThXdHg4ZUpGelo4L1h3c1dMRkNqUm8wVUZoYW1SbzBhMmZUdTdibHo1eFFaR2FudnZ2c3V4elYvZjM5Tm5EaFJaODZjMFZ0dnZWV0k3OVkyOTkxM256Nzc3RE5ObXpaTjMzenpUWTdyQnc4ZTFNR0RCL1g1NTU5cjRjS0ZOdlZwejc2N0tTa3BSaEIwYzNPemF5cDJVbEtTMVo2Mzl0aTBhWlBkOTZTbnAydlVxRkg2NjYrL0pHVk9UWDc3N2JjTG5CYi84Y2NmNjRjZmZqQ09LMVNvb0w1OSs5cjlmQURBN1lmd0NnQkY0TC8vL2EvVktzTTNpbzJOVmNtU0pYTzlscGlZcUFVTEZtakZpaFY2OHNrbk5XblNwS0lxTTRla3BDVHQzTGxUR3pkdTFQYnQyNjNlc1pReTN5WHQzYnUzbm5ubUdadW1jRmFvVUVIejVzM1RybDI3dEdEQkFoMDZkRWhTNXVqYXpwMDd0WFBuVG5sNGVPaisrKzlYdzRZTjFhaFJJOVdzV1RQSDFPS0xGeStxUTRjT3ViNWoyNlJKRTQwWU1VTGx5cFd6bXM1Y1ZQejkvUlVSRWFHMmJkdHE2dFNwK3UyMzM2eXV1N201YWNDQUFUYjM5L0hISHlza0pNU210cU5IanpaQ2MvWHExYlY4K1hLYm45TytmWHVkUG4zYTV2WlpFaE1UdFhuelpydnV5Y2pJMEtSSms2emVxeDB3WUVDK2k1V2xwNmZyNk5HamlveU1OTTVaTEJhOS9mYmJOaThNQlFDNHZSRmVBY0RKMHRQVDlmbm5uK2Q2TFMwdFRaR1JrVnE5ZXJVKy9QRERYRWN1Rnk5ZXJHWExsa21TTm16WW9CWXRXaFRwM3FKUlVWRTZjT0NBZHU3Y3FlKy8vejdITzZSU1ptRHIwYU9IWG5qaEJadFdBTDVSdzRZTjFiQmhRKzNldlZzTEZpelF3WU1Iald0cGFXazZkT2lRRGgwNnBQbno1OHZUMDFNaElTR3FYTG15L3ZXdmY2bDY5ZXBxMUtpUit2ZnZiN1gzYXFsU3BmVDY2Ni9yNmFlZk5zNFZMMTY4ME5PUmJWRzJiRm5qODRNUFBxZ1ZLMWJvODg4LzE2SkZpNHlweEMrKytLTHExS2xUWkRYY2JKczJiZEwxNjlkem5QL2pqejgwYytaTWpSMDdWbmZkZFpkeFBpWW1ScE1uVDdZYXJmWHo4MU4wZExRaUlpS1VrSkNndUxnNHhjZkhLeUVoUWZIeDhZcVBqOC8xejkyZ1FZTWNYblFMQUhEN0lMd0NnSk50Mzc1ZEZ5OWVsSlM1ZU5IKy9mdU5hNk5IanphbVVRNGFORWpMbGkzTE1TMjRTNWN1K3VLTEwvVFBQLzlJa2laTm1xVDY5ZXVyUklrU1Rxdnh3SUVEV3IxNnRRNGNPS0JMbHk3bDJhNTA2ZEpxMTY2ZE9uWHE1TkMyT2xrYU5HaWdCZzBhNk5peFkxcTNicDAyYnR5b21KZ1lxellwS1NrNmVmS2tzVkp6MXRUaVRwMDZhZS9ldmRxMmJadkN3c0wwMm11djVSaTlmdmJaWi9Yc3M4ODZYS2V0UER3ODlNSUxMeWdzTEV5ZmZ2cXBObS9lWE9EZXBiZWFyNy8rT3RmekF3Y08xSlVyVjlTMWExZk5talZMdFdyVk1zNGZPM2JNcW0xOGZMeGRvOFNTMUx4NWMzWHExTW5xWEVaR2hxNWR1OFpJTEFEY29WaTJEd0NjTEd2VVZGS09yV2hhdG14cGZJNktpdEt3WWNPVWtwSmkxY2JmMzk4cUFFVkhSMXVOT0RwRHFWS2x0R25UcGp5RGErM2F0UlVSRWFIMTY5ZXJWNjllT1lMcnFsV3J0Ry9mUHVQOXkyTEZpc25iMjF2ZTN0NDJqY3pXcWxWTDRlSGgyckJoZzJiTW1LRm16WnJsK3U2bm01dWIxZjYxWThhTTBieDU4elIyN05nOHAxMjdncmUzdDdwMTY2YWxTNWZhOVE2cjJmMzIyMi9hdTNldkpLbGF0V3BXMTdMMjFMMTY5YXA2OWVxbDdkdTNTNUxhdFd2bjhITnIxYXFWNjd2THk1WXRVL3YyN1IxK254d0FjR3RpNUJVQW5Hajc5dTNHaXJ6bHk1ZlA4WTVmMDZaTjVlN3VyaVZMbGtqS0hBR2RPSEdpeG8wYlo5V3ViZHUyV3JObWpYNysrV2RKMGxkZmZhVVdMVnFvVWFOR1RxbXpVcVZLQ2dzTDA1bzFhNHh6UVVGQkNnME5WVmhZV0w1VE5YZnUzS2twVTZaSWtrcVdMS211WGJ0cTFLaFJHalZxbE4xMVdDd1dQZkhFRTNyaWlTZVVrcEtpbzBlUGFzK2VQZHF6WjQrT0hEbWlSeDU1UkpVcVZUTGFCd1FFNk9HSEg3YjdPU2ljano3NnlQamNzbVZMcXhXZTU4NmRxeUZEaHVqeTVjdTZmdjI2aGcwYnB2SGp4NnRObXpiNjhNTVA5Y2NmZjBqSy9EMExEZzVXVUZDUWdvS0NWTFpzV1pVcFUwWkJRVUh5OC9QVHRHblRkT0xFQ2FQZjRPQmd6Wnc1TThjUEFZNGRPNmIzMzM5ZnFhbXA2dE9uajE1ODhVVU5IVHBVYm01dVJmeXJBQUF3QzhJckFEaEplbnE2MWQ2VXp6enpUSzcvc083WHI1K09Iejl1akI1OTlkVlh1dSsrKzZ6MnZuUjNkMWQ0ZUxpNmQrOXVuSnN5WllvKysrd3pwMjNCMHJselovMzAwMDhLRFExVnMyYk5WTHQyN1FLRFFISnlzaEZjcGN6OVB4czBhT0NVZWp3OVBWV3ZYajNWcTFkUHZYcjFVbEpTVXE3dlFkNXVPblRvWUhNQXk3NEkySWtUSjlTd1lVT2JuM1BqQ0g5Qm9xS2l0SEhqUmttWkMyL2R1RlZOcFVxVjlNRUhINmhQbno0NmYvNjhVbE5UTlhyMGFGa3NGbzBmUDE2WEwxOVdyVnExRkJ3Y25Hdi9jWEZ4R2pod29GVndMVldxbE41Nzd6MlZMbDNhcW0xOGZMeEdqQmhoOWYyN3Via1JYQUhnRHNPMFlRQndrdlhyMXhzcnoxb3NsanluVDNwNGVHalNwRWxXLzBCLzk5MTNqV21YV2VyVXFhUFdyVnNieCtmT25iT2FrdXlva0pBUWZmbmxseG84ZUxEcTFLbGpVeEJZc21TSjFiWTVMNzMwVXBFdHFPUGw1VlhndGlxM2c5VFVWS1drcE5qMGRlTldON2JlWjI5d2xhU2xTNWNhMDhKdm5QNmVKVGc0V1BQbnp6Y1d5YXBSbzRZYU5HaWdPblhxNk1rbm44d3p1UDc5OTkvcTFhdVhzVGV3SkFVR0JtcisvUGs1Vmw3T3lNalF1SEhqOU9lZmZ4cm5hdFNvb1lFREI5cjlQUUVBYm0yTXZBS0FFOFRHeGxwdDhmSDAwMDhyS0NoSUNRa0p1Yll2VmFxVUpreVlvSDc5K2lrakkwTVpHUmthT1hLa2xpeFpZclVDY2I5Ky9iUnAweWJqL2NMRml4ZXJUWnMyS2xldW5NTTFYN3g0TWRkVlpQUHl6ei8vNk1NUFB6U09Bd0lDOVBUVFQrdnMyYk1PMTVJWGIyOXZxOVdEbzZLaWRQejQ4U0o3bnFNOFBEd1VHaHJxNmpJYzl2dnZ2K3VMTDc2UWxEa0xvRzNidGpwMzdseXViY3VYTDY4RkN4Wm81c3laR2pkdVhJRUxlLzM2NjY4YU5teVlWUmdOQ0FqUXZIbnpjbDE5T3pJeVVsdTJiREdPL2Z6ODlQYmJienR0QmdJQTROWkJlQVVBSjVnNmRhcWlvNk9ONDg2ZE94ZDRUNE1HRGRTdFd6Y2pFRFpxMU1ocXl4RXBNeGgwN05oUlM1Y3VsU1JkdjM1ZHMyYk4wdVRKa3gydWVkeTRjUTR0ZkJNVEUyUFQ5K21JK3ZYcmErSENoY2J4N3QyN0ZSRVJVYVRQZElTM3Q3ZDI3TmhoMXoyZmZ2cXA3cm5uSHB2YWpoOC9YaHMyYkpDVXVjL3JCeDk4WVBOek9uZnViUE0rdURObXpEQ202RFp0MmxUbHlwWExNN3hLMHQxMzM2M3AwNmNYMk8vNjllc1ZFUkZodFYvdjNYZmZyZmZlZXkvWFg0TzFhOWNhNzRkTG1WT0ZKMCtlckFvVkt0ajBmUUFBYmkrRVZ3QncwTmF0Vy9YTk45OFl4Nkdob2FwZXZicE45L2JwMDBmNzl1MVRvMGFOMUxObnoxeW43dmJvMFVQLy9lOS9GUnNiSzBuYXNXT0hvcU9qVmFaTUdlZDhBM0FwVDA5UGVYbDUyZFRXM2YzLzN2WnhjM096K2I2czlyYllzV09IVlFCLzhjVVhiWDVHWGxKU1VqUnIxaXg5K3VtblZ1ZHIxYXFsV2JObXFWU3BVam51MmIxN3R5Wk9uR2gxYnNDQUFXcmN1TEhEOVFBQWJrMkVWd0J3UUdwcXF0VS9zRDA4UE5TL2YzK2I3N2RZTEZxd1lFRytVeUJMbENpaC8vem5QNW81YzZhZWVlWVpEUmd3d0NuQnRXclZxc1k3amZtNWZQbXkxWHV1NWN1WHp6RkNiS3VMRnk4cUtpcktPQTRKQ2NrMXVHUzVjWHNXTHk4ditmdjdGK3JaOGZIeFZ0K3Z4V0pSOGVMRkM5VlhYbng4Zkp6YW55dGtIODE5NktHSDlPQ0REenJVMzRrVEp6UnUzRGpqZmZBc3paczMxMXR2dlpYcjFrTDc5Ky9Ya0NGRHJCWm9hdHUycmJwMjdlcFFMUUNBV3h2aEZRQWNZTEZZZE45OTkrbnExYXVTTXYrQmZlT0NNd1d4NWQyOURoMDZxSDc5K2psV2ZIWEVrQ0ZEQ213VEZ4ZW5sMTU2eVRndVVhS0VGaTFhbE9kQ1BQbUpqNDlYeDQ0ZGpXTS9Qejh0WHJ4WUFRRUJOdmZSdW5WcnEwV3NiSFgwNkZIOTV6Ly9NWTR0Rm92bXo1K3ZCeDU0d082K2JuY1BQdmlnRGg0OEtDbHpaa0JocGFTa2FNR0NCVnF5WkluVkR3MDhQRHcwY09CQXF6OVgyUjArZkZnREJ3NjBlaC83OGNjZjE0Z1JJd3BkQ3dEZzlzQnF3d0Rnb0t4L2hBY0ZCZGsxNm1vUFQwOVBwd1pYVzJSa1pPak5OOSswR25VZE8zWnNvWUpyUmthRzNucnJMVjI0Y01FNDE2dFhMN3VDYTJIRnhzWXFQRHpjYWhSdjFLaFJCTmM4dEczYlZsTG05UGNiOXltMjFlN2R1OVdwVXlkOThNRUhWc0UxS0NoSUN4Y3V6RE80SGpod1FBTUdETkMxYTllTWMvWHIxOWZreVpQbDRlRlJxRm9BQUxjUFJsNEJ3RUdQUGZhWTdyMzNYcjMyMm1zcVVhS0VxOHR4bXNXTEYxdHQzOU81YytkQ3I2UTdiZG8wZmZmZGQ4Wnh2WHIxckVaaGkwcDZlcnBHang2dGl4Y3ZHdWRlZnZsbGhZV0Y1WHRmZkh5OFB2MzBVM1hyMWswV1M5SCtWV25Qb2xmWnQ3ejUrZWVmOWVpamo5cDhiL1pGa3ZJVEhCeXNCZzBhNlBYWFg3ZTU3eXhuenB6UnJGbXo5TU1QUCtTNDFxcFZLdzBmUGx3bFM1Yk05ZDdObXpkcjFLaFJ4c3JhVXVhZmszZmZmVGZYcWNVQWdEc1A0UlVBSE9UbTVxYVpNMmVxWXNXS3JpN0ZhWGJ0MnFWNTgrWlpuZHV3WVlQaTR1TDA2S09QcW1IRGhnVnVpU0pKYVdscG1qRmpobGF1WEdtY0N3Z0l1R2tqYWUrKys2N1Y0a1BObWpVcmNIL1FLMWV1cUgvLy92cjExMSsxZi85K1RaczJ6ZW52eG1abnozWkYyV1ZrWkJUNjNvSzgvZmJiZVliTXZNeWFOVXNmZi95eDB0UFRyYzZYTGwxYW8wYU5VdE9tVGZPOGQrWEtsWm8yYlpyVlByWmVYbDZhTkduU2JmRWVNUURBT1pnMkRBQk9jRHNGVjBuNjVwdHZjb3c0UmtkSGErM2F0UW9QRDFlelpzMzB5aXV2NktPUFB0S3BVNmR5N1NNdUxrNkRCdysyQ3E1K2ZuNTY3NzMzRkJRVVZLVDFTNW5ickN4YnRzdzRybDI3dGlaTW1HQzFZbTl1Sms2Y3FGOS8vVlZTNXZUWFhyMTY2Y3FWSzBWYXE5bllHMXlseksyZXN2OUF3dDNkWGM4Ly83dysrK3l6UElOcmNuS3lKazZjcUtsVHAxb0ZWeWx6cFBqVlYxL1ZIMy84WVhjdEFJRGJFeU92QUlBY3hvOGZyL0R3Y08zWXNVUGJ0bTNUOXUzYkZSOGZiMXhQUzB2VGdRTUhkT0RBQVVWR1JpbzRPRmhObWpSUmt5Wk45TkJERHhuN3NXYmYrOWJQejArUmtaR3FVYU5Ha2RmL3d3OC9XTzBIVzZsU0pjMmFOY3VtNmFkanhveFJuejU5ZFBMa1NVbVowM043OU9paE9YUG02TzY3NzNaNnJYUG56clY1MzlJWk0yWm82OWF0a3FUS2xTdHI1c3laTmorblg3OStSUm9FR3pSb29NbVRKeXM4UEZ4MTZ0VFI4T0hEVmJWcTFUemIvL25ubndvUEQ5ZUpFeWVzemdjRUJDZ21Ka2FTZFBic1dYWHAwa1ZUcGt4Umd3WU5pcXgyQU1DdGdmQUtBTWlWcjYrdm5ucnFLVDMxMUZOS1RVM1YvdjM3dFdYTEZtM2R1bFdYTDErMmFudmh3Z1d0V3JWS3ExYXRrcGVYVjQ3M0t5dFdyS2haczJiWnZSSnpZUnc4ZUZEaDRlSEdRa0ZCUVVHYU0yZU96WXREQlFRRWFQNzgrZXJYcjU4UnJNNmZQMjhFMkgvOTYxOU9yYmRzMmJJMmJ6MlVmUXF0cDZlblhWc1dGZlc3dTFMbUlrK3JWcTBxOFBkNTQ4YU5tamh4b3RVUFJOemQzVFZvMENDMWJkdFdRNGNPMVo0OWV5UmxqdUFQR0RCQVE0WU11U252U1FNQXpJdndDZ0MzZ1J2ZmZYUnpjM05xL3hhTFJZODg4b2dlZWVRUkRSOCtYTWVQSDlmV3JWdTFlZk5tblQxNzFxcHRiZ3NETlduU3hHb2hucUp5Nk5BaERSZ3d3UGoxOFBmMzE1dzVjMVMrZkhtNyt2SDM5OWU4ZWZQVXQyOWZIVHQyVEZMbXRPbFhYbmxGa1pHUnV2Lysrd3RkbzcrL3YrYlBuMjhjMjF0YllZMGJOODVZeGZlZWUrNHBzdWZrRjF5am82TTFlZkprWS9RNFM4bVNKZlgyMjI4Ym82dVJrWkVhUFhxME5tM2FKQ2x6cEgvYXRHazZkZXFVd3NQRGIwb1FCd0NZRC8vdkR3QzNnY09IRDFzZCsvcjZGdG16M056Y1ZLdFdMZDE5OTkwS0RnN1cwcVZMZGU3Y3VYenZXYkZpaFZhc1dLSHk1Y3ZyaVNlZTBCTlBQS0Y2OWVvNU5ZVHMyTEZEYjd6eGhoSVRFeVZsVGxPZU0yZU83cnZ2UHJ2N3VuNzl1cEtUa3pWeTVFZ05IVHJVV0swNE5qWldmZnYyVldSa3BPcldyVnVvT2owOVBmWFFRdzhWNmw1SDFLcFY2NlkvTTB0NmVycldybDJyV2JObUtTNHV6dXBhalJvMTlQYmJiMXRObmZiMDlOVGt5Wk1WRUJDZzFhdFhHK2ZYckZtalAvLzhVMU9uVHJWcHdUQUF3TzJGOEFvQUpoWWZIeStMeFpMdnU1cTdkdTNLOGU1alVZem1wYWVuNjlTcFV6cHc0SUMyYmR1bVBYdjJXTzNobWNYWDExZFZxMWJWNGNPSGM2dzhlL0hpUlgzNjZhZjY5Tk5QVmFKRUNUVnAwa1JQUFBHRUdqZHVYT2hWWmYvKysyL05uejlmbjMzMm1kWDVGMTk4VVgvODhZZE9uRGloeE1SRTR5c2hJVUhYcmwxVFFrS0NjWno5ZW1KaVlvNjZzMHRJU0ZDL2Z2MFVHUmxaNkgxUTd5UzdkKy9XekprempYZUlzN2k3dTZ0NzkrN3ExYXRYcmovRWNIZDMxNGdSSXhRWUdLaUZDeGRhOWRlalJ3KzkrKzY3TjIzVUdnQmdEb1JYQURDeDk5OS9YNnRXclpLSGg0ZUtGeTh1WDE5ZmVYdDdxMWl4WWtwUFQ5ZWxTNWR5akdUNStmbXBldlhxRGowM0pTVkY1OCtmMTltelozWHExQ2tkT25SSWh3OGZ0bnBIOFVhQmdZRnEzNzY5WG56eFJaVXNXVkl4TVRIYXZIbXp2dnZ1TyszZHUxZXBxYWxXN2VQaTRyUisvWHF0WDc5ZVhsNWVhdGl3b1VKRFEvWDQ0NC9MMzkvZnBqcVhMMSt1OTk5L1A5Y3B5ZGtEajdOZHUzWk4vZnYzVjJSa3BPclhyMTlrejdtVkhUdDJUSFBuenRXUFAvNlk0MXJGaWhVMVljSUUxYTVkdThCKyt2VHBvNENBQUUyYk5zMDRkK3JVS1hYdDJsV3paczI2S1F1QUFRRE1nZkFLQUNhV0ZVTFQwdElVR3h1cjJOallBdS9wMkxHamloVXJWbUM3QXdjT0tDb3FTbGV2WHRYZmYvK3R2Ly8rVzlIUjBmcmpqejhVRlJXVjcraGpGb3ZGb29jZmZsaGhZV0ZxMXF5WjFRaGFRRUNBbm52dU9UMzMzSE9LalkzVjFxMWJ0WEhqUnUzWnN5ZEhrRTFLU3RLMmJkdTBiZHMyZVhoNHFINzkrdXJRb1lOQ1EwUHpmWDYxYXRXSzlGMWFMeTh2bFNoUnd2aTZkT21TTGwyNkpDbHphdkhBZ1FNMVo4NGMxYWxUcDhocXVOWHMyTEZEUzVZczBiNTkrM0pjOC9MeVVyZHUzZFMxYTFkNWVYblozR2ZIamgzbDQrT2pDUk1tR0Z2cVJFZEhxMCtmUHZyeXl5OXRYb3dMQUhCckk3d0NnSW5sdDlWSWJwNTY2aW4xN05uVHByYnIxNi9YbWpWcjdLNnBSSWtTZXZqaGgvWFlZNC9waVNlZXNHbVV0R1RKa2dvTEMxTllXSmdSWkRkczJKRHIxT08wdERUdDJiTkg3ZHUzTDdEZmh4OStXSTBhTmNwMWRDK0x0N2UzU3BZc0tYOS9mNVVvVVVMKy92N0djZFovL2Z6OFZLSkVDZm41K2Fsa3laSXFVYUtFU3BZc21XTTY2K1hMbDlXOWUzZmpIZGhyMTY1cHdJQUJXcnAwcVNwVnFsUmd2YmU3ZGV2V2FlellzYmxlYTk2OHVZWU1HVkxvcWI3UFB2dXN2TDI5OWVhYmJ4cC9ac0xEd3dtdUFIQUhJYndDZ0luZGUrKzlxbE9uanRMVDA1V2VucTZNakF4bFpHUVluOTNkM1ZXOGVIR0ZoSVRveVNlZnRHc3Z6TEN3TUp2Q2E0VUtGVlN6WmszVnJsMWJkZXZXVmZYcTFlWGg0VkhvN3lsN2tJMkppZEdtVFp1MGNlTkc3ZCsvM3hoVnExeTVzcG8xYTJaVGZ3TUhEdFNlUFh0VXYzNTlOV3pZVUZXclZsVzVjdVdNWU9ycDZWbm9XbTlVdG14Wnpaa3pSejE2OUREMkltM1RwbzBxVnF6b3RGZW1iZkVBQUNBQVNVUkJWR2ZjeXA1NTVobnQyN2RQYTlldU5jNDkvUERENnQyN3QxUGVEMjdSb29XOHZiMFZIaDZ1WWNPR3FYWHIxZzczQ1FDNGRSQmVBY0RFdkwyOTllR0hIeFpKMzdWcjExWklTSWlpb3FKVXVuUnBCUVVGS1RnNFdCVXFWRkNGQ2hWMDc3MzNxbkxseW9WZVNNa1dBUUVCYXRldW5kcTFhNmZMbHk5cnc0WU4rdC8vL3FjZVBYcll2TjFQMWFwVnRYbnpaaFV2WHJ6STZzeXVVcVZLbWoxN3RucjM3cTJlUFh1cVc3ZHVOK1c1dDRvUkkwYm81TW1UQ2d3TVZNK2VQWjArcGJwcDA2YjY3My8veTJKTkFIQUhjc3ZJK2pFM0FPUmg5dnZ6TmZ2OWVaS2tRZjE2YTFDL1BpNnVDTTZTbEpSazE3dUgrRC9SMGRFcVU2YU1xOHN3cGRUVVZQWmlkWkVQbG42c2lMZW5TNUs2ZCttc045OFk1dUtLQU1CNTNGMWRBQURBZFFpdWhVZHd6UnZCRlFCUUZBaXZBQUFBQUFEVEk3d0NBQUFBQUV5UDhBb0FBQUFBTUQzQ0t3QUFBQURBOUFpdkFBQUFBQURUSTd3Q0FBQUFBRXlQOEFvQUFBQUFNRDNDS3dBQUFBREE5QWl2QUFBQStQL1l1L1BvS0tyOC9lTlBKNTJGTEdReGhBQUJna0NRSlNERHFnd3FpNG80eW9pQVAxbEVZUVJCR1dRUENJaklJZ2dpS2lLTUlqSnVJQzZEUnhFUWd1d08yd2hDVUdRejdBUU1rRURXN3Q4Zkh1cWJKbHNuNmFRcnlmdDFUbzU5YjlXOTlVa0dCNS9jcWxzQVlIcUVWd0FBQUFDQTZSRmVBUUFBQUFDbVIzZ0ZBQUFBQUpnZTRSVUFBQUFBWUhxRVZ3QUFBQUNBNlJGZUFRQUFBQUNtUjNnRkFBQUFBSmdlNFJVQUFBQUFZSHFFVndBQUFBQ0E2UkZlQVFBQUFBQ21SM2dGQUFBQUFKZ2U0UlVBQUFBQVlIcUVWd0FBQUFDQTZSRmVBUUFBQUFDbVIzZ0ZBQUFBQUpnZTRSVUFBQUFBWUhxRVZ3QUFBQUNBNlJGZUFRQUFBQUNtWjNWM0FRREtsb1B4djJqbGw2dmNYUVlBSUJmNzl2L3M3aElBb01RUVhnRVV5cm9ORzdWdXcwWjNsd0VBQUlBS2h0dUdBUlNvU3BVdytmbFZjbmNaQUFBbitmajRLS0pxdUx2TEFBQ1hZdVVWUUlFNjNkTmVTVWxKT25iOGQzZVhBcmhNU3ZKVlhVdEprU1Q1K2Z2TFB5RFF6UlVCcmxPclpxUWU3SEtmdThzQUFKZXkyTzEydTd1TEFBQ2d0QzFldkZpTEZpMlNKQTBlUEZpREJnMXljMFVBQUNBLzNEWU1BQUFBQURBOXdpc0FBQUFBd1BRSXJ3QUFBQUFBMHlPOEFnQUFBQUJNai9BS0FBQUFBREE5d2lzQUFBQUF3UFFJcndBQUFBQUEweU84QWdBQUFBQk1qL0FLQUFBQUFEQTl3aXNBQUFBQXdQUUlyd0FBQUFBQTB5TzhBZ0FBQUFCTWovQUtBQUFBQURBOXdpc0FBQUFBd1BRSXJ3QUFBQUFBMHlPOEFnQUFBQUJNai9BS0FBQUFBREE5d2lzQUFBQUF3UFFJcndBQUFBQUEweU84QWdBQUFBQk1qL0FLQUFBQUFEQTl3aXNBQUFBQXdQUUlyd0FBQUFBQTB5TzhBZ0FBQUFCTWovQUtBQUFBQURBOXdpc0FBSVdVa1pFaHU5MWVxdGRNVFUzVmQ5OTk1NUs1L3ZlLy8ybjQ4T0VhUG55NE1qTXpYVEluQUFBbHplcnVBZ0FBS0VzT0hUcWt5Wk1ucTNQbnpobzBhSkREc2VUa1pLV2twQlQ3R2xXcVZKR0h4Ly85ZnZueTVjdDY2cW1uZE9MRUNhV2xwYWxidDI3Rm1qOHhNVkZidG15UkpHVmxaY2xxNVQ4SEFBRG14OTlXQUFBVXdsZGZmYVVqUjQ3bzZOR2ppb21KMFIxMzNHRWNXN0praVQ3NDRJTmlYMlA5K3ZVS0RnNDIya0ZCUVdyWXNLRk9uRGloR1RObXFGYXRXbXJldkhteHJ3TUFRRmxDZUFVQW9CQkdqQmloWGJ0MjZkaXhZNW80Y2FLV0wxK3VzTEF3U1ZMMTZ0WFZyRm16UXMxbnM5bDA0TUFCMld3MlNaTEZZbkZZZGIxaHdvUUordm5ubjNYeTVFbkZ4c2JxazA4K1VXaG9hUEcvSVFBQXlnakNLd0FBaGVEajQ2UHAwNmZyaVNlZVVGSlNraVpObXFTMzMzNWJGb3RGUFhyMFVJOGVQWXh6di8zMlcwVkdScXBwMDZZNTVySFpiRnE3ZHEwV0xWcGtCTmZPblR0cjhPREJxbHk1Y283ei9mMzlOWFBtVEQzNTVKTktURXpVcEVtVDlOWmJiOGxpc1pUY053c0FnSWtRWGdFQUtLUUdEUnJvSC8vNGg5NTU1eDM5OTcvLzFZY2ZmcWgrL2ZvNW5MTjM3MTVObWpSSmt0U2lSUXNOSERoUWJkcTBrZDF1VjF4Y25CWXVYS2lqUjQ5S2tqcDA2S0RCZ3dlcmZ2MzYrVjYzVWFOR2V1cXBwL1R1dSs5cXg0NGQrdXl6ejlTclZ5OGRPWEtrVUJzdm5UNTkydmg4K1BCaGVYbDVPUnl2VjYrZVBEMDluWjRQQUlEU1FIZ0ZBS0FJbm5ycUtjWEZ4ZW1YWDM3UmdRTUhjaHh2M3J5NTNubm5IYjM3N3J2YXRXdVhkdS9lclNaTm1pZ2pJME8vL1BLTEpLbDkrL1lhTW1TSUdqUm80UFIxbjM3NmFXM1pza1hObXpmWHd3OC9MRWw2NXBsbmRPblNwU0o5SC8zNzk4L1JkL016dHdBQW1BSGhGUUNBSXJCYXJab3laWXArL3ZsbmRlL2UzZWkvZHUyYThibHg0OGFhTjIrZWZ2cnBKNzMzM252YXUzZXZjV3p3NE1IcTI3ZHZqakhTbjdjbTU3WHlhYlZhOWQ1Nzc4blgxOWZvcTFTcGtrTzdJRGFiVGVucDZaSlVxSEVBQUxnVDRSVUFnQ0tLam81V2RIUzAwYjU2OWFydXVlY2VwOFl1V3JSSWl4WXR5dlhZbTIrK3FUdnZ2RFBQc1RjSHpsV3JWamwxelJ1Ky8vNTdqUnMzVHBLMFljTUcrZmo0RkdvOEFBRHVRSGdGQUtBRTNIcnJyVG42a3BLU2RPblNKUVVHQnFwS2xTbzVqcDg4ZWRKWUVTMEt1OTB1bTgzRzg2b0FnSEtKOEFvQWdCT09IajJxbjM3NktVZC9telp0VkwxNjlSejluM3p5aWF4V3g3OW0zMy8vZmIzMTFsdnEyTEdqSmsrZW5HTk0zNzU5RlI4Zjc5QzNiZHMydmZqaWl6bk9mZUdGRnh4V2VaT1NralI1OG1SRlJVVnA1TWlSVG45ZkFBQ1VGWVJYQUFDY3NIUG5UczJlUFR0SC82eFpzM0lOcjY2U2xwYVc2MlpNYVdscER1MnZ2dnBLVzdkdTFkYXRXOVc4ZVhOMTZOQ2h4R29DQU1BZENLOEFBRGdoTURCUXRXdlhOdG9KQ1FuRysxbHpjK0xFaVJ5MzcvN3h4eCtTcE9Ua1pCMC9manpIbUpzRHFTUzFiTmxTLy83M3Y0MzJrQ0ZEbEp5Y25PTzh2bjM3YXVQR2pkcS9mNyttVEptaSt2WHJLekl5c3VCdkRBQ0FNb0x3Q2dDQUU3cDI3YXF1WGJzYTdZNGRPK3J5NWN0NW50K3JWNjg4ajYxZnYxN3IxNjkzNnJxQmdZRnExS2lSMGM1dkYrSnAwNmJwOGNjZlYzSnlzbUpqWS9YKysrL25lSWNyQUFCbEZlRVZBSUFTMExadFcxa3NGb2UrVTZkTzZmZmZmMWQ0ZUxqcTFxMmJZOHkrZmZ1VWtwSlM1R3RHUmtacTdOaXhtakpsaXVMajQvWDY2NjlyekpneFJaNFBBQUF6SWJ3Q0FGQUM1cytmbitlR1RYZmNjWWZUR3pZVjFrTVBQYVIxNjlacDY5YXQrdlRUVDlXMmJWdTFiOSsrV0hNQ0FHQUdIdTR1QUFBQXVOYkVpUk1WRUJBZ1Nmcm1tMi9jWEEwQUFLN0J5aXNBQUNYZ3lTZWZ6TkdYbUpnb1NmcmhoeC9VdDIvZkhNZVBIVHZta211SGg0ZHI1TWlSU2toSTBKQWhRMXd5SndBQTdrWjRCUUNnQk9SMysyOVNVcEtTa3BKSzlQcmR1blVyMGZrQkFDaHRoRmNBQUVyQTJyVnJjK3dNL01rbm4ramRkOTlWMTY1ZE5XclVxQnhqbm5ubUdSMCtmTGpFYTh2S3lpcnhhd0FBNEdxRVZ3QUFTa0JRVUZDT0RadDhmWDBsU1Y1ZVhnb09EczV6N00yN0ZMdmFiNy85SnVuUDErdndLaDBBUUZsQmVBVUF3QTJ1WExraUR3OFBZMk9sK1BoNEhUOStYSkx5RGJhRnNXWExGcTFaczBiQndjSHk4L09UajQrUHpwdzVvMVdyVmttU2F0U29JUThQOW00RUFKUU5oRmNBQUFycDhPSER1bmJ0V3JIbVdMMTZ0V2JQbmkyTHhTS3IxYXFNakF4SlVtQmdvS0tpb25JZGs1eWNiSnpuREt2VnFtKy8vVGJQNC8vdi8vMi93aFVOQUlBYjhldFdBQUFLNGRDaFF4bzBhSkFSSXBjdlg2N016TXhDejNQYmJiZEprdXgydXpGWDVjcVZOV1hLRkZXcVZDbkgrV2ZQbnRYQWdRT04wTHg2OVdxbHA2Zm5lNDA2ZGVySXo4OVB2cjYrOHZIeGtiZTN0L3o5L2RXZ1FRT05HemRPUFh2MkxIVGRBQUM0aThWdXQ5dmRYUVFBQUtWdDhlTEZXclJva1NScDhPREJHalJvVUlGajR1UGpOV1RJRUYyOWVsVzFhdFdTcDZlbmpoMDdwdmJ0MjJ2eTVNa0tDUW5SeFlzWEpVbGhZV0U1eGwrL2ZsMHBLU255OWZXVm41K2Z6cDA3cDdTME5HVmtaTWpYMTFmVnExZlBzY21UOU9kSzczUFBQYWZFeEVUNStma3BNREJRNTg2ZFUweE1qTWFPSGF0R2pSb1Y4NmNCQUlENWNkc3dBQUJPeUI1Y3ExU3Bvb1VMRnlvMU5WVjkrL2JWNXMyYjFiMTdkOTE3NzcxcTM3NjlxbFdySnVuUDIzYXpmL242K2pxc3FvYUhoeXNqSTBPWm1abkt5TWpReFlzWGxaNmViclNyVnEycUV5ZE82TmxubjFWS1Nvb3FWYXFrdDk5K1d5RWhJUm80Y0tEMjc5K3ZmdjM2cVduVHBtclhycDFxMWFxbHNMQXcrZnI2eW1xMXl0UFQwN2oyamMrZW5wN0t5TWhRZW5xNjB0TFNjdjFuZEhTMGF0YXM2YTRmTlFBQXVTSzhBZ0RnaEYyN2R1bnExYXZ5OWZYVi9QbnpGUkVSSVVsYXVuU3BKa3lZb0NOSGp1aUxMNzdRRjE5OGtlODhGb3RGbnA2ZXN0bHNzdGxzK1o3NzVaZGZ5cy9QVHlrcEtiSmFyWm83ZDY1aVltSWtTUjk5OUpIbXpadW43Nzc3VHZ2MjdkTytmZnRjODQxSytzOS8vdU95dVFBQWNCWENLd0FBVHVqUm80ZVdMbDJxaVJNbnFrR0RCa1ovdlhyMTlORkhIMm5MbGkxYXUzYXRqaHc1b25QbnppazVPVG5YZWV4MnUxUFB5RFpxMUVpMWF0V1NKSFh1M0ZsMzMzMjMyclJwWXh3UEN3dlQ5T25UTlhqd1lNWEZ4ZWwvLy91ZkxseTRvRC8rK0VPcHFhbkc2bTFHUmthQklWbVNQRDA5NWVIaG9UWnQyaWd5TXJMQTh3RUFLRzA4OHdvQXFKQ0s4c3pyaVJNblZMdDJiYWV2Y1NNOFpyOFYrRWFZdEZncytYNzUrL3NyTURCUWtwU2FtbXE4STdZbzdIYTdVWVBkYmplQ3FxZW5wenc5UFV2OHZiSUFBTGdDSzY4QUFEaXBNTUZWa3J5OHZPVGw1U1UvUDc5aVhiYzR3Vlg2ODFabEh4OGYrZmo0RkdzZUFBRGNpVmZsQUFBQUFBQk1qL0FLQUFBQUFEQTl3aXNBQUFBQXdQUUlyd0FBQUFBQTB5TzhBZ0FBQUFCTWovQUtBQUFBQURBOXdpc0FBQUFBd1BRSXJ3QUFBQUFBMHlPOEFnQUFBQUJNai9BS0FBQUFBREE5cTdzTEFBQ2dKS1ducCt2VFR6L1ZoUXNYSFByMzc5OXZmTjYyYlp1dVhyM3FjRHc0T0ZqOSt2V1R0N2QzcWRRSkFBRHlSM2dGQUpScjN0N2UrdjMzMy9YbGwxL21lYzcrL2ZzZHdxd2szWC8vL1FSWEFBQk1oTnVHQVFEbDNsLy8rdGRDajNud3dRZExvQklBQUZCVWhGY0FRTGwzenozM3FITGx5a2JiYnJmbk9DZDdYMkJnb05xMWExY3F0UUVBQU9jUVhnRUFGVUxYcmwyZFByZHo1ODRsV0FrQUFDZ0t3aXNBb0VMbzFxMmJyTmIvMitvaCswcHI5czlXcTVWYmhnRUFNQ0hDS3dDZ1FnZ1BEMWU5ZXZVS1BLOWV2WHFxVnExYUtWUUVBQUFLZy9BS0FLZ1EvUDM5RlJNVEk0dkZZdlRaN2ZZY3o3L0d4TVFvT0RpNHRNc0RBQUFGSUx3Q0FDb0VMeTh2TlczYVZINStmZzRCOWdhTHhTSWZIeDgxYmRwVXZyNiticWdRQUFEa2gvQUtBS2d3R2pac3FLQ2dvRHlQKy9uNXFXSERocVZZRVFBQWNCYmhGUUJRWVVSR1JxcDI3ZHFTNUxENmV1Tnp6Wm8xVmFkT0hiZlVCZ0FBOGtkNEJRQlVHRjVlWHZtK0JxY3dyOU1CQUFDbGkvQUtBS2hRN3IzM1h1T3p4V0p4V0lGOTRJRUgzRkVTQUFCd0F1RVZBRkNoK1B2N3EwdVhMam42TzNYcXBJQ0FBRGRVQkFBQW5FRjRCUUJVT0xuZEhweDlSUllBQUpnUDRSVUFVT0UwYk5oUVVWRlJSanNxS2txTkdqVnlZMFVBQUtBZ2hGY0FRSVhqNysvdjhFcWNoZzBiS2pnNDJJMFZBUUNBZ2hCZUFRQVZqbytQanhvMGFDQ3IxU3BQVDA4MWJ0eFlmbjUrN2k0TEFBRGt3K3J1QWdBQWNJZVltQmdGQndjclBUMWRqUm8xY3RoMUdBQUFtQS9oRlFDeXVYanBrdUkyYmRHcFUyZmNYUXBLV0VaR3V1eXl5R0x4MExxNFRkcTRaWWU3UzBJaFJWUU5WK2VPZCt1VzBGQjNsd0lBS0FXRVZ3REladVBtclpveDZ6VWxYYjdzN2xKUUNudzhKWXRGZW52eEVuZVhnaUlJQ0FpUTFjdXFSN3M5NU81U0FBQ2xnUEFLQU5tY1BIbWE0RnFCcEdmWkpYRzdjRm1Wbkp5c2t5ZFB1N3NNQUVBcElid0NRQjdhdEdxaHRxMWJ1cnNNQURmWjhkOWQrbkhuYm5lWEFRQW9aWVJYQU1oRDI5WXROZnpaWjl4ZEJvQWMzaUc4QWtBRnhLdHlBQ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twak16RXgzbHdBQUFGQm9oRmNBS0tQc2RydldyMSt2akl5TUFzKzEyV3phdW5XclJvOGVyY2NlZTB4MnU3MFVLZ1FBQUhBZHE3c0xBQUFVellZTkd6UjI3RmlGaElUb2tVY2UwYU9QUHFxSWlJaGN6MTIyYkpuZWZQTk5vNzF0MnphMWE5Zk9aYlhZYkRhdFc3Zk9aZk1WVjJSa3BCbzNicHpyc1Y5KytVWEhqeDh2NVlxYzE2SkZDNFdGaGVWN1RrWkdoalpzMkZCS0ZlWFVzV05IZVhsNXVlMzZBSUNLaWZBS0FHWFVraVZMSkVsLy9QR0hsaXhab2pwMTZxaHIxNjY1bnZ2QUF3OW93WUlGc3Rsc2txUlBQdm5FcGVFMUl5TkRFeVpNY05sOHhkV3RXN2M4dyt1MzMzNnJEei84c0pRcmN0NmJiNzVaWUhoTlNVbHg2ODk3L2ZyMUNnNE9kdHYxQVFBVkU3Y05BMEFaRkJjWHAwT0hEaG50cUtnb2RlblNKYy96cTFhdDZoQld0Mi9mcm4zNzlwVm9qUUFBQUs3RXlpc0FsREdabVptYVAzKytROS9nd1lQbDRaSC83eVA3OXUycnpaczNHKzAzM25oRDc3Nzdya3Rxc2xnczh2WDFkY2xjcnVEajQrUHVFa3FWcDZkbmlkN0dtNUdSb2F5c3JCS2JId0FBWnhCZUFhQ01XYkZpaFJJU0VveDJ3NFlOZGUrOTl4WTRybVhMbG1yUm9vVjI3OTR0U2RxN2Q2L2k0dUxVb1VPSFl0Zms3ZTJ0clZ1M0ZudWUwakJpeEFpTkdER2lVR00yYnR5b1VhTkdHZTJKRXlmcWtVY2VjWFZwUmRhcFV5Zk5uRG16eE9ZZlAzNjgxcTVkVzJMekF3RGdERzRiQm9BeTVQejU4M3JublhjYytzYU1HU09MeGVMVStDRkRoamkwWDNubEZWMjlldFZsOVpWWHYvLyt1ME83ZHUzYWJxb0VBSUNLaS9BS0FHWElLNis4b3BTVUZLTjkzMzMzcVZtelprNlBiOTY4dVRwMTZtUzBFeE1UTlhmdVhKZldXQjZkT0hIQ29WMnJWaTAzVlFJQVFNVkZlQVdBTXVMYmI3L1ZEei84WUxRREFnSWNibVYxMXBneFkrVG41MmUwdi83NmEzMzk5ZGN1cWJHOHloNWUvZjM5Qzl3TkdBQUF1QjdoRlFES2dKTW5UK3FWVjE1eDZCcytmSGlSUWxTVktsWDAzSFBQT2ZUTm1ERkQ4Zkh4eGFxeFBNdCsyekNycmdBQXVBZmhGUUJNTGlNalErUEhqM2U0WGJobHk1YkYyakNvVjY5ZWF0Kyt2ZEZPVDAvWGlCRWpkUHIwNldMVldoNmxwS1RvNHNXTFJwdm5YUUVBY0EvQ0t3Q1kzSXdaTTNUdzRFR2pIUmdZcUpkZWVzbnBUWnB5WTdGWU5HWEtGSVdIaHh0OUZ5NWMwRFBQUEtNTEZ5NFVxOTd5aHMyYUFBQXdCOElyQUpqWWh4OStxRldyVmpuMFRadzRVUkVSRWNXZU96ZzRXTE5uejNaNEorcXBVNmYwekRQUDZPelpzOFdldjd5NE9ieHkyekFBQU81QmVBVUFrMXE3ZHExZWYvMTFoNzZlUFh1cWMrZk9McnRHVEV5TXBrMmI1ckNLZS96NGNmWHYzMSsvL3Zxcnk2NVRsdDI4MHpBcnJ3QUF1SWZWM1FVQUFITGF0bTJiSmsyYUpMdmRidlRkZnZ2dEdqMTZ0TXV2MWJGalI0MGNPZExobFRtSmlZa2FPSENncGsyYnBydnZ2anZIbVBUMGRIMzMzWGN1cjZXa1JFZEg2N2JiYml2U1dHNGJCZ0RBSEFpdkFHQXlQLzc0bzhhTUdhUE16RXlqcjJyVnFwbzllN2FzMXBMNXYrM2V2WHNyTXpOVDgrZlBOL3F1WGJ1bWtTTkhxbmZ2M2hvK2ZMakR0YTlkdTZhWFhucXBSR29wQ1FNR0RIQUlyMmZQbnRYUFAvL3MxTmpzdXpENytmbHAyN1p0THF1clZhdFdDZ29LY3RsOEFBQ1VaNFJYQURDUnpaczNhK3pZc1VwUFR6ZjZBZ0lDOU9hYmIrcVdXMjdKZCt3ZmYveWh4WXNYNi9ISEh5L1NjNWxQUFBHRXJGYXJ3d3FzSkgzODhjZmF1M2V2WG56eFJkV3ZYNy9RODVyUm5qMTdOR25TcEVLUHUzYnRtc2FORytleU9wWXVYYXFZbUJpWHpRY0FRSGxHZUFVQWsxaTllcldtVEpuaXNPTHE3ZTJ0ZWZQbXFXN2R1Z1dPZisrOTk3Uml4UXA5OXRsbnV2dnV1OVd2WHovZGZ2dnRoYXFoZCsvZUNnZ0kwUFRwMHgzcWlJK1BWNTgrZmRTdlh6ODkvZlRUc2xnc0xsOHh0TnZ0dW5MbGl0RzJXcTN5OS9kM3lkeVZLbFZ5eVR4bWxaR1JvYVNrcEJLZEh3QUFkeU84QW9BSi9PdGYvOUk3Nzd6ajBPZmw1YVU1Yytib0wzLzVTNEhqejU0OXE1VXJWMHI2TXdSdTNMaFJOV3JVS0hSNGxhU0hIMzVZTldyVTBPalJveDNDWkZaV2xsYXVYS21ISG5wSVVWRlIyckJoUTZIbnprOVNVcEk2ZGVwa3REdDI3S2laTTJlNjlCcmxWVnhjbk9MaTR0eGRCZ0FBSllyd0NnQnVkdWpRSWIzMzNuc09mVjVlWHBvN2Q2N2F0V3ZuMUJ3TEZpeHdXQjBMQ3d2VDRNR0RpMXhUaXhZdHRHelpNbzBaTTBhSER4K1dKSGw0ZU9qVlYxOVZWRlJVa2VjMWl3Y2VlRUQzM1hkZmdlZXRYTGxTcjc3NnF0R2VPWE9tT25ic1dPVHJMbHUyVEFzV0xDanllQUFBS2pKZWxRTUFibmJiYmJmcHJiZmVrcCtmbnlUSjM5OWZiN3p4aHRQQk5UNCtYdDkrKzYxRDM0Z1JJNHA5eTIzTm1qWDF3UWNmcUdmUG5wS2tRWU1HcVhYcjFzV2EweXdzRm91c1ZtdUJYd2tKQ1E3ajZ0U3A0OVM0dkw2eXY1SUlBQUFVRGl1dkFHQUNMVnUyMUp3NWMvVHl5eS9ydGRkZVUzUjB0Tk5qYjM0WGJJc1dMZFNsU3hlWDFPWGo0NlBZMkZoMTZ0UkpMVnEwS1BUNHhZc1hxMHFWS3VyV3JaczhQRno3KzlKTm16WXBPVGxaWGJ0MmRlbTgyV1YveDZ2RllpblNSbGlsb1hYcjFobzZkR2lKemYvMjIyL3J2Ly85YjRuTkR3Q0FNd2l2QUdBU2JkcTAwWmRmZmlrdkx5K254NnhmdjE2N2R1MHkybGFyVmJHeHNTNnZyVldyVm9VZWMvejRjYjM3N3J2S3lzclM4dVhMTlhMa1NKZXMzRjY1Y2tXdnZ2cXF2djMyVzFtdFZ0V3NXYlBFZHV6TkhsNGpJaUxrNCtOVEl0Y3BydURnNEJMZHRUZzRPTGpFNWdZQXdGbmNOZ3dBSmxLWTRKcVdscVo1OCtZNTlEMzU1Sk82OWRaYlhWMVdrYnoyMm12S3lzcVNKQjArZkZqNzl1MXp5YnlmZi82NWNadDBabWFteG80ZHEwdVhMcmxrN3V3eU1qSjA5dXhabzEwZW52VUZBS0FzSTd3Q1FCbjEvdnZ2Njh5Wk0wWTdLaXBLQXdjT0xIQ2N6V1pUYW1wcVNaYW03ZHUzYSt2V3JVYTdkdTNhNnQrL3Ywdm03dCsvdjlxMGFXTzB6NTgvcjNIanhqbTgyc2NWRWhJU1pMUFpqSGJ0MnJWZE9qOEFBQ2djd2lzQWxFRW5UcHpRMHFWTEhmb21UWm9rYjIvdmZNY2RQbnhZVHo3NXBDWlBubHhpdFdWbVptcnUzTGtPZmVQSGp5L1VxbkorUER3OE5HUEdERVZFUkJoOWUvYnN5ZkhzYjNGbHYyVllJcndDQU9CdWhGY0FLR1BzZHJ0bXpKamg4R3FjbmoxN0Z2aE8xNisrK2twOSt2VFJnUU1IdEg3OWVuMzY2YWNsVXQreVpjdDA3Tmd4bzkyMWE5Y2lQVE9ibitEZ1lNMmVQVnRXNi85dDNmREpKNS9rMkhXNU9HNE9yOXcyREFDQWV4RmVBYUNNK2VLTEx4dzJhYXBldmJyKytjOS9Gaml1UllzV0RxdWY4K2JOMDRFREIxeGEyK25UcHgzZVdSc1lHS2dSSTBhNDlCbzNORzdjV01PSEQzZm9tejU5dW43OTlWZVh6TS9LS3dBQTVrSjRCWUF5NU96WnM1by9mNzdSdGxnc21qcDFxdkdPMlB6VXJGbFRvMGFOTXRxWm1aa2FOMjZjcmx5NTRyTDZacytlN2ZBODdiQmh3eFFhR3VxeStXL1d1M2R2ZGVqUXdXaW5wcVpxekpneFNrbEpLZmJjdi8vK3UvSFoxOWRYNGVIaHhaNFRBQUFVSGVFVkFNb0ltODJtU1pNbU9RU3pmdjM2cVhuejVrN1AwYjE3ZDkxOTk5MUcrOHlaTTVvNmRhcEw2bHV6Wm8wMmI5NXN0R05pWXRTOWUzZVh6SjJmRjE5OFVkV3JWemZhSjArZTFNeVpNNHM5Ny9Iang0M1B0V3ZYbHNWaUtmYWNBQUNnNkFpdkFGQkdmUERCQjlxelo0L1JybGV2bm9ZT0hWcm9lU1pObXVTd0dob1hGNmVWSzFjV3E3YUxGeTlxMXF4WlJ0dHF0V3JDaEFtbEV2Z0NBd00xWThZTWVYcDZHbjJyVjYvV3FsV3JpanhuY25LeWtwS1NqRGEzREFNQTRINkVWd0FvQS9idTNhdUZDeGNhYlc5dmIwMmJOcTFJTy9pR2hJVG9oUmRlY09pYk8zZXVmdnZ0dHlMWE4yM2FORjIrZk5sb1AvMzAwNHFPamk3eWZJVVZFeE9qWjU1NXhxRnYxcXhaRHF1bmhYSHpPRFpyQWdEQS9RaXZBR0J5Rnk1Y1VHeHNyTEt5c295K2tTTkhxbjc5K2tXZTg1NTc3bEhYcmwyTmRucDZ1c2FQSDErazk3OSsvZlhYMnJScGs5RnUwcVNKbm5ycXFTTFhWbFJQUHZta1dyWnNhYlJUVTFNVkd4dXJ0TFMwUXMvRlprMEFBSmdQNFJVQVRPejY5ZXNhTVdLRUVoTVRqYjRPSFRxb1o4K2V4WjU3ekpneENnc0xNOXBIang3VkcyKzhVYWc1VHB3NDRYQzdzSyt2cjE1KytXV0hXM2hMaTRlSGgxNSsrV1ZWcmx6WjZEdDgrTERtelp0WDZMa0lyd0FBbUEvaEZRQk02dFNwVTNycXFhY1VIeDl2OUVWRVJPakZGMTkwZW82c3JDeWxwS1FvTVRGUkowK2UxT0hEaDdWdjN6N3QyTEZEdTNmdjFwMTMzdWx3L3ZMbHk3VjkrM2FuNWs1UFQxZHNiS3l1WDc5dTlEMy8vUE9xVmF1VzAvWGRQRjl4aFllSGE4S0VDUTU5bjMzMm1lTGk0Z28xVC9hZGhpWENLd0FBWm1BdCtCUUFRR2xLVDAvWHlwVXJ0WGp4WWwyOWV0WGhXUFhxMVRWLy9ueWxwYVVwTFMxTjZlbnBTazFOZGZoS1MwdFRhbXFxcmwrL3JveU1qRUpmZjhxVUtWcXhZb1dDZ29MeVBXL2V2SGtPNzFTOTQ0NDdpclVpZk9USUVZZTJoMGZSZnI5Njc3MzNhdlBtemZybW0yOGsvYmxTSFJNVFU2ZzVzcSs4VnFsU3hhbFhFYm5UK3ZYcjFhNWR1eEtidnloL2pnQUFjRFhDS3dDWXpMSmx5eHcyWjhwdXo1NDlEanNPbDRURXhFUzk4c29yQmI1dTVyNzc3dFBtelp0MTVzd1pWYTVjV1ZPbVRNbnozSXlNakh3M2wwcE1UTlNDQlFzYytnSURBd3RYZURaang0N1Y3Ny8vcnI1OSs2cHo1ODZTL254SDdxT1BQdXJVK096UC9pWW1Kcm9zR0dabVpqcTBCdzhlbk9lT3pGT25UbFduVHAyY21qY3JLOHZobVdnQUFNb2p3aXNBbUV6UG5qMjFiTmt5aC9lNXVwclZhcFcvdjcvOC9Qems3Kzh2SHg4ZkhUaHd3RGkrZHUxYWRlN2NPZC93MUx4NWMzMzY2YWVhTld1VzdycnJMb2ZuWjIrMmVQRmlMVnUyVE1IQndRb0tDbEtsU3BYazVlVWxiMjl2WGJseVJVZVBIczJ4c1ZKeGRpc09DQWpRMHFWTEhmcHNObHVSTnFTeTIrMUZHdWVNL0RhVHVqbm9BZ0JRMFJGZUFjQmtnb0tDMUtkUEh5MWV2RGpQY3dJQ0FoUVVGS1RLbFNzYlg0R0JnUW9JQ0ZEbHlwVVZFQkFnZjM5L0JRWUd5dC9mWC83Ky9rYWZ2NzkvcnF1Z28wZVBkbmcyZE9iTW1XclJvb1dDZzRQenJlUGxsMTh1OEh1cVc3ZXVNak16bFppWTZMRDVWRjc4SGVTRGJRQUFJQUJKUkVGVS9mMk5GVk1VckdYTGxucjY2YWRMYlA1Ly9ldGYyclZyVjRuTkR3Q0FNd2l2QUdCQ2ZmcjAwUTgvL0tDb3FDZzFidHhZdFd2WFZtUmtwQkZZUzJJMzM3Rmp4K3JISDMvVXRXdlhKRWwvL1BHSEZpMWFwSEhqeGhWNzdycDE2enA5cnJlM3Q2Wk9uZXF3YTdBcmhJU0VhTWFNR1M2ZHN5UTFhOWJNNlhORFEwTWRYaFBrYXA5Ly9ubUp6UTBBZ0xNSXJ3QmdRZ0VCQWZyNDQ0OUw5WnJoNGVFYU9uU281c3laSTBsNjVKRkg5T3l6ejdwazdwbzFhOHJiMjF1Wm1abXkyV3c1amx1dFZrVkVSS2hWcTFicTA2ZVA2dFNwNDVMclpsZXBVaVhkZi8vOUxwOFhBQUNVRHNJckFNRHcyR09QYWUvZXZlclJvNGRhdDI3dHNubDlmWDF6dklMSFpyUEpicmRMa2x2ZUMxdVdCUWNIYS9mdTNhVjJ2Wmt6WnhhNGdSY0FBQ1dOOEFvQU1IaDRlR2oyN05tbGRpMEFBQUJuOFY4T0FBQUFBQURUSTd3Q0FBQUFBRXlQOEFvQUFBQUFNRDNDS3dBQUFBREE5QWl2QUFBQUFBRFRJN3dDQUFBQUFFeVA4QW9BQUFBQU1EM0NLd0FBQUFEQTlBaXZBQUFBQUFEVEk3d0NBQUFBQUV5UDhBb0FBQUFBTUQzQ0t3QUFBQURBOUFpdkFBQUFBQURUSTd3Q0FBQUFBRXlQOEFvQUFBQUFNRDNDS3dBQUFBREE5QWl2QUFBQUFBRFRJN3dDQUFBQUFFeVA4QW9BQUFBQU1EM0NLd0FBQUFEQTlBaXZBQUFBQUFEVEk3d0NBQUFBQUV5UDhBb0FBQUFBTUQzQ0t3QUFBQURBOUFpdkFBQUFBQURUSTd3Q0FBQUFBRXpQNnU0Q0FNQ3NkdngzbDZSMzNGMEdnSnY4K2U4bUFLQ2lJYndDUUI1KzNMbGJQKzdjN2U0eUFBQUFJRzRiQmdBSDFTS3FLaUFnd04xbEFIQ0NuMThsVll1bzZ1NHlBQUNsaEpWWEFNaW1VNGU3NU9IaG9WT256N2k3RkpTdzB5Y1RkT3JVU1VsU2pScVJxaDVaMDgwVm9iQWlxb2FyVTRlNzNGMEdBS0NVV094MnU5M2RSUUFBVU5vV0wxNnNSWXNXU1pJR0R4NnNRWU1HdWJraUFBQ1FIMjRiQmd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WbmNYQUFCQVNiTFpiTHArL2Jyc2RydERmMXBhbXRHWGxwYW01T1RrSEdQOS9Qems0Y0h2ZVFFQU1BT0wvZWEvelFFQUtFZlMwdEkwZCs1Y25UNTkycUUvSVNGQkNRa0prcVNhTld1cVpzMmFEc2REUWtJMGNlSkUrZmo0bEZxdEFBQWdiNnk4QWdES05SOGZIM2w2ZW1yNzl1MDVqbGtzRmtuU3laTW5kZkxrU1lkakR6MzBFTUVWQUFBVDRWNG9BRUM1MTZWTEY0ZTIzVzdQOVN1N2h4NTZxRFJMQkFBQUJTQzhBZ0RLdmNhTkc2dHUzYnBPbng4VkZhV21UWnVXWUVVQUFLQ3dDSzhBZ0hMUGFyWG1XRW0xV0N3T1g5bDE2ZEpGWGw1ZXBWa2lBQUFvQU9FVkFGQWh0Ry9mM3VFWjF1eTNDV2YvN09mbnAzYnQycFZxYlFBQW9HQ0VWd0JBaFJBYUdxcm82T2dDejR1T2psYVZLbFZLb1NJQUFGQVloRmNBUUlYZzUrZW5tSmdZU2YrM3kzRDJqWnB1OURWcTFFakJ3Y0h1S1JJQUFPU0o4QW9BcUJDc1Zxc2FOMjZzZ0lDQVBNL3g5ZlZWNDhhTmVkNFZBQUFUSXJ3Q0FDcU01czJiS3pRME5NL2pBUUVCYXQ2OGVTbFdCQUFBbkVWNEJRQlVHRldyVmpXZWU4Mit3L0NOejlIUjBhcGF0YXBiYWdNQUFQa2p2QUlBS3BTLy8vM3ZlUjdyMmJObktWWUNBQUFLZy9BS0FLaFEvdktYdnlnOFBGeVNITjd4V3FWS0ZiVnAwOGFkcFFFQWdId1FYZ0VBRllxUGo0ODZkKzZjby8rdXUrNXllQThzQUFBd0Y4SXJBS0RDdWZmZWUyVzFXbzIyMVdwVmh3NGQzRmdSQUFBb0NPRVZBRkRoMUt4WlU3VnExVExhdFdyVlVsUlVsQnNyQWdBQUJTRzhBZ0Fxbkp0ZmlkTzhlWE9GaElTNHNTSUFBRkFRd2lzQW9NTHg4dkpTNDhhTlZhbFNKWGw3ZTZ0eDQ4Ynk5ZlYxZDFrQUFDQWYxb0pQQVFDZy9HbldySmxDUTBOMS9mcDFOV3ZXek4zbEFBQ0FBaEJlQVFBVlVsUlVsT3JXcmF2azVHU2Vkd1VBb0F5dzJPMTJ1N3VMQUFDenUzanBrdUkyYmRHcFUyZmNYUXBjNk5kZmY1WE5adE50dDkzbTdsTGdRaEZWdzlXNTQ5MjZKVFRVM2FVQUFGeUlsVmNBY01MR3pWczFZOVpyU3JwODJkMmxvQVNzV2IvUjNTWEFoUUlDQW1UMXN1clJiZys1dXhRQWdBdXhZUk1BT09Ia3lkTUVWNkNNU0U1TzFzbVRwOTFkQmdEQXhWaDVCWUJDYXRPcWhkcTJidW51TWdEY1pNZC9kK25IbmJ2ZFhRWUFvSVFRWGdHZ2tOcTJicW5oeno3ajdqSUE1UEFPNFJVQXlqRnVHd1lBQUFBQW1CN2hGUUFBQUFCZ2VvUlhBQUFBQUlEcEVWNEJBQUFBQUtaSGVBVUFBQUFBbUI3aEZRQUFBQUJnZW9SWEFBQUFBSURwRVY0QkFBQUFBS1pIZUFVQUFBQUFtQjdoRlFBQUFBQmdlb1JYQUFBQUFJRHBFVjRCQUFBQUFLWkhlQVVBQUFBQW1CN2hGUUFBQUFCZ2VvUlhBQUFBQUlEcEVWNEJBQUFBQUtaSGVBVUFBQUFBbUI3aEZRQUFBQUJnZW9SWEFBQUFBSURwRVY0QkFBQUFBS1pIZUFVQUFBQUFtQjdoRlFBQUFBQmdlb1JYQUFBQUFJRHBFVjRCQUFBQUFLWkhlQVVBQUFBQW1CN2hGUUFBQUFCZ2VvUlhBQUFBQUlEcEVWNEJBQUFBQUtaSGVBV0FDaVF6TTlQZEpRQUFBQlNKMWQwRkFBQkt4NDgvL3FpeFk4ZnF6anZ2MU4vKzlqZTFiZHRXbnA2ZXBYYjk1T1JrQlFRRWxOcjEzQ1VySzB1ZmYvNjVQRDA5OWVpamo1YnF0YytkTzZkMzMzM1hhUGZ2MzErUmtaRzVucHVZbUtpc3JDeEprcisvZjRILzI1dzdkODc0SEJnWUtEOC9QeGRVREFDQTh3aXZBRkFCN04rL1g2TkdqZEwxNjllMWR1MWFyVjI3VnAwNmRkTHMyYk5MNWZvWkdSbDYrT0dIVmExYU5YWHMyRkZkdW5SUmpSbzFpalhuK2ZQbjlmREREeHZ0NzcvLzN1M2hlTStlUFpvOWU3WU9IejRzcTlXcTZPaG94Y1RFbE5yMWs1S1M5TVVYWHhqdHJsMjc1aGxlZS9YcXBjdVhMMHVTQmcwYXBNR0RCK2M3ZDlldVhZM1BvMGFOVXUvZXZWMVFNUUFBenVPMllRQW81NDRjT2FKLy92T2Z1bjc5dXRIWHFsVXJ2ZlRTUzZWV1ExeGNuQzVmdnF4RGh3N3A3YmZmMXFGRGg0bzlwOTF1VjBaR2h2Rmx0OXRkVUdueDdOcTFTNGNQSDViMDV5M2E0OGFOMDVVclY5eGNGUUFBNVFQaEZRREtzUk1uVG1qbzBLRU9BZXJPTysvVS9QbnpWYWxTcFZLclk5V3FWY2JueU1oSWRlalFvZFN1WFpvR0RoeW9KazJhR08xejU4NXA1c3laYnF3SUFJRHlnOXVHQWFDY09uNzh1QVlQSHF6RXhFU2pyME9IRHBvNWM2YTh2THljbWlNMU5WVyt2cjdGcXVQTW1UUGFzV09IMGU3VHA0ODhQSEwvM2VubXpac2RnbTUrMHRMU0hOcVRKMCtXMWVyY1gyc0JBUUY2OGNVWG5UcTNNRHc5UFRWbHloUTkvdmpqeXNqSWtDUnQzYnBWcDA2ZEt2WnQwZ0FBVkhTRVZ3QW9oM0lMcnZmZGQ1OWVmdmxscHdOZVFrS0NCZzRjcUVhTkdtbm8wS0dLam80dVVpMGZmL3l4Y1V0dmNIQ3d3M09xdVYxenc0WU5SYnJPcGsyYm5ENDNLQ2dvUjkrRkN4ZDA0Y0tGSWwzN1pwMDZkZEozMzMybnFLZ29EUjgrWEpjdlh6YWVMeTBxSHg4ZjFhMWIxeVgxQVFCUUZoRmVBYUNjT1h6NHNKNTk5bGxkdkhqUjZIdm9vWWMwZWZMa1BGYzhiM2IrL0hrTkdUSkVGeTllMU9iTm03VjU4MmIxNzk5Zi8vem5Qd3RWeTlXclYvWGxsMThhN1o0OWV4WjdKYmVrZlBIRkYxcThlTEZMNXp4Ky9MaEdqQmpoa3JsdXZmVldmZmJaWnk2WkN3Q0Fzb2p3Q2dEbHlONjllL1g4ODg4ck9Ublo2SHZzc2NjMFpzd1lXU3dXcCtaSVNrclMwS0ZEZGViTUdhT3ZldlhxNnRXclY2SHIrZXl6enh3MmlqcDA2RkNldCt1T0dUTkd2WHIxMHQvLy9uZW41cjV3NFlLNmQrOXV0RmV2WHUzMGJzUE8vaXdBQUlCNUVGNEJvSno0NFljZkZCc2JxL1QwZEVsL0JyVG5uMzllZmZ2MmRYcU9sSlFVRFJzMlRNZU9IVFA2SWlJaXRHalJJa1ZFUkJTcW5wU1VGSDMwMFVjT2ZaczNiODd6L0dIRGhpa2dJTURwMjVwdlhzR3RWS21TUzk4OWFvWVY0b3lNRE9OZHJHWEpsU3RYZE9EQUFkMXh4eDN1TGdVQVVJNFFYZ0dnSEZpK2ZMbm16SmtqbTgwbTZjL25JNmRObTZhT0hUczZQVWR5Y3JLZWUrNDVIVHg0ME9nTER3L1hva1dMVkwxNjlVTFg5TUVISHlncEthblE0OHdnS0Npb3lNL2V1dEwwNmRNZDN0dWFYZS9ldlhYcTFDbUh2cHVEN3JCaHcrVHA2ZW5RdDI3ZE9ubDdlN3UyMEd6UzA5TTFjdVJJL2ZUVFQ1b3dZWUllZWVTUkVyc1dBS0JpSWJ3Q1FCbVdtWm1wV2JObU9RU2M0T0JndmY3NjY0cUppWEY2bnFTa0pEMzMzSE9LajQ4MytzTEN3clJvMFNKRlJrWVd1cTdFeEVTSFZkZk9uVHVyVmF0VytZN0pmc3Z2c1dQSDlPYWJiK1o3L28wVjVodGVlT0dGQWxkdEgzLzg4UUxyS0s1ejU4NXA3Tml4Um52RWlCRzYvZmJiWFg2ZGxKUVVoOXZEYzVQOWx1MGJTdko5dUhhN1haTW5UOWJldlhzbFNkT21UZE1mZi95aEFRTUdsTmcxQVFBVkIrRVZBTXFvOCtmUGErTEVpZHE5ZTdmUlY2dFdMYjM1NXB1RkNwd1hMMTdVMEtGRDlkdHZ2eGw5b2FHaFdyUm9rV3JWcWxXazJoWXNXS0RVMUZSSlVraElpQ1pObXVUMDg2alNuMkg2aHg5K0tOUTF0MjdkV3VBNTk5eHpUNkhtTElyMDlIVDkvUFBQUnZ2cTFhc2xmazJ6bURkdm50YXRXMmUwUFQwOUZSVVY1Y2FLQUFEbENlRVZBTXFZMU5SVWZmSEZGMXE0Y0tHdVhidG05TjkrKysyYU8zZXVnb09EOHh4cnQ5dVZscGFtOVBSMHBhZW42OUtsUzRxTmpkV0pFeWVNYzZwWHI2NjMzbnBMdFd2WExsSjl1M2J0Y25oWDY0MW5XWXZLWXJISXg4ZW55T1BUMDlPTjI2bkxrMWRlZWNYNEJjRU5DUWtKZXVtbGw0eDJiR3lzNnRXcjUzQk9TZDB5L01rbm56aXN0bHNzRnIzODhzdUZ1blVkQUlEOEVGNEJvQXhac1dLRjNucnJMYVdrcE9RNDV1WGxwZGpZV0tXbHBSbGY2ZW5wRHUyTWpJeDg1Mi9Rb0lIZWVPTU5oWVdGRmFtK3RMUTBUWnMyeldnM2JOaFFEejMwVUpIbXVxRk9uVHJGZWtYTThPSER0V1hMbG1MVllFWU5HemJNMFhmemhsWDE2dFZUOCtiTlM3eVdWYXRXYWU3Y3VRNTlreWRQMXYzMzMxL2kxd1lBVkJ5RVZ3QW9ReXBYcnB4cmNKV2tuVHQzRm12dTFxMWJhODZjT2ZMMzl5L3lIRnUyYkZGQ1FvTFJIanQyck5QdmxuVzNwNTkrV2dNSERwVDA1NnBoVWxLU3c4cTJzODZmUCsvUXZuVHBrazZmUGwzb2VUdzhQRFIrL0hpTkd6Zk9xS21rbkRoeElzK2RvQ3RYcnF4bXpacmxPWGJseXBXYU9YT20wYlpZTEpvMGFaSWVmdmhobDljSkFLallDSzhBVUliY2M4ODk4dmYzenpQQTVzYlgxOWQ0alV5bFNwVjA2dFNwSEJ2NWRPblNSVk9tVEpHWGwxZXg2cnY3N3J0VnYzNTlIVDU4V05XcVZkUGl4WXVkR3RlblQ1ODhYNnRpczltS0ZDSnZjUFpWTXg0ZUhnNUJlOEdDQlhudTlGc1lVNmRPTGRLNEd6c2VsMGI0WDdObWpkYXNXWlByc1diTm1tbkpraVc1SHZ2NDQ0OGRWbHd0Rm9zbVQ1NU1jQVVBbEFqQ0t3Q1VJYjYrdnVyYnQ2OFNFaElVRVJHaEtsV3FLRFEwVkFFQkFVWTR2UkZVL2Z6ODVPUGpZNnpZMld3MnZmMzIyM3IvL2ZjZDV1elRwNDlHakJoUjRNcGVVbEtTc3JLeWRNc3R0K1I1anRWcTFZUUpFelI2OUdnOStlU1REaXR5K2VuVXFWT2V4NDRmUDY3MjdkczdOUTlLejlLbFN4MTJoUGJ3OE5CTEw3MmtybDI3dXJFcUFFQjVSbmdGZ0RKbTBLQkJoUjV6K2ZKbFRaZ3dRVHQyN0RENnJGYXJSbzBhcFY2OWVqazF4NG9WSzdSbzBTTFZyMTlmYmR1MlZiOSsvWElOc2syYk50VUhIM3lnQXdjT0ZMcE9zL0wwOUN6VXFuVDJqWlM4dmIyZFhqMjEyV3c1WGdGVUdxeFdhNTZ2R2ZMMTljM1I5L25ubit2NDhlTU80MmZNbUpIdkx5RUFBQ2d1d2lzQWxIT0hEaDNTNk5HamRlYk1HYU12TEN4TXMyYk5LdFQ3UjI5c2VuVDQ4R0VkUFhyVWVENDBOOVdxVlZOZ1lLQSsvdmhqU2RMMjdkdU5WYm9tVFpwb3dvUUpEdWRIUkVUa09WZHdjTERUQVRzM3ExZXZkbmdPdHlnNmRlcms5Q3B5UWtLQy92NzN2eHZ0MmJObk83MXkvUDMzM3h2UHVKYW1BUU1HYVBEZ3dVNmZuejI0K3ZyNmF1N2N1V3JidG0xSmxBWUFnSUh3Q2dEbDJEZmZmS1BwMDZjckxTM042R3ZhdEtsZWZmWFZRdTBvZlByMGFZZVYxTnR2djEyQmdZSDVqZ2tJQ0ZDREJnMGtPWWFkU3BVcUdmM09DQTBOTFZTd3V0bkJnd2VMSFY2UnU2Q2dJTDMrK3V0cTJyU3B1MHNCQUZRQWhGY0FLSWZTMDlNMWI5NDhyVml4d3FHL1o4K2VHajE2ZEo2M2lPYmxQLy81ajBPYjIwUExsdFRVVkczYXRFbng4ZkVhUG55NFMrWXM3dnVBQVFBb0xNSXJBSlF6di83NnF5Wk9uS2dqUjQ0WWZkN2UzaG8vZm55UmRvRk5UMC9YVjE5OTVURFhBdzg4NEpKYW5YSGh3Z1ZObno2OXlPTi8rKzAzRjFaVHRtemZ2bDNMbHkvWDVzMmJsWnFhcXBpWUdKZk0yN0JoUTczeHhoc0tEUTExeVh3QUFEaUQ4QW9BNVlUTlp0T3laY3UwY09GQ1pXWm1HdjExNjliVjlPblRWYjkrL1NMTisrV1hYeW94TWRGb2QrN2NXWlVyVnk1MnZjNjZldldxUzE1WlV4RmszeWhLa3Q1Nzd6Mkhka0JBZ0V1dTA3VnJWNElyQUtEVUVWNEJvQnc0ZGVxVUprK2VyUC85NzM4Ty9iMTc5OWF3WWNQazdlMWRwSG12WGJ1VzR4MmZUenp4UkpIckxBcUx4U0lmSDU4aWowOVBUNWZOWml0V0RldldyVk5jWEp4VDU5cnRkb2YyNk5HakMzd05VVjVqblhIaXhBbHQyclJKUC96d2czNzY2YWQ4ejYxWnMyYWg1d2NBd0N3SXJ3QlF4bjMxMVZlYU0yZU9ybCsvYnZTRmg0ZHI2dFNwYXRXcVZiSG1Ycmh3b2NPcWE2ZE9uUXBjd1IwNGNLQ3VYTG5pMEplY25HeDgzcjkvdjNyMjdKbGpYTDkrL1hLOXJibE9uVHI2N0xQUENsdTZZZmp3NGNaT3lVVmx0OXVWa1pGUnBMSFpWOEZkNWNTSkUxcStmTG0yYnQycWt5ZFA1bnR1alJvMTlNQUREK2pCQng5VXJWcTFYRjRMQUFDbGhmQUtBR1hVL3YzN3RYRGhRdjM0NDQ4Ty9mZmZmNy9Hang5ZjRHN0FLU2twdW56NXNpNWZ2cXlrcENRbEpTWGxhSC8vL2ZmRytWYXJWVU9IRGkyd3JtUEhqdW55NWN0NUhrOU5UZFhSbzBkejlDY2xKUlU0Ti81MDdOZ3hMVisrdk1Eelhuenh4U0k5NXd3QWdCa1JYZ0dnREVsSlNkRTMzM3lqTld2VzVMaEZXSkx1dmZkZXRXM2JWdi81ejM5MDllcFZYYmx5eGZqbmpjOVhyMTdWNWN1WEM3MGkrTlJUVHlrcUtzcFYzNHJUYkRhYnJsMjdWdVR4V1ZsWnhhNmhjK2ZPbWpwMXFsUG5uanAxeW1GbGVjNmNPYnJ6emp1ZEdoc1hGNmNYWG5paHdQTWlJeU56OUFVSEI2dEpreVlPcTh6Y0pnd0FLRThJcndCUWhtUmtaR2p1M0xsNUJzOTE2OVpwM2JwMUxyL3VyYmZlcWdFREJqaDE3c2NmZjV6akdkTk5temJwMVZkZmxTUTFhOVpNMDZaTnl6RXVyMDJnamg4L3J2YnQyeGV5WXRmeThQQncrcmxiTHk4dmg3YlZhblY2ckxPdk1Mb1JYa05DUXRTaFF3ZDE3dHhaTFZ1MjFHKy8vVmJzVzZRQkFEQXJ3aXNBbENIQndjRnEwNmFOdG03ZFdxeDV2TDI5RlJRVXBKQ1FFQVVGQlNrNE9GakJ3Y0VLQ0FqUTU1OS83dkRNcXErdnIyYlBudTMwcGs4UkVSRTUra0pDUWh5dVhiMTY5V0xWWDlINSt2cHF5WklsYXRLa2lUdzlQZDFkRGdBQXBZTHdDZ0JsVEpjdVhYS0VWNHZGb3VEZ1lOMXl5eTNHVjBoSWlFSkRReFVhR21wOERnNE9Wa2hJaVB6OC9ITE1tNTZlcnRqWTJCeWJMYjM0NG91cVU2ZE9pWDVQK1FrT0RsYXZYcjJLUEg3MTZ0VktTRWh3WVVYbTBLeFpNM2VYa0svazVHU1h2Wm9IQUFDSjhBb0FaYzQ5OTl5ako1NTRRcmZlZXFzaUl5TlZyVm8xVmFsU3BWZ3JjTW5KeVJvOWVyUjI3dHpwMEQ5aXhBamRkOTk5eFMyNVdFSkRRelY0OE9BaWp6OTQ4R0M1REs5bTkraWpqNnBKa3licTFxMmI3cnp6VHFkdmlRWUFJQy84VFFJQVpZeWZuNStHRHgvdXN2a09IanlvMk5oWW5UcDF5cUYvNE1DQjZ0dTNyOHV1VTVhdFg3OWU3ZHExSzlMWXNXUEh5c1BEdzZsemkvcytXck93MisyNmRPbVNObTdjcUkwYk4ycmN1SEhGV2owSEFFQWl2QUpBaFdXejJmVHBwNTlxL3Z6NU9UYUFldjc1NTlXdlg3OVNyV2ZXckZuR08yV3p2MnJuM0xsekdqTm1USkhualkrUE56NnZXTEZDbXpkdk50clBQdnVzVXpzb1oyVmxGWG5YNHZUMDlDS05LOHN1WDc3c0VNU3JWS25peG1vQUFPVUY0UlVBS3FEOSsvZHIxcXhaRHNGTytuTWpvSWtUSitxQkJ4NG85WnEyYmR1bWt5ZFA1dWhQU1VuUmhnMGJYSEtOK1BoNGgrKzVkKy9lYm5uOVQxbHg1c3daclY2OTJ1bWRwbSs0Y09HQ1F6czhQTnlWWlFFQUtpakNLd0JVSUtkUG45YS8vdlV2clZxMUtzZXh5TWhJelprelIvWHIxeSsxZWk1ZXZLaVpNMmNhcjlFeHEvYnQyMnZzMkxGT25Ydm16QmtOR2pUSWFFK2VQRm10V3JWeWF1eldyVnYxeWl1dkZLbEdWN0xaYkZxK2ZMa1dMRmlnR2pWcUZEcThuajE3MXFHZDJ3N1VBQUFVRnVFVkFDcUFvMGVQNnYzMzM5ZWFOV3R5dmYyMWUvZnVldjc1NStYdjcxOXFOZTNZc1VPVEprM1NwVXVYbEpDUW9PWExseGY0ektmTlpwUGRiczkzYzZxTWpBeDVlbm82OVp5cHI2K3ZVN1ZXcWxUSjZkZjczUHp6RFEwTmRYcHM5bGNLdVV0OGZMeW1UNTl1ckZEZnVKVzdNRTZmUG0xODl2WDExUzIzM09LeStnQUFGUmZoRlFES3FiUzBORzNjdUZGZmYvMjF0bS9mbnVzNVVWRlJHajkrdkZxMmJGbWl0V1IvcGpZckswdHZ2dm1tbGk1ZGF2VHQzNzlmRHo3NFlMNXpiTjY4V2ZQbno5ZGYvL3BYUGYvODgzbWVOMnZXTE8zWXNVTlBQUEdFL3ZhM3Y4bkx5NnRJTmZmdDIxZjMzMysvcEQ4RGFHbG8wYUtGRmkxYUpFbWx2anR2Y25LeUZpNWNxQlVyVmpqOEV1SHExYXM1bm9rdXlOR2pSNDNQTld2V2RGbU5BSUNLamZBS0FPVklSa2FHZHUvZXJRMGJObWpObWpWS1RrN085YnlRa0JBTkdqUkkzYnQzTDVXUWxQMDIwajE3OW1qUG5qMUcyOWZYVjRHQmdYbU9qWStQMSt1dnY2NWR1M1pKa280ZE82YVdMVnZxcjMvOWE0NXpkKzdjcVJVclZraVNwazJicG5mZWVVZjkrL2RYOSs3ZG5WNWx2YUYyN2RxcVhidDJvY1lVVjBoSVNJbi9JdUdHbEpRVTQvUE9uVHUxY3VWS1hicDB5ZUdjVnExYWFkU29VVG4rak9UMTUrcUduMy8rMmZqTU04VUFBRmNodkFKQUdaZVFrS0JkdTNacHk1WXQrdkhISDNYOSt2VTh6dzBQRDFlZlBuM1V2WHQzK2ZuNWxVcDlkcnRkNjlldnovVllURXlNWG43NTVWeFg1MDZlUEtsMzNubEhxMWV2ZHVqMzl2YldzV1BIY2cydk8zYnNrTVZpa2QxdWwvVG5MYTl6NTg3VmtpVkwxSzlmUHozMjJHT0ZEckZseWMzaE02OWZUQnc5ZXRSaE5YWHYzcjBPeDZ0WHI2NlJJMGVxUTRjT1JsOUFRSUFSV25mczJPSHdYRzkyTzNmdTFLRkRoNHgyYVQ1RERRQW8zd2l2QUZDR0pDWW02dWpSb3pwdzRJRDI3ZHVuZmZ2MktTa3BxY0J4elpvMVUvZnUzZFdsUzVkU3Z4MTE4ZUxGK3VXWFh4ejZMQmFMQmd3WW9FR0RCdVdvNThienVkOTk5MTJPWjJBN2RPaWdFU05HcUVhTkdybGVhOWl3WVhyd3dRZTFjT0ZDaHgySy8vampENzN4eGh2NjhNTVA5ZVNUVDZwSGp4N3k4ZkZ4MFhmb0hzZVBIOWV4WThmazZla3BpOFdpcTFldk90eUtMZVg5RE8xbm4zMldhNyt2cjY4R0RCaWdmdjM2eWR2YjIrRlkzYnAxOWROUFAwbVNmdnJwSncwYk5renQyclV6Zm83cDZlazZmUGl3dnZubUc0ZHhwYldTREFBby93aXZBR0J5Yjd6eGh2YnUzYXVqUjQ4V2VMdG1kdFdxVmRPOTk5NnJoeDkrV0hYcTFDbkJDdk4zY3dnS0N3dlR0R25UY3V6QWUvRGdRUzFac2tSeGNYRTU1cWhidDY1R2p4NnQxcTFiRjNpOVcyKzlWYSsrK3FwKytlVVhMVnk0ME9HOXJwY3VYZEpycjcybWp6NzZTTTg4ODR3ZWZQREJmRGQvTXJOOSsvYnBwWmRleXZONFdGaFlyaUgvN05teldybHlaWTcrRGgwNmFQVG8wWG51RE55bFN4Y2p2RXAvdnRwbzI3WnQrZFlZSFIydFpzMmE1WHNPQUFET0lyd0NnTWtGQkFSbzM3NTlUcDE3MjIyMzZjNDc3MVRIamgzVnNHSERFcTdNT1U4OTlaUU9IRGlndUxnNE5XblNSSFBuemxWWVdKakRPZWZQbjlmVFR6K3QxTlJVaC82d3NERDk0eC8vVVBmdTNRc2RNaHMwYUtEWFgzOWRlL2Z1MVp3NWN4eHVaVDEzN3B5V0xsMnFCeDU0b015RzE0S2VKUjB5Wklnc0ZrdU8vb2lJQ0EwYk5reno1OCtYSk4xeXl5MmFPSEdpN3JycnJuem5lL1RSUjdWcDA2WThOLys2V1VCQWdLWk9uZXJVdVFBQU9JUHdDZ0FtMTZ0WEw3MzMzbnM1Z3AybnA2ZnExNit2bUpnWS9lVXZmMUhyMXEwVkhCenNwaXJ6OTlKTEx5a2lJa0xQUGZkY3JzK2Nob2VIYTlTb1VabytmYm9rS1RBd1VQMzc5OWZqano5ZTdHZFVtemR2cm4vLys5LzYrdXV2dFdEQkFsMjhlRkdTRkJzYlcrU2RpTTBndDgya1BEdzhWTDkrZmZYdjM5L1lLVGszVHp6eGhJNGZQNjdmZi85ZHMyZlBkbW8zWlU5UFQ3MysrdXY2NnF1dnRHYk5HcDA0Y1VMWHJsMHpuaSsrY2YyUWtCQzFidDFhQXdZTWNQb1ZRUUFBT0lQd0NnQW1GeEFRb0I0OWV1amd3WU9xVjYrZWJyMzFWa1ZIUjZ0Qmd3Wmxadk1oZjM5L2pSNDlPdDl6dW5mdnJvMGJOeW82T2xyOSsvZlBkd2Zpd3ZMdzhGQzNidDNVdVhObnZmZmVlN3A0OGFKVHR5Q2JXVkJRa05hdlg2K3NyQ3haTEJaNWVYbkp6OC9QNlpYa0NSTW15R2F6NWJpdE96OVdxMVU5ZXZSUWp4NDkvajk3OXg2ZmMvMy9jZnk1YXhzYkczTW9Ra3hGa1hPVWRIQXNJbkpXa21NaUxFU21VSHlkSW9tUVUxR3FsVlBLb2I0VUN5bmxsQ1E1eElSTVpvYXh6UTdYNzQvOXJzOTMxNjVyMjNYdGRIM000MzY3ZGJ2dDg3bmVuOC9uTmJ2V2JjL3JmY3B1MlFBQVpCdmhGUUJ1QU1PSEQvZDBDZm5pM1hmZnpkUDdGeTFhVkMrOTlGS2VQdVAyMjIvWG5qM3BZRFI4QUFBZ0FFbEVRVlI3OHZRWk5qbnBhYy92aGJzQUFNZ3BpNmNMQUFBQUFBQWdLNFJYQUFBQUFJRHBFVjRCQUFBQUFLWkhlQVVBQUFBQW1CN2hGUUFBQUFCZ2VvUlhBQUFBQUlEcEVWNEJBQUFBQUtaSGVBVUFBQUFBbUI3aEZRQUFBQUJnZW9SWEFBQUFBSURwRVY0QkFBQUFBS1pIZUFVQUFBQUFtQjdoRlFBQUFBQmdlb1JYQUFBQUFJRHBFVjRCQUFBQUFLWkhlQVVBQUFBQW1CN2hGUUFBQUFCZ2VvUlhBQUFBQUlEcEVWNEJBQUFBQUtaSGVBVUFBQUFBbUI3aEZRQUFBQUJnZW9SWEFBQUFBSURwRVY0QkFBQUFBS1pIZUFVQUFBQUFtQjdoRlFBQUFBQmdlb1JYQUFBQUFJRHArWGk2QUFDNDBlejhaYmVrQlo0dUEwQTZxYitiQUlDQ2l2QUtBRzc2ZWRjZS9ieHJqNmZMQUFBQXVLa3diQmdBWEhCYjJUSUtDQWp3ZEJrQVhGQ2tpTDl1SzF2RzAyVUFBSElaUGE4QTRJTG1UUitWeFdMUm1YL09lcm9VNUpLL2poN1JpZVBISkVsbHl0Nm1tclhyZXJnaTVKYXlaVzVWODZhUGVyb01BRUF1ODdKYXJWWlBGd0VBUUg0Yk1XS0V2di8rZTBsUzFhcFY5ZGxubjNtNElnQUFrQm1HRFFNQUFBQUFUSS93Q2dBQUFBQXdQY0lyQUFBQUFNRDBDSzhBQUFBQUFOTWp2QUlBQUFBQVRJL3dDZ0FBQUFBd1BjSXJBQUFBQU1EMENLOEFBQUFBQU5NanZBSUFBQUFBVEkvd0NnQUFBQUF3UGNJckFBQUFBTUQwQ0s4QUFBQUFBTk1qdkFJQUFBQUFUSS93Q2dBQUFBQXdQY0lyQUFBQUFNRDBDSzhBQUFBQUFOTWp2QUlBQUFBQVRJL3dDZ0FBQUFBd1BjSXJBQUFBQU1EMENLOEFBQUFBQU5NanZBSUFBQUFBVEkvd0NnQUFBQUF3UGNJckFBQUFBTUQwQ0s4QUFBQUFBTk1qdkFJQUFBQUFUSS93Q2dBQUFBQXdQY0lyQUFBQUFNRDBDSzhBQUFBQUFOTWp2QUlBQUFBQVRJL3dDZ0FBQUFBd1BjSXJBQUFBQU1EMENLOEFBQUFBQU5NanZBSUFBQUFBVEkvd0NnQUFBQUF3UGNJckFBQUFBTUQwQ0s4QUFBQUFBTk1qdkFJQUFBQUFUSS93Q2dBQUFBQXdQY0lyQUFBQUFNRDBDSzhBQUFBQUFOTWp2QUlBQUFBQVRJL3dDZ0FBQUFBd1BjSXJBQUFBQU1EMENLOEFBQUFBQU5NanZBSUFBQUFBVEkvd0NnQUFBQUF3UGNJckFBQUFBTUQwQ0s4QUFBQUFBTk1qdkFJQUFBQUFUSS93Q2dBQUFBQXdQY0lyQUFBQUFNRDBDSzhBQUFBQUFOTWp2QUlBQUFBQVRJL3dDZ0FBQUFBd1BjSXJBQUFBQU1EMENLOEFBQUFBQU5NanZBSUFBQUFBVEkvd0NnQUFBQUF3UGNJckFBQUFBTUQwQ0s4QUFBQUFBTk1qdkFJQUFBQUFUSS93Q2dBQUFBQXdQY0lyQUFBQUFNRDBDSzhBQUFBQUFOTWp2QUlBQUFBQVRJL3dDZ0FBQUFBd1BjSXJBQUFBQU1EMENLOEFBQUFBQU5NanZBSUFBQUFBVEkvd0NnQUFBQUF3UGNJckFBQUFBTUQwQ0s4QUFBQUFBTk1qdkFJQUFBQUFUSS93Q2dBQUFBQXdQY0lyQUFBQUFNRDBDSzhBQUFBQUFOTWp2QUlBQUFBQVRJL3dDZ0FBQUFBd1BjSXJBQUFBQU1EMENLOEFBQUFBQU5NanZBSUFBQUFBVEkvd0NnQUFBQUF3UGNJckFBQUFBTUQwQ0s4QUFBQUFBTlB6c2xxdFZrOFhBUUFGMmZIangvWG1tMjlxejU0OW5pNEZhVml0Vm5sNWVYbTZETGpBejg5UFR6NzVwSVlPSGFvaVJZcDR1aHdBZ0lmUTh3b0FlZXpISDMvVS92MzdQVjBHMHZIeThoS2YzOTRZNHVQajlmWFhYK3Z5NWN1ZUxnVUE0RUdFVndESVk5ZXVYVk5TVXBLbnkwQTZCTmNieTdWcjEvaVpBY0JOenNmVEJRREF6V1RBZ0FGNjRZVVhQRjBHY0VPd1dxMXEwcVNKWW1OalBWMEtBTUFFNkhrRkFBQUFBSmdlNFJVQUFBQUFZSHFFVndBQUFBQ0E2UkZl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SM2dGQUFESUl4Y3VYUEIwQ1FEeXlMVnIxenhkd2sySDhBb0FBSkRMWW1KaTlQenp6NnRkdTNhS2lvcnlhQzF4Y1hGNi8vMzNOVy9lUEpmYW56OS9YcnQzNzlhZVBYdHk1ZmsvL2ZTVGxpOWZyaFVyVnVUSy9kSWJQWHEweG80ZHEvRHc4Q3piL3Z2dnYrcmN1YlBlZlBOTkhUMTZORS9xc1prd1lZSTZkZXFreVpNbjU5bzlqeHc1b2xkZmZWWGp4bzNMOWowdVhyeW9WMTk5VmErKytxck9uajJiNDVybXpadW5rSkFRclZ5NVVzbkp5VG0rWDA2TUd6ZE9yVnExeXJQM21zMkZDeGMwWWNJRXRXL2ZYakV4TVhuNkxOano4WFFCQUFBQXVlWDY5ZXM2ZVBCZ3BtMENBZ0pVcFVvVkpTUWs2TjkvLzNYN0diZmVlcXNLRnk2Y2FadWdvQ0FsSnljclBqNWVIM3p3Z1VKRFE1MjJDdzhQMS9YcjE5MnVvVm16WnZMMTlaVWtSVVJFNkpWWFhwRWtUWmt5UlZXcVZMRnIrOTU3N3lrc0xFd1dpMFhObWpWVHRXclZNcjMzMXExYk5YWHFWRmtzRnUzYXRjdnQydEpidTNhdE5tM2FKSXZGb3E1ZHUrYjRmbWxkdUhCQm16ZHZWa3BLaWtxVUtLR21UWnRtMm43TGxpMDZjZUtFVHB3NG9iWnQyK1pxTFdrbEpTVnA4K2JOdW5yMXFobzNicHhyOTQyS2l0S21UWnZrNit1cmlSTW5adXNlY1hGeDJyUnBreVNwZCsvZXV1MjIyM0pVMDlkZmY2M0l5RWhkdVhKRlhicDB5ZEc5Y3VyaXhZczZmLzY4cmw2OW1xZlBzZjBieHNmSGEvcjA2Wm95WlVxZVBnLy9RM2dGQUFBRlJsUlVsSjUvL3ZsTTI5U3JWMCtMRnkvV0gzLzhrV1ZiWjk1Ly8zM1ZyVnMzeTNZREJ3N1VvRUdEOU9XWFg2cGZ2MzRxWGJxMFE1dUpFeWZxMHFWTGJ0ZXdlZk5tQlFVRlNaSVNFaEowL1BoeFNWSjhmTHhEMjc1OSsycnQycldLalkzVnRHblR0SFRwVW5sNWVibjlURFBhdUhHalVsSlNKTW1sNFBUZGQ5OUprb0tEZzNYdnZmZm1XVjI3ZCs4MkFsU1RKazN5N0RtZTl0dHZ2eWt5TWxLUzlQVFRUK2Y0ZmtsSlNabStickZZWkxGWWxKeWNMS3ZWNnZDNjdaelZhczN3WHQ3ZTNqbCsvMWVvVUVGRGhnelJqQmt6dEhIalJqMysrT01GK3Vkc0pvUlhBQUJRSU4xNTU1MnlXUDQzUThyV081VDJuSlQ2Qi9IdHQ5K2U1ZjFPblRwbEJLWDB4b3dabzlqWVdJZnozdDdldW43OXVvWU1HYUl5WmNyWXZmYlFRdytwUllzV0R2UG0vdjc3YngwOGVGQUJBUUY2NUpGSG5ENnZVS0ZDV2RaclU2SkVDVDMvL1BPYU5XdVdEaHc0b0hYcjFxbGR1M1l1WDI5bVgzMzFsU1NwVWFOR3FsaXhZcVp0SXlNajlldXZ2MHFTMnJScGs2ZDFiZHUyVFpKVXNtUkoxYWhSSTArZjVVa2JObXlRSkpVdFcxWXRXclRJMGIxaVltTFV2SG56VE50MDdOaFJZOGFNVWNlT0hYWDY5T2tNMjgyYk55L0RZZkxUcGszTHNOWk5telpwd29RSnJoZjkvMGFOR21XTWhNak1pQkVqMUxGalI3ZnZqLzhodkFJQWdBSnAwYUpGUnUra0pIWHIxazFYcmx4Um5UcDE3Tm9GQmdicWl5Kyt5UEorelpvMXk3Q1g5S2VmZnNxMEIvWG8wYU1PY3l4dnZmVldqUmt6eHFIdDdObXpkZkRnUWQxMzMzMmFOR2xTbG5XNTR1bW5uOWJLbFN0MTVzd1p6WjA3VjgyYk4xZlJva1Z6NWQ3NUtURXgwZWpSUEhyMHFJNGRPeVlwTll3Nm0zdVk5dWUvZHUxYW8yZnU3cnZ2TnE3TnlDMjMzS0xpeFlzYnh4azl3eG5iVVBDTEZ5OW0rQUZFUnRhdFc2ZVNKVXU2ZFUxZXlTck1KU1FrU0VxZEorM3U4T2d4WThhb2RldldkdWN5Q29DSmlZbVNaUFNZMXE1ZDIrbHc1eU5IanVqU3BVdXFVS0dDdytzSER4N01jb0dscEtRa3A2TVhzcEtjbk96U2ZGL2I5NEhzSTd3Q0FJQUNMeUlpd2dncnJWcTF5clBuckYrL1hzV0xGOWVaTTJkVXZueDVwMjAyYjk2czhlUEhaM2lQSTBlT1NKSnExcXlaYTNYNSt2cHEwS0JCR2pObWpDNWN1S0FsUzVZb0pDUWsxKzZmWDdadTNlcDAvckN6RHdIOC9QeTBZOGNPU1ZKS1NvclJTeXRKTDczMFVwYlBldTIxMTlTcFV5ZmpPQzR1enUxZ1k3VmEzYjRtbzk1OVQzQTF6TGthM3RMZk82MmdvQ0R0M0xuVG9kMjhlZk8wWk1rUytmcjZxbjM3OXBLay8vem5QMDd2T1dUSUVQMzAwMDlxMzc2OSt2VHBZL2Rhang0OWRPalFJWmRxOC9QejA3ZmZmdXRTVzFkMDZkTEZHRjZObkNHOEFnQ0FBczgyMTdGcTFhcXFYTGx5bmozSDM5OWYrL2Z2MTVBaFE5U3dZVU9uUXhlekd2SnJDNis1UGR5MFpjdVdXclpzbVE0ZlBxeXdzREIxN3R6WmFlK1ZMVHo1K0JTY1B4TzNiTm5pZG5qSXFCZHc0c1NKdXYvKyt6Tzhidmp3NGZyamp6OVV1SEJoclYyNzFxVm5uVDE3VnIxNzk3WTdGeGtaYVJlZXBmLzliQklURS9YUVF3L1p2YlpvMFNJdFhydzR5MVdVMDRiTWwxNTZ5ZTduSEJvYXFrY2ZmZFRoR292Rm9wVXJWN3IwdldTbFc3ZHVXYzV0dGZuKysrKzFaTWtTU2FtclNsZXZYajFYYW5CRmtTSkY4dTFaY0YzQitiOFNBQUJBQm16aDFWbXZhMUpTa25idjNwM2xQVEw3Zy91bGwxNVNRa0tDL1AzOTlkRkhIMG1TYXRXcTViUnR0V3JWTkdyVUtOMTU1NTM2OWRkZjllbW5ueHF2V2ExV1JVZEhTNUkrL3ZoanAxdCtqQmd4UW1YTGxzMnkzdlM4dkx3MGFOQWdEUjA2Vk5ldlg5ZVBQLzdvRUk2ay8zMmY3c3lyOVlUMTY5Yzd6RitXVWhkeG1qMTd0dDI1cFV1WFNrb2RMbXo3MnBtb3FDaGpQbkJHNFQwd01ORHA0bHVTdEgvL2Z2M3h4eCtTVW9mVVJrZEhxMnJWcWxsK0wzRnhjUTduVWxKU011MzFUUDlhU2txS29xS2kzQXJwNmJkeGNsYUhUWEJ3c012M3pZeXJpeVdkUEhsU3I3Lyt1cVRVdWE3dDI3ZlhIMy84b1JrelptUjR6VjkvL1NWSldyVnFsYlp2MzI3M1drUkVoQ1JwL3Z6NUNnc0xreVQxN05tVGhaWnVNSVJYQUFCUW9KMDhlZExvaldyWnNxWEQ2MWV2WHRXQUFRTnk5QXpiY01aZmZ2bkYyRjRtUER4Y1AvLzhzOVAybzBhTjBqMzMzS09OR3pkcXk1WXRUdHZZaHJ5bWw1TmFIMzc0WVhYdjNsMnRXN2ZPY01zYzIzeE5QeisvYkQ4blA5eHl5eTFPQTJaZ1lLRGQ4UTgvL0tBLy8veFRVdXEvWFdiYkhIbDdleHRmdTdJQVQzcno1OCszTy83NTU1OWRDcS9PM0hycnJWcTNicDNkdWJGangyci8vdjN5OGZIUm1qVnI3RjRyWGJxMFJvOGVuZVUyTVJjdVhERDJpWDN0dGRkVW9VSUY0N1c3N3Jvclc3WG10bXZYcm1uRWlCRzZldldxN3IzM1hvMGFOVXFTZE9YS0ZlM2Z2ei9MNnlNakl6TU04YllRS3ptR2Q1djQrSGlIbnUyY3lNNDhXamhIZUFVQUFBV2FiVS9MMnJWck8rMng5UEh4VWNPR0RiTzh6ODZkT3pQdGZVMU9UdFk3Nzd3aktYV1lwYTBYS0MzYnNNLzBBYU44K2ZKT2czVmFLMWFzY0xxaXNidEdqQmlSNmV1MloyUzFsNjI3ckZhclErREtqSStQVDQ3M1lrMUtTdEtzV2JNa3BmWjRaN1dvVU5vaHRlNzJQSWVIaHhzZlhOeDExMTA2ZHV5WXdzUEQ5ZHh6ejJWNWJXQmdvSHIwNkNFcGRlaTVsUHI5bHl0WHptZ1RIeDl2ek5uMDh2S3llODNHbGFIbS8venpqMTM3dSsrK084dHI4dHY0OGVOMTRzUUpsU2hSUW0rOTlaYnhRVUw5K3ZVZGVsVFRHakZpaEg3NTVSY05HRERBK1BlMGVmNzU1M1g0OEdGTm5EalI2RzNON0dkTTREUW53aXNBQUNqUU1oc3lMRWxGaXhaMUdHYnFUR2FyRFV2U1J4OTlwQ05IanFoeTVjb0tDd3R6K01ONHhZb1Ztalp0bXNxVksrZXdHRlBGaWhVMWVQRGdUSi8vOWRkZjUwcDR6WXB0UmQwU0pVcms2bjJ0VnF0YnF5ZjcrZm5sT0x4dTJMQkJKMDZja0NTajl5NHphVCtjU04vekdob2Fxb1NFQktjOXFYRnhjWm81YzZhazFFQTRac3dZUGZQTU05cS9mNy8rK2VjZnAwRXpyYUNnSUEwZlBqelROcnQzN3paNnhRdXlqejc2U0pzM2I1YkZZdEdiYjc1cHQ4V1V0N2QzcG5OUmJUM252cjYrRHUxc1E4d0xGU3FVNVh4V2R4WnMycnQzcjlhdlg2K3hZOGM2SGNZdVNjODk5NXdpSXlPejFac1BlNFJYQUFCUVlLVmRaZGpaUWpTNTVkQ2hRMXE0Y0tFc0ZvdmVlT01OeGNYRjJZWFhzMmZQYXM2Y09aSlNGL1RKck1jbkppWkdNMmJNa01WaXlYQlYxYnowNzcvL1NwTER2clM1d1oyaHlMbXhZRTdidG0zbDUrZW53NGNQcTFhdFd0cTVjNmZxMTYrZjRYeld0RDJ2NllOR1pqM2o3N3p6anRHak9YTGtTRld0V2xYQndjR0tpSWpRdW5Yck1oM3FmZURBQVczZXZGbkRoZzNMOUh2WnZIbHpwcS9ieE1YRjZkdHZ2ODNWdlh4VFVsSnliUmh0WnR2RjdObXpSM1BuenBVazllL2ZYOVdyVjdmYjNzYlgxMWUrdnI3NisrKy9uUVo1Vzl2bzZHaUhyWkJzMi9xNHlwWDNYMFJFaElZUEg2NlVsQlJWcTFaTnZYcjFjdHB1OWVyVmJqMGJHU084QWdDQUFpc2dJRURGaWhYVDVjdVh0WExseWp6WkhpWXFLa3JEaHc5WFVsS1MrdlhycHdNSERtalFvRUhxMXEyYmV2VG9JUjhmSHcwYk5relhybDFUMDZaTjFheFpzMHp2bDVDUW9HKysrY1pqNGZYdnYvK1dsUHZoMVdLeFpEaVBONjlZTEJhMWJObFNMVnUyMVBUcDA3VjgrWEoxNnRSSnI3MzJtdFAybVlYWGpHemR1dFVJSjUwN2R6WjYxZHUwYWFONTgrWnB4WW9WNnRXcmwwTndUMHBLMHRLbFM3VjQ4V0lsSnllcmZQbnk2dEtsaTlOblhMMTYxUmorYm5QdTNEbXRYYnRXL2Z2M044N0Z4TVNvUjQ4ZU9udjJySW9YTCs3MjNxdVp5WTlodFB2MjdUT0cxaTljdUZBTEZ5NjBlLzJaWjU3UnlKRWpGUklTb3RPblQyZDRuN0N3TUdOUnByd1VIQnlzSGoxNmFObXlaVnF3WUlFYU4yNmNhd3Rid1RuQ0t3QUFLTEJLbHk2dDBOQlFqUmt6UnN1V0xkTVRUenpoc0NoTmJHeHNoajBtNmRzNWMvSGlSY1hGeGVtaGh4N1N3SUVETlhic1dGMjdkazFMbHk3VjU1OS9ydHR1dTAzSGp4OVhjSEN3Smt5WWtPVnpiRU1QTXhxQ21KZmk0K04xNXN3WlNkTHR0OStlNzgvUFM3YWV0TldyVit2T08rOVV0MjdkSE5xa0hUYnN5cHpYdEN2aVZxeFkwVzdvYjZkT25mVEJCeDhvSmlaR1gzMzFsZDN6amg4L3JqZmVlTU5ZbVRnd01GQkZpeGJOOERrYk4yNVVmSHk4TVpjMkpTVkZ6ejMzbkM1Y3VLQ2dvQ0FqOUFZRkJhbFNwVW82ZS9hc3BrK2ZydnZ2djkrWVE1c1RGb3ZGYnAvY25PalFvVU9HYzhkOWZYMmQ5czRuSmlZcU9UblpXS200VmF0V3hxcmNhZTNZc1VQbnpwMVRqUm8xSElaM2I5bXl4UmdTNzRySXlNZ3NlOE50dFVtcEM1MzE3OTlmcFVxVnl2S2EwTkJRMWExYjErVmE4RCtFVndBQVVLQzFhdFZLcTFhdDByNTkrelJ2M2p4alVTV2I1T1JrL2Y3Nzc5bStmNVVxVmJSZ3dRTGRmdnZ0c2xnc21qSmxpbnIwNktHMzNucEx2LzMybTQ0ZlB5NHBkZXNjcTlXYTVmMXNiVHdSWGc4ZVBHajBmTjE3NzczNS9ueDNaTlNybUxiM05LMFhYM3hSKy9idDA2Ky8vcXEzMzM1YlZhcFVVYjE2OWV6YXBCM1NtbFhQNjhXTEZ6VnMyRERqUTQxSmt5YlpCYS9peFl1cmJkdTJXcmx5cFJZdFdxVFdyVnVyVUtGQ1dycDBxWll1WFdvRXVPYk5teXMwTkRURDBKT2NuS3hQUHZsRWt2VDQ0NC9yMkxGanNsZ3M2dGF0bTk1Nzd6MjkvZmJicWxHamhyRjY5TEJodzlTOWUzZEZSa1pxNGNLRkxnVXdWMlExYjlkVm1XMlYwNnRYTDZjZkpBMGJOa3pidDI4M0ZseDc4Y1VYblY0L1pNZ1FuVHQzVGsyYU5GR2ZQbjNzWG12U3BJa3VYYnJrMHFKV1hsNWVTa3hNekhMUDNQU2lvNk9kaHVyMDhtUHVla0ZGZUFVQUFBVmVuejU5dEcvZlBtM2J0czFoQVoyQWdBQmpudDJtVFpzVUZoYW1CZzBhT0N5Z05HVElrQXovNkV5NzdZelZhdFd4WThlTTBPcnY3Nis0dURpdFhidFczMy8vdlhyMTZxV25uMzQ2dy9tZnR2RGxpY1ZkYkt2bCt2cjZabnVMbC96aTdqQldiMjl2VFpreVJjODg4NHd1WGJxazBOQlFmZmJaWjNaN3RycmE4M3IxNmxXRmhJUVlRNnd0Rm92VHNOK25UeCt0VzdkT01URXhHanQyckk0ZlAyN01qYjN0dHR2MHlpdXZaRG0wOTV0dnZ0SEpreWRWc1dKRnUvZFpuejU5dEd2WEx1M2F0VXVqUjQvV3A1OStxb0NBQUZXcFVrVlBQZldVMXF4Wm83Q3dNTFZ2My82R0djcjZ6ei8vYVAzNjllclZxNWZkYXRlblRwMlNsRG9hd0dxMVpyaHdsZTJEbCtUa1pJYzVydlhyMTVlVWVYaTIvZng5Zkh4VXRteFpwME9QKy9idHEvajRlQTBkT2xRUFBQQ0FHOS9kLzVRdlh6NWIxNEh3Q2dBQWJnS05HalZTeVpJbEZSMGRyUzFidHRodG8rSHQ3VzNNVXd3TURGUllXSmgrLy8xMzNYWFhYWFpETGw5NjZTVWxKQ1RvNU1tVE9uYnNtTlA1aVQvLy9MUG16WnVuZ3djUFNwTGF0V3VuVjE1NVJULzg4SU5tejU2dHlNaEl6Wmt6UjU5OTlwbUdEaDFxdDYrb2plMlA3dHplcXNZVnRrV0JhdFdxWmZxVlVWZXNXT0gwMysrNzc3NXoyRy9WcGt5Wk1obzNicHhHamh5cDZPaG9qUjQ5V2dzWExqVHVrellVWmZUdmYvbnlaWVdFaEJqYjFtU21USmt5NnRXcmx4WXVYS2dmZnZoQlV1b0hBNzE2OVZLZlBuMnlYTUFxTVRGUml4Y3ZscFE2bnpZdGk4V2lTWk1tcVd2WHJqcDkrclFtVHB5b2FkT21TWklHRGh5b2I3NzVSdkh4OFpvMWE1YXhYWkRaaFlTRUtDSWlRalZyMXRTRER6NG9LZlZEQ2x0NHZlT09PM1Q2OUdsalgrV016SjgvUDhQM1FQSGl4VFBjVzluVzgxNm9VQ0g1K3ZvNmJDT1VrcEppZkdoU3RXcFZVMjR6Vk5BUlhnRUFRSUhuNWVXbDJyVnJLenc4M0FpV3pnUUhCK3VlZSs3Um4zLytxZSsrKzg1dXE1Wk9uVHJwazA4KzBlVEpreVZKRlNwVTBJTVBQcWhMbHk3cDIyKy8xZXJWcTNYa3lCRkpxVU1zWDM3NVpUVnQybFJTNm5EUHhvMGI2NU5QUHRIU3BVc1ZGUldsYTlldUtUQXcwS0dHSzFldVNNcWQxWFp0ckZhcjFxNWRxMHVYTHFsbno1NU8yK3pmdjkvb0xjNXF6MWt6cUZTcGt0TlZnN09hYzlpMGFWTTkvdmpqMnJScGsvYnQyNmNQUHZoQUw3endncVNzaHcyZlAzOWVJU0VoeG5EU2F0V3FaUmxpZS9ic3FRMGJOaGdMREMxWXNFQjE2dFRKL0p2N2YwdVhMdFhwMDZmbDUrZW5kdTNhNmNDQkEzYXZseTVkV21QR2pOR29VYVAwNTU5L0tqWTJWZ0VCQVNwZHVyUzZkZXVtano3NlNOdTNiOWV1WGJ2VW9FRURsNTZaa2N6Mk9NNHRqejc2cUNJaUlyUmx5eFlqdlA3eHh4OUtUazVXcVZLbFZLRkNCVVZGUlJtdnBYZm8wQ0hGeE1Tb1lzV0tHZlp1QmdRRVpQaDgyLzdMR2MwVHZuejVzdkcxSzNOYmtmc0lyd0FBNEtad3l5MjNTRXJkdGlZelR6Lzl0TWFQSDY4UFAveFFUenp4aEh4OGZCUVhGNmVwVTZkcXc0WU5rbEtEcXkxY3Z2LysrOGJ3d3NEQVFQWHExVXNkTzNhVXI2K3YzVFlmVXVwcXFTMWJ0dFNHRFJ2VXNXTkhwM3RKWHJ4NFVWTHE0anU1SVNJaVFwTW5UOWJldlh2VnNXUEhETnN0V2JKRVVtcVBYdlBtelhQbDJXWVZHaHFxWGJ0MktUWTIxdTdmT2UxUTAvUTlyNy8vL3J0R2pCaWhxS2dvU1ZMMzd0MzE2S09QYXVEQWdaayt5OC9QVDFPbVRGSGZ2bjJWbEpTa2FkT21hZkhpeFptR0tFazZjZUtFUHZqZ0EwbFNseTVkbkg3UUlhWE9tWDNoaFJmVW9VTUh1M3YyN3QxYnExZXZWbXhzclBidDI1ZWo4SnFTa3BMdEliTHVhTm15cFpZdFc2Wk5telpweElnUjh2UHowL2J0MnlYSm1KOWN1blJwWTVoL2VrT0dETkZQUC8ya2R1M2FPY3g1ZFlYdGR5K2pQWTV0aTVsSjB1REJnOTJhbHo1OStuVFZxbFhMN1pwZ2ovQUtBQUJ1S2xuTmxXelZxcFVXTDE2c2lJZ0lyVm16UnRXclY5ZVlNV09Nb1l0ZHUzYlYwS0ZEalNHZmZmdjIxWWtUSjlTMGFWTk5tVEpGYytmT3pmQ1BheWsxK0dhMmNtdGtaS1FrMmMzRnpJN3IxNjlyeVpJbGRvc0QyWHFXMHZ2eHh4K05ZYTBwS1NsYXNXS0YwUnRaRUFVRkJXbml4SWtxWGJxMHFsU3BZcHpQYU5qd2loVXI5TTQ3N3hpdjkrdlhUNE1HRGRMdTNidGRldDY5OTk2cklVT0dhTmFzV1RweTVJaGVmdmxselpvMUs5UGU5UjkrK0VGSlNVa3FVcVNJZXZmdW5lbjluZTBqVzZ4WU1ZMFlNVUxseXBVejVudWEzVDMzM0dQMFpxOVpzMFpQUC8yME1aVGROb29oTDJYMXUzZnk1RW5qNndzWExyaDFiN01Qdzc5UkVGNEJBTUJOd2JhaWNQSGl4VE50NSt2cnE1ZGVla21ob2FHYU0yZU9FaElTbEpTVXBBb1ZLbWpjdUhFT1FhQkVpUkthTzNldXJsMjdwaWxUcHNqSHgwZjMzSE9QdzMyVGs1TmRtaWRwRzVKYW9VSUZWNzgxQnp0Mzd0VFVxVk9Ob2FyZTN0N3EzcjI3MDE3Q21KZ1lUWm8weWU3Y3dvVUxWYlJvVVQzNzdMUFpyc0hzbkEwOXRYMnc0ZVhsWllTTk1XUEc2TC8vL2ErazFJVjhSbzRjbWVGK3JKbDU3cm5uZFByMGFhMWF0VXA3OXV4UjM3NTlOV3ZXTEdNRjNmU2VmUEpKelpzM1R3TUdETWgyTDN5N2R1MnlkVjE2Rm9zbHczbWk3bnJzc2Nmc2htZW45K3l6ejJyczJMRjYvLzMzVmJ4NGNaMDVjMGFGQ3hmV280OCtxdlBuejJ2Y3VIRVpYbXNidHYvbGwxL3E1NTkvenJTT1ljT0dPZnllMmhiZ3FsaXhvdE5yOXUvZkwwbHEyTENoTVgwZ002ZE9uVEkrZU1pbzV4enVJYndDQUlBQ2FkT21UY2Era1QvKytLT3hwNllyUS9kYXRHaWhwazJiS2p3OFhGTHFzTTFodzRabHVjQ09sTnJqOWRGSEh6bWNqNG1KeVhJNHJ0VnExVTgvL1NUSjlSVkpiU3VzU3RLLy8vNnIwYU5IMncxSHJsYXRtc2FORytkMGNabjQrSGlOSERsUzU4NmRrNVQ2Qi8zR2pSdDE2TkFoelp3NVUwV0tGRkdIRGgxY3FxTWdzSVhYdEwydWxTdFhscFE2ajNuNjlPbDJLLzY2NHQ5Ly85WFpzMmRWdTNadGhZYUc2dkxseTlxMGFaT09IajJxbmoxN2F2TGt5VTZIOUpZb1VVTERoZzNMVmxET0Mva1Z2bHEyYkttbFM1ZnFyNy8rMHZqeDR5VkpiZHEwa2IrL3Y2S2lvb3dWc1ROeit2UnA0NE9iakZ5NmRNbnVPREV4VVgvOTlaZWsvLzNNMDdKYXJkcXhZNGNrcVU2ZE9pNTlvSkIybUhGV3c4VGhHc0lyQUFBb2tLS2lvb3c1Z3pZbFM1YlUwMDgvbmVXMVNVbEpHanQyclA3ODgwK2RQWHRXaHc0ZFVueDh2RXZoMVIwUFBQQ0Ezbi8vZlJVclZreVN0RzNiTm1OTzdxeFpzMlN4V0l4Vlp0OTY2eTBsSkNRNDlNaW1uY01iR2hwcTdCUHI1K2Vud1lNSHExdTNiazVYNVkyTmpkV0lFU08wYjk4K1Nha0I0Ym5ubnRNVFR6eWhYcjE2S1RJeVVwTW5UMWFSSWtWdWlBV2Njb050am5MYW4vT3p6ejZyczJmUGF0aXdZVzRGdUgvKytVY2ZmZlNSdnZycUszWHMyRkcxYTljMlZnZ09DZ3JTaWhVcmRPSENCUTBjT0ZBZE9uVFFzR0hESEFLT0srL1Znc1ppc1dqczJMSHEyN2V2a3BPVDVlWGxaU3d5VnFGQ0JmMzQ0NDhaWGp0OCtIRDkvUFBQZXZIRkYvWGNjODlsK3B6MHczZ1BIanhvOUFnNys0QnI1ODZkeHUvYW80OCs2dEwzWWx0OFRhTG5OYmZrLys3WEFBQUErYUJodzRZcVhicTBpaGN2cnNxVks2dERodzVhdG14WnBxdUVKaWNuYTkyNmRlclFvWU84dkx3MGQrNWNCUVlHNnZmZmY5ZXp6ejZydlh2MzVtcU5RVUZCcWx1M3J1Njg4MDdGeHNacTVzeVprbEszV0VsSVNORFVxVk0xY3VSSVhiNThXZFdyVjFmZHVuVWRBdlRLbFN1TnIyM0J0VkdqUmxxOWVyVzZkKy91TkxoR1JFU29kKy9leHB6TldyVnE2YlhYWHBPVU90L3YzWGZmVlVCQWdLeFdxMTUvL1hYdDNMa3pWNy92M0xCMzcxN3QzcjNiNFJhZDBzZ0FBQ0FBU1VSQlZMKzA4eExkWmR2SE4rMWNWSDkvZjQwYk44N2w4SEgwNkZHTkd6ZE83ZHUzMTZwVnE1U1ltR2kzUDdDM3Q3ZENRMFAxOHNzdkc2c2xyMW16eG5oL3hzWEZaYnYrZ3VMMjIyODNodmRiclZiTm56OWZseTlmbHBlWGx3b1hMcHpoZjdZRmxMeTl2VE50bDdhdHpkYXRXeVdsdnY4clZhcGs5MXBLU29ybXpKa2pLWFVrZzZ0YjVFUkhSMHRLSFkzaDdQY1E3cVBuRlFBQUZFaDMzSEdITm03YzZGTGJ4TVJFclYrL1hoOSsrS0V4M1BES2xTc0tEZzdXL1Buek5XVElFRVZHUnVxRkYxNVF1M2J0TkdqUW9Cd3ZxSlJXZkh5OFJvMGFwZE9uVDZ0WXNXSUtDd3ZUeXBVcnRXREJBb1dIaCt2UW9VT2FNbVdLYXRldWJYZmQ1czJiOWNzdnZ4akhRVUZCR2pGaWhGcTNidTMwT1ZhclZTdFhydFRzMmJPTkliSVBQdmlnWnN5WVlSZUs3N3p6VGsyZlBsMGhJU0ZLU2tyU3lKRWp0WGp4WWxXclZrMUpTVWt1emQyMWlZbUpNYjVPdjlXTHE4cVZLK2Z3b2NPTEw3NllyWHRsSmlJaVFwTHJRenpUYnAyeWMrZE9mZkxKSjhhd2J5bjFQZGlqUncrblA0OW5uMzFXOWVyVjA5aXhZeFVSRWFIbzZHak5uajFieTVZdDArZWZmNTZyNzYrMGtwT1RqYSs5dkx4Y3ZpN3RTc3g1S1RrNVdhTkhqMVpNVEl4OGZIeVVsSlNralJzM2F0ZXVYZXJjdWJPZWV1cXBET2NKNStTWnRubk5UWm8wY1hoOTBhSkZPbno0c0NUcCtlZWZkL20rdGdXZ1NwWXNtUXRWUWlLOEFnQ0FtNVJ0OWVDclY2K3FUWnMyeHVxaEpVcVVVTisrZlZXbVRCbEpxVDB0UzVZczBmRGh3M1h5NUVsOTlkVlgycmh4bzlxMGFhTVhYbmpCSVdSY3ZIaFJiZHEwY1hpZXJWYzB2WFBuemlrME5OUUlkcSs4OG9xQ2dvTFV2MzkvM1hiYmJabzRjYUlpSXlQVnYzOS9oWVNFMkEySGJOeTRzV3JVcUtIZmYvOWREejc0b0NaT25KamhOaDhIRGh6UTIyKy9iUmNnMjdadHE3Rmp4enJkTC9XQkJ4N1F5SkVqTlczYU5NWEZ4U2trSkVSTGx5NVZZR0JnbHF2Zk9wT1NrcEt0NnlScDFLaFI2dGF0bTkyNWpJWndKeWNuWjdnZzBLKy8vcW9hTldvNC9YN1Bueit2UFh2MlNKSnV1KzAybCtyYXRHbVRwTlR2YmZEZ3djYjUrKzY3VHoxNzl0UkREejJVYVVDc1ZxMmF3c0xDdEd6Wk1pMWJ0a3pYcmwxVDc5Njk4eXk0U3ZZZklMaTZsM0JLU29vYU5XcVVWeVhaUFdmeTVNbmF2WHUzTEJhTFpzMmFwWXNYTDJyYXRHbUtqbzdXb2tXTHRIanhZdDExMTEycVZxMmFxbFdycGxLbFNpa2dJRUNCZ1lGNjdybm45UFRUVHlzb0tNajRJQ0lsSlVYSnljbkdmNG1KaVVwTVRGUkNRb0tLRnkrdW1qVnI2cnZ2dnRPLy8vNHJTWHJpaVNmc2F0cXdZWU1XTDE0c0tYVkVnN053bXhIYk5qOFpMUUFGOXhGZUFRREFUU2MyTmxZTEZ5NlVsRHEvOWNLRkN3b0lDRkRQbmozVnZYdDMrZnY3MjdXdlZLbVNQdjMwVTczNTVwdGF2MzY5NHVQakZSa1o2WFRsWXF2VmF0ZmJtSkdVbEJTdFdiTkc3Nzc3cmpHc2RNQ0FBWGE5ZEU4KythVEtsQ21qRVNORzZPclZxNW8xYTViMjc5K3ZDUk1tcUdqUm92THg4ZEdVS1ZPMFljTUdQZi84ODA3M25UeDgrTEFXTDE1c0xENGxwZmJRdnZycXEyclJva1dtTlhidDJsWEhqaDNUNnRXcmRmSGlSVzNkdWxWUFB2bGtsdDliZnRpNmRhdlRFTHBtelJxSDFaTnQ1cytmcjZOSGo2cGh3NGFxV2JPbUtsYXNxQ0pGaXVqVXFWTmF1blNwTWVmVjJVckU2ZTNidDg5dVlTd3ZMeTgxYTlaTXZYdjNWdlhxMVYzK1Bnb1hMcXorL2Z1clU2ZE8yclp0bTlxM2IrL3l0Um1KaVluUmtpVkxGQkFRb0NKRmloaEIvKysvLzlhYU5Xc2twUVpYVjBONmZraElTTkNZTVdPTTkybElTSWp4YzJqUW9JRSsvL3h6ZmZYVlY3cDQ4YUtPSGoycW8wZVBhdTNhdFRsNlptaG9xS3BVcWFKNTgrWkpTdDJxcDA2ZE9zYnJLMWFzMExScDB5U2w3aE05WWNJRWgzdHMyclJKcDArZlZ1blNwUlVZR0NnL1B6OWR2MzVkR3pkdTFHKy8vU1pKZXZqaGgzTlVKLzZIOEFvQUFHNDZBUUVCcWwrL3Z0YXZYeTlmWDEvMTZORkRQWHYyTkJaT2NzYmYzMThUSmt4UTY5YXR0V3JWS2syY09OSHAzbzBsUzVhMEN6VTJhVmNiM3JWcmw2Wk5tNllUSjA0WXI3LzQ0b3RPaHlRMmFOQkE3NzMzbmdZUEhxelkyRmlGaDRlclJvMGFSaTltK2ZMbE05MlQ5WU1QUGpBQ2djVmlVYXRXclRSOCtIQ1hoektPR2pWS0owK2VWT1BHamRXOWUzZWxwS1JvM2JwMUxsMmJXN0xhM3NoVmxTcFYwdTdkdTdWeDQ4WU1oNVFIQndlcmJkdTJXZDZyZHUzYXV2dnV1M1g0OEdFOTl0aGpHalJvVUk1NjJFcVdMSmtyd1ZWS2ZYK3ZXTEVpMHkxcHVuVHA0dkk4VEl2RjR2UTluUjJ0V3JWeVd0Zng0OGVOZWFlOWUvYzJGbW1TVW9OalNFaUlCZzRjcUY5Ly9WVUhEaHpRSDMvOG9mUG56K3ZLbFN1S2pZMVZZbUtpckZhcnkvLzUrL3VyVFpzMit1Q0RENHhWZ1cxRDBlUGo0elY1OG1SOS9mWFhrbExuck02Yk44L3A3MHhrWktRUmZwMjU4ODQ3VGZPQlQwRkFlQVVBQURlbE1XUEc2UHIxNityYnQ2K3FWS25pOG5VUFBQQ0FIbmpnZ1J3OU95QWd3QmpXV0t4WU1ZMGZQMTZOR3pmT3NIMk5HalcwWU1FQ0RSbzBTSVVLRlZMWHJsMWRmdGI0OGVNVkVSR2h1KysrVzg4Ly83ekRZalJaOGZIeDBYdnZ2V2NFSFl2Rm9uTGx5cmwxRDdQSXJPN0NoUXVyV2JObWV2bmxsMTFhVmRwaXNlalZWMTlWWEZ5YzdyLy8vdHdzTThkOGZIeDAxMTEzT1oyYlhLWk1HYlZ2MzE3OSt2Vno2NTdaM1d2V1ZkV3FWVlAzN3QxVnZuejVETi9mdnI2K2F0Q2dnZE90aGJMcmlTZWUwR2VmZmFiNjlldmI5WkRhOWxzdVc3YXM1czZkNjNUN0hFbXFXcldxMC9OQlFVRnEwcVNKUWtKQzdMWmVRczU0V1RPYWdBRUF5QldMRmkweWhpY09HREFnMHg0U0FQOWp0VnJWcEVrVFkwanQrdlhyVFRYTU1iMlVsQlR0Mzc5ZnZyNitxbEdqUnBidEowNmNxS1NrSkEwYk5pekRlYXJwSFRseVJLZFBuMWF6WnMzY3FpMDVPYmxBckhaNitmSmxZMEV0ZDRibXBtVzFXcFdRa0dEM240K1BqMjY1NVJhbnc1QnZkTGFleHBTVUZIbDdlN3UxU05QTjRvY2ZmdEM5OTk1cjkzdDQ4dVJKelo4L1g2TkhqM1k1dUNjbkp5c2xKVVZlWGw0RjhyMWtCdnlyQWdBQTVBS0x4YUs2ZGV1NjNIN01tREZPNTZobXBtclZxaG4yOUdTbUlBUlhLYldYT3J1aDFjYkx5MHQrZm42NXZtZXZXWGw1ZWNuTHk4dnQ5OXJOeE5tYzFFcVZLdW5OTjk5MDZ6N2UzdDRGNW5mTnJIZ1hBd0FBZUFCaEFnRGN3LzgxQVFBQUFBQ21SM2dGQUFBQUFKZ2U0UlVBQUFBQVlIcUVWd0FBQUFDQTZSRmVBUUFBQUFDbVIzZ0ZBQUFBQUpnZTRSVUFBQUFBWUhxRVZ3QUFBQUNBNmZsNHVnQUFBSUFyVjY3b3M4OCtzenRudFZwMS9mcDE0emdzTEV5QmdZRjJiZXJVcWFNR0RSckl5OHNyWCtvRUFIZ080UlVBQUhpY3Y3Ky92dmppQzUwL2Z6N0RObUZoWVhiSGZuNStLbFdxbE82Ly8vNjhMZzhBWUFJTUd3WUFBQjduNCtPakprMmF1SFZOOGVMRlZiMTY5VHlxQ0FCZ05vUlhBQUJnQ2cwYU5GRGh3b1VscFE0WnRscXRtYmF2VUtHQzdyampqdndvRFFCZ0FvUlhBQUJnQ25mY2NZY3FWcXlZYVp1MGdmYXh4eDR6d2k0QW9PQWp2QUlBQUZNb1Y2NmMwWk5xVzRBcGJWaTFXcTNHZVI4Zkh6VnYzanovaXdRQWVBemhGUUFBbUVMaHdvVlZ0MjVkK2Zoa3ZaNWs0OGFOVmJKa3lYeW9DZ0JnRm9SWEFBQmdHZzBhTkpDdnI2L0QrZlR6WDU5NjZxbjhLZ2tBWUJLRVZ3QUFZQnJCd2NFT1E0ZlRLMXUycktwV3JacWZaUUVBVElEd0NnQUFUT1daWjU2eE8wN2Y2MXFuVGgwVkxWbzBQMHNDQUpnQTRSVUFBSmhLczJiTlZLeFlNVW4ydmE5ZVhsN3k5ZlZWblRwMTVPL3Y3Nm55QUFBZVFuZ0ZBQUNtVXJod1lUMzg4TU5PWHl0VnFwVHV2dnZ1REljVUF3QUtMc0lyQUFBd25jY2VlOHh1NFNaYldBME9EbGFWS2xVOFZSWUF3SU1JcndBQXdIUXFWcXlvQ2hVcVNMSWZPdHlnUVFPR0RBUEFUWXJ3Q2dBQVRLZDA2ZElPS3dwN2UzdnI4Y2NmOTFCRkFBQlBJN3dDQUFEVENRZ0kwTDMzM2l0dmIyL2pYTzNhdFZXdVhEa1BWZ1VBOENUQ0t3QUFNS1U2ZGVyWXpYdHQwcVNKQjZzQkFIZ2E0UlVBQUpqU3ZmZmVxN0pseTBwSzdZbHQwYUtGaHlzQ0FIZ1M0UlVBQUpoV3g0NGRKYVgyd2hZcFVzVEQxUUFBUElud0NnQUFUT3VwcDU1U2tTSkYxS0JCQXdVRUJIaTZIQUNBQnhGZUFRQ0FhUVVFQktoMTY5YTYrKzY3N2JiTUFRRGNmSHc4WFFBQUFFQm1ubjc2YVpVcVZjclRaUUFBUEl6d0NnQUFUSzF5NWNxZUxnRUFZQUlNR3dZQUFBQUFtQjdoRlFBQUFBQmdlb1JYQUFBQUFJRHBFVjRCQUFBQUFLYkhnazBBQUJRZ01UR1g5UDMySDNUeTc5T2VMZ1VBY0FQejl2WldqZXIzNk1HRzk2dHdvVUtlTGtjUzRSVUFnQUpsNTY3ZG1qeDlwaTVjaVBaMEtRQ0FHNWlYbDVlQ0sxWFUwb1Z6VmZIMkNwNHVSeExEaGdFQUtGRE9uajFIY0FVQTVKalZhdFdKaUpPNmV2V3FwMHN4MFBNS0FFQUJWYWRXVFRWK3BKR255d0FBM0VDc1ZpbHMrU3BGWGJqZzZWSWNFRjRCQUNpZzZ0YXVxYUdEQjNxNkRBREFEY1JxdGVyYnplR21ESzhNR3dZQUFBQUFtQjdoRlFBQUFBQmdlb1JYQUFBQUFJRHBFVjRCQUFBQUFLWkhlQVVBQUFBQW1CN2hGUUFBQUFCZ2VvUlhBQUFBQUlEcEVWNEJBQUFBQUtaSGVBVUFBQUFBbUo2UHB3c0FBQUEzbDE5Ly9WVjc5KzdWZ3c4K3FIdnV1VWRlWGw2ZUxzbXdmdjE2dFdqUlFuNStmcDR1SmM5WnJWYkZ4c1lxTUREUTA2VTRTRTVPMXVyVnErWHQ3YTFPblRybDY3UFBuVHVuOTk5LzN6anUxYXVYS2xTbzRMUnRWRlNVa3BPVEpVbEZpeFpWUUVCQWx2ZTJDUXdNVkpFaVJYS2g0cHZMcFV1WHRHdlhMdU80UVlNR0tsNjh1QWNyeXI2UFAvNVl2LzMybXlTcFpNbVNldlhWVnoxY2tma1JYZ0VBUUw1YXQyNmR2dnp5UzgyYk4wOUJRVUVhTzNhc21qWnQ2dW15OU0wMzMraU5OOTdRL1Buek5YTGtTRlBVbEpkKytlVVh2ZlRTUzdyLy92dlZva1VMTlczYVZNV0tGZk4wV2RxN2Q2K21UNSt1bzBlUHlzZkhSMVdyVmxYTm1qWHo3Zmt4TVRINjRvc3ZqT1BXclZ0bkdGNjdkdTJxUzVjdVNaSmVlT0VGRFJnd0lOTjd0MjdkMnZoNnhJZ1I2dDY5ZXk1VWZIUDUrKysvRlJvYWFoeC8rT0dIK2ZMK1NFaElVT0hDaFhQMW5yLzk5cHUyYk5raVNTcGJ0bXl1M3J1Z1l0Z3dBQURJTjFhclZULzg4SU54SEJNVG95cFZxbml3b2xRWExselFXMis5SlVtS2pJelV5SkVqOWZYWFgzdTRxcnkxYnQwNkpTVWw2Y2NmZjlSLy92TWZIVDkrM05NbFNaSjI3OTZ0bzBlUFNwS1NrcElVR2hxcXk1Y3ZlN2dxODBwS1N0SzFhOWM4L2w5aVlxS24veW55elA3OSs5V3VYVHVGaDRkN3VwU2JIajJ2QUFBZzN4dzZkRWhSVVZIR2NmMzY5VFBzMWNwUFU2ZE9OWHJRSktsMjdkcHEyYktsWFp2SXlFaWRQMzgrVDU1ZnVYTGxMSWVjNXFiWTJGaTdQOFNyVjYrdU9uWHE1TnZ6TTlPdlh6L3QyTEZEdi8vK3U2VFVvYlpUcDA3VjFLbFRQVnlaT2ExWXNVSnZ2LzIycDh0UWp4NDlOSHo0Y0UrWGtlczJidHlvOGVQSDYvcjE2eG85ZXJSbXpKaWhSeDU1eE5ObDNiUUlyd0FBSU45czNyelo3cmg5Ky9ZZXF1Ui9QdjMwVTdzZ0Z4QVFvTW1USjh2YjI5dXUzWW9WSy9UUlJ4L2xTUTF6NXN4Um8wYU5qT1BrNUdTZE9uVXFWNS9oNStkbkRFMzg5dHR2RlI4ZmI3eldvMGVQWEgxV1RuaDdlMnY4K1BGNjVwbG5qTjY4SFR0MjZNeVpNeXBmdnJ5SHE4UE5adi8rL2JwKy9icWsxRjd1VjE1NVJlKzg4NDRlZlBCQnUzYWJOMi9XbWpWcjNMcjM0Y09IamEram82TTFaTWdRdCtzYlBueTQ3cnp6VHJldnUxRVJYZ0VBUUw1SkcxNkxGeSt1NXMyYmU3QWE2ZWVmZjlhc1diUHN6cjMyMm11NjdiYmJQRlJScWl0WHJ1VDZRa1gxNnRYVDRzV0xaYlZhdFh6NWN1TjgyYkpsYyszbmNQNzgrVnpyblc3ZXZMbisrOS8vS2pnNFdFT0hEdFdsUzVmc2VzZXpvM0Rod2dYK0QvMmlSWXZtMnlKb3NiR3grZkljVHhvNWNxVE9uejl2ekUxTlRFelV5eSsvckRsejVxaCsvZnBHdXpObnp1aW5uMzdLOW5PdVg3K2VyZXY3OWV1WDdXZmVpQWl2QUFBZ1h4dytmTml1TjdGdDI3WXFWS2lReCtvNWZmcTBRa05EbFpLU1lwenIycldydzNEaGdtYjc5dTNHbkZKSjZ0Mjd0M3g4Y3VkUHdpKysrRUtMRmkzS2xYdlpSRVJFNU5wdzFEdnV1RU1yVjY3TWxYdVoxZHExYXhVVUZKUXZ6MnJXckZtT1AxQXdPNHZGb3NtVEoydlFvRUhhdDIrZnBOU2crZkxMTDJ2Um9rVzY1NTU3UEZ6aHpZWHdDZ0FBM0hidTNEbjE3ZHZYcld2U0RsT1ZVcmVsK2U2NzczS3pMSzFldmRxbGJXNmlvcUlVRWhLaUsxZXVHT2NhTm15b0VTTkdaSGpOQ3krOG9KNDllK1pLbmVrNW0rL3E2blk5YWY5ZE03dkd0bExxa2lWTGpITzMzSEtMbm5ycUtWZkxCSEpzMjdadG1qWnRXcmF2VDc4dzFJZ1JJK1RyNjV2dCs3MzQ0b3Q2OHNrbk0yMVRxRkFodmZQT08rclZxNWRPbmp3cFNicDY5YXFHREJtaUpVdVdxR0xGaXVyZXZiczZkKzdzMXJQSGpSdW43Ny8vWGxMcUNJanNmTEJ5TTJ6cmxSYmhGUUFBdUMwNU9WbVJrWkU1dWtkTVRFd3VWZk0vYVh0Uk0zTGh3Z1VOR0RCQWYvLzl0M0V1T0RoWTA2Wk55N1FIMHMvUEw5LytVQXdLQ3RLT0hUdXliQmNWRldYWFU3eHk1VXFWSzFjdXcvYTdkdTNTZ1FNSGpPUHUzYnZMYXJVcUlTRWgyN1g2K3ZyS1luRytnWVVaL3JCT1RFdzA5bUs5a1Z5K2ZGa0hEeDUwbUZ0NW80dUxpOHZ4L3p2U3VuRGhRbzZ1djNyMXFrdnRBZ01ETlhQbVRQWHExY3NZTG4zeDRrWE5talZMTTJmT2xJK1BqOXNqR05MLzNyRHZiOVlJcndBQTRLWVJIUjJ0QVFNR0tDSWl3amdYRkJTazJiTm41K3RxdjU2UWtwTGlNTDkzOXV6Wm1qMTdkbzd1bTM2eEtadml4WXNiOHdROWFmTGt5WGI3dHFiVnZYdDNuVGx6eHU1YytxQWJFaExpc0hqWHQ5OSttNmREM20zRFV2ZnYzNi9YWG50TkhUcDB5TE5ud1hYQndjR2FOR21TaGc4ZkxxdlZxb2NlZWtpVEprM3lkRmszRmNJckFBRElzZTdkdTN0a3Y5WmZmLzFWWDMzMWxVdHRUNTgrcmFGRGg5b0YxMkxGaW1uKy9QbW0ySzRucjYxYXRVcC8vdm1ucDh0d3libHo1elJxMUNqamVQanc0WG15bGMvVnExZXpYSFFvTGk3TzRaelZhczMxV3RMZSsvWFhYemZtVjA2YU5Fa1hMMTUwZVpoK1hGeWNSK2VTdSt2amp6OTJxLzJ4WThjMFljSUU0L2lOTjk3UVhYZmQ1ZFk5WG56eHhXd3ZOdlhJSTQ5bzBLQkJ4bnMwL1FjYkhUcDAwTm16WjEyNlYxSlNrdkYxWkdTa0dqWnM2Rll0R3pac1VLbFNwZHk2NWtaSGVBVUFBRGwyLy8zM2UyenZRMWZDNjk2OWV6Vnk1RWk3eFdVQ0F3TTFmLzU4VmExYTFUaVhsSlNrZDk1NVJ6MTY5UEQ0aXNPNTZlTEZpM3J2dmZjOFhZYkxybCsvYnV6ektzbHVibkpCOTg0NzcramJiNzgxanIyOXZSVWNIT3p5OVZuTjN6U2I2dFdydTlVK2ZjOTQ1Y3FWM2I1SCtzRHByc3crU0xoKy9ickR2RnhYdVh0ZFhuNklZbGFFVndBQVVLQ3RYYnRXa3lkUHR1dmxDQWdJMEx4NTh4eFdDbDJ4WW9VKy8veHpyVm16Um4zNzlsWFBuajF2cUY2c2pNeWNPZE1oQUs1Y3VkTFk5elV6ZS9mdTFkQ2hRNDNqNWN1WDI4MnJ0UzBFZFNONjg4MDNIUllTTzNYcWxGM1AzdWpSb3gxNjl2THFQZkhaWjUvcDAwOC9OWTY5dkx3MGNlSkVOV3ZXTEUrZWg5eFhwVW9WbFNoUndxVzJwMCtmTm40dmZYeDgzQjY5a2x1cmhOOUlicjd2R0FBQTNGVDI3OTl2RjF4TGxpeXBkOTk5VjlXcVZiTnJGeE1UbzRVTEYwcVNFaElTdEdEQkFqVnMyRkExYXRUSTEzcHoyNFlORy9UMTExODduRDkzN3B6dXVPT09MSy8vOTk5LzdZNHJWcXhZSUFLOUpJZjNnT1M0YU01ZGQ5Mmx1blhyNW5rdGE5ZXUxZHR2djIxMzd2WFhYM2Q3NnliMmVmV3M5UFBLTS9QS0s2OFk4OEpMbHk2dFR6NzVKSy9LS2pBSXJ3QUFvRURyMzcrL05tellvTVRFUkFVSEIydk9uRGxPVitSOSsrMjM3ZjRZNzlLbGl5bUNhM3g4dkxHS2N1SENoZDBhOGhnUkVhRXBVNlk0ZmUzNDhlTXVyV1NiZG0vZUVpVktaQnBjKy9mdnIzNzkra2xLN1RXTWlZblJ0V3ZYWEs3WEpuMWdqbzZPMWovLy9PUDJmU3dXaTE1OTlWV0Zob1lhTmVXVmt5ZFBhdnYyN1U1ZksxYXNtR3JYcnAzaHRhdFdyZExVcVZPTll5OHZMNDBiTjA3dDJyVnp1dzcyZVVWQlJuZ0ZBQUFGV3RteVpkV3BVeWY5K2VlZm1qbHpwb29YTCs3UVp0ZXVYWGE5azZWTGw5Ymd3WVB6czh3TXRXM2JWdEhSMFpJeVh0azNJK1BIajdjYkZsdTRjR0ZqV3h4WEYyOUtHMTZ6V3RqS1lySFliZjh4Yjk2OERGZjZkY2QvL3ZPZmJGMW5XL0U0bzYxOGN0UEdqUnUxY2VOR3A2L1ZybDNiYm4vZHRNTEN3dXg2WEwyOHZQVDY2NjluSzdqbXQ4R0RCeHZ2SjJlOTJEZXFtSmdZSFR0MkxOTTJsU3BWMGkyMzNDSXBkYkVsVjdicFNpL3Q3Mlp5Y25LMlBxQ1JwREpseXVSNEh1K05ndkFLQUFEeXpLVkxsM0psVVJGL2YvOGN6YTBjTUdDQS9QejhuUFlhWHJ0MnpTRWNoWWFHRm9pdGN3WU9IS2hodzRZcE1URlJOV3ZXMU1NUFA2ejU4K2RMa3Y3NDR3K1g3cEUydkZhdVhEbFA2cnhaZmZqaGg1b3paNDV4YkxGWU5HSENCTFZ1M2RxRFZibXVVNmRPbmk0aFR4dzRjRUREaGczTHRNMnJyNzZxenAwN1MwcGRiVDJuUGREbno1OVgyN1p0czNYdDExOS9yVEpseXVUbytUY0t3aXNBQU1nem5UdDNObm9OYzJMVXFGSHExcTFidHE4dlZxeFlocSs5L2ZiYmRqMGVyVnUzTmhiSWlZbUpVWnMyYmJMOVhIYzFhTkRBclRseldXbllzS0VtVFpxa3FWT242czAzMzlTSkV5ZU0xeUlpSW5UcDBpV25QZEUyOGZIeGRsc0w1U1M4ZW50N3k5ZlgxK1gyYVh1bENoVXE1SEx2YVVwS2lxNWZ2KzUyZlRubDQrT1Q0UUk2Zm41K0R1ZFdyMTV0OTIvcjQrT2pLVk9tcUhuejVqbXF3OU5iNWZqNCtCU1lPZEV3SDhJckFBQzRhWVdIaCt2TEw3ODBqc3VWSzJmTWo3Ukp2eHB0WHNycHMrTGo0eDNtbURacTFFZ2ZmdmloeXBZdDZ4Q2k5dTdkcTZaTm0yWjR2d01IRHRndGRwVitkV1ozTkcvZTNHNWVaMlpPblRxbDl1M2JHOGZUcDA5M2VTdW03Nzc3enVGbm1CLzY5dTJyQVFNR3VOdytiWEQxOC9QVDIyKy83Zlkrbjg1NGVxdWMxcTFiYStMRWlTNjNiOVdxbFZ2M1Q3K2R6TEJodzl6NlVFU1NMbCsrbk9ucjN0N2VUajl3eU9qM3MwV0xGdG1hMjUxYi9QMzlQZmJzL0VaNEJRQUFONlV6Wjg1by9Qanh4ckhGWXRIa3laTnY2T0hDWGJwMGNYcmUxOWRYTzNmdVZGQlFrSUtEZzQzZ3RHdlhya3pENjc1OSs0eXZ2Ynk4M041UEUxa3JYcnk0WnMyYXBWcTFhbm02bEZ6aGJxL3IrZlBuYy9TOG1KaVlIRjN2VEtOR2piUmp4dzZIOHhrdFVQWGFhNi9sZWcxd2p2QUtBQUR5eGNDQkE5V2hRd2VYMjNmcDBpWExIcExzaW8rUDF5dXZ2R0szdW5DYk5tMGNBa1RSb2tVelhLM1hGZi85NzMrMWJkczI0M2p3NE1FcVg3NThodTFMbFNxVjdXZTVxbTdkdWtaNDNiWnRtMGFOR3BWaDI3MTc5eHBmMzNISEhUZDBzTStwK1BoNGJkdTJUWWNPSGJMYjl6WW55cFVycDdsejU2cFNwVXE1Y2o4cGY3ZktzVW43ZThTUVllUWx3aXNBQU1nWFJZc1dWZW5TcFYxdW4xZC9nRnV0Vm8wYk4wNkhEeCsyTys4c21QbjYrcnE5ejJaYWh3OGZ0Z3V2RFJzMjlIanY1UU1QUEtBMWE5WklrczZlUGFzalI0Nm9hdFdxRHUzaTQrTjE0TUFCdSt0dVJqLzk5Sk9XTDErdTdkdTNLejQrWGpWcjFzeVYrMWFyVmszdnZ2dXVTcFlzbWFQN0pDY24yeDEvL2ZYWCtmNGh3MzMzM1dkODdlN0NhczcySU03TTRjT0hOWHo0Y09QNG5YZmUwZDEzMyszV1BicDE2NllyVjY2NGRZMDdCZzBhbEtmVERmcjA2ZVB5TVBxQ2h2QUtBQUJ1S3JObno5YVdMVnM4WFVhZStQenp6MVcyYkZtSDgyay9DSGpnZ1Fka3NWaU1yVDMrKzkvL09nMnY0ZUhoZG4rQXU3TkZ6NDBzZmVqNDRJTVA3STV6S3hpMmJ0MDZ4OEZWa3NQaVZPN08vOHp0NTd2YjgrcnVLcm5wOXdBdVVhS0UyL2ZJNjYyVDl1L2ZuNmZoTlNvcUtzL3ViWGFFVndBQWNOUDQ4TU1QOWZISEgzdTZqRHhUdEdoUkJRWUdadHFtV0xGaXFsZXZubmJ2M2kwcE5id09HVExFNFEvNkRSczJHRjhYS1ZKRTllclZ5MUZ0MzM3N3JjTER3MTFxbTM1N3BaRWpSN3JjRTUrZHJabE9uanlwYmR1MmFldldyZHEvZjMrbWJXKy8vWGEzNzUrWGNob2VjeXI5QWtvNTJkSUt5QXJoRlFBQTNCU1dMVnRtdDZmbXpleXh4eDR6d3V1NWMrZTBkZXRXdTRXYm9xS2k5UFBQUHh2SFRabzB5WEVvc1ZxdERrSEhWV2xYUE00dEowK2UxUExseTdWanh3NmRQbjA2MDdibHk1ZlhFMDg4b1RadDJxaGl4WXE1WGt0T3BCMytXcmh3WVllUWYrVElrVno3OXl0WHJweUNnb0xzenFYL21UTG4xZDZBQVFQVW8wZVBITjNqK3ZYck9kNUNxYUFndkFJQWdBSnYwYUpGV3Jod29kMjVnUU1IYXNHQ0JSNnF5TE5hdEdpaEdUTm1HTUVqTEN6TUxyeXVYYnZXR0ZZc1NVODg4VVMrMTVqWFRwdzRvZVhMbDJmWjdvMDMzbEM3ZHUzeW9hTHN1WGp4b3ZGMWlSSWxIRjRmT0hDZzB4VnlzOFBadjBYNm5sOTZYdTM1K3ZxcVNKRWlPYnFIdDdkM0xsVno0eU84QWdDQUFpczVPVm1USmszUzJyVnI3YzRQR1RKRUhUcDB1R25EYTFCUWtKbzJiYXBObXpaSlNsMVZlTStlUGJydnZ2c1VHeHVyVHo3NXhHaGJ2bno1WE5sL3RFV0xGdnJQZi83alV0c3paODdZYmZzelk4WU1sK2ZjaG9lSGE4eVlNVm0ycTFDaGdzTzVvS0FnMWFoUlF6Lzg4SU54em16RGhOTzdjT0dDOGJXejhKclgwb2RYWi91akFybUY4QW9BQUFvc2k4V2lYMy85MWU1Yzc5NjkxYWRQbnp6WkgvSkc4c3d6enhqaFZaTG16cDJycFV1WDZ1T1BQN2JycWV2YXRXdXVMSEJqc1ZoYzdwVkx2K2lRajQrUHk5ZjYrTGoyNTYwdHZKWW9VVUpObXpaVml4WXRWTDkrZlIwN2Rzd3V2SnJkMzMvL2JYeWQxV3JlOTk1N2I2WmJOVG16WmN1V1RJY2QwL09hdVFVTEZ1ajk5OS8zZEJrRkJ1RVZBQUFVV0Y1ZVh1cldyWnZlZXVzdFNWSy9mdjAwYU5BZ0QxZGxEclZxMVZMZHVuVzFiOTgrU2RKdnYvMm1qei8rV0dGaFlVYWJvS0FnZGV6WTBWTWw1aWsvUHo4dFdiSkVOV3JVdUdHSFpWNjdkazNuejU4M2pyUHFKZTdjdWJQYlE2Q2JOV3VXNmJEamhJUUV1MlBDcTcya3BLUThtYk45c3lLOEFnQ0FmREY3OW16Tm16ZlA1ZmE1dGRWRTI3WnROWC8rZkQzLy9QTjY3cm5uY3VXZUJjV2dRWVBVdjM5LzQzaldyRmwyci9mcTFTdkg4L1hNckhidDJwNHVJVk94c2JHWmJzM3oxMTkvMlIxWHJsdzVyMHR5a0Q2OHVqdHN1RldyVm02MVQ3OUExTEJodzl6ZUh1ank1Y3R1dGMrSnNtWEx1cjJWVDNwV3ExVy8vZlpiTGxWMFl5TzhBZ0NBZk9HcEhvaWlSWXZxd3c4LzlNZ2Y5bVpYcjE0OU5XN2NXRnUzYm5WNHJYejU4dXJXclpzSHFvSk5wMDZkVktOR0RUMzExRk5xMUtpUnc1RG85RVBpYjhUd21yYm5PRHZNUHZ5L2MrZk82dE9uVDQ3dWtaQ1FjTlBzczV3Vndpc0FBQ2p3Q0s0Wkd6VnFsSGJ0MnFWcjE2NDVuTS9OSWFDYk4yL1dRdzg5bEsxclI0MGE1Zks4MjdTckpOL0k3d2U1OGdBQUlBQkpSRUZVckZhcm9xT2o5ZjMzMyt2Nzc3OVhhR2lvdW5idGF0Y203WjYwM3Q3ZXV1ZWVlL0s3VElmdzZ1L3ZuKzgxNE9aQmVBVUFBUG1pZS9mdWV2enh4N04xYmJseTVYSzVtcHREYkd5c0RoOCtyTU9IRHlzMk5sWXZ2UENDUXh0L2YzK1ZLbFhLSWJ3ZU9YSkVEei84Y0s3VmtweWNyT1RrNUd4ZG0zNVJvSnZCcFV1WDdJTDRMYmZjWXZmNjlldlh0WFBuVHVQNDdydnZ6akk0SmlVbE9ZVE5uSXFMaTdNN2RuZVl1U3ZiRmFWMTlPaFJqUjA3MWppZU5HbVNxbFNwNHRZOSt2WHJwOWpZV0xldWNVVjhmTHhEejNOaVlxTEQ3NWE3YnNiM2YwWUlyd0FBSUYvY2R0dHRxbG16cHFmTEtOQjI3dHlwcUtnb0hUbHlSSWNQSDlZLy8veGp2RmF6WmsySDhCb2JHNnZCZ3dmcjFLbFREdmVhTjIrZXZMMjkxYXRYcnp5dnV5QTdlL2FzdnZubUcvWHQyOWV0NjlJUHA3MzExbHZ0am4vNTVSZTc0Rml2WHIwczd6bDU4bVJObmp6WnJUcXljdlhxVmJ2am9rV0x1blg5WFhmZDVWYjc5R0c1UW9VS2J0OGp0eGZvdW5MbGlxWk9uYXFHRFJzNkxJaTFjT0ZDaHoybWtYMkVWd0FBZ0J0SWZIeTgvdnJyTHgwOWVsUUhEeDYwZXkyellKSit2bVJzYkt4Q1FrSjA2TkNoREs5NTk5MTNkZTNhTlEwY09GQmVYbDQ1cXZ1UlJ4N1JxRkdqWEdwNzl1eFp1NkQ5K3V1dnEwR0RCaTVkdTJQSERyMzU1cHZacWpFM3BhU2thUG55NVpvM2I1N0tseS92ZG5pTmpJeTBPeTVidHF6ZDhmcjE2KzJPbXpScGtyMUNjeWh0eUxaWUxDcGV2SGltN1FzWExxeVNKVXZtZFZtWktsbXlwQkZnY3pyTWVjK2VQWHI5OWRjVkdSbXBhdFdxNVVaNXlBVGhGUUFBNUprWk0yWVlxNE5tdFkwSDdDVWxKZW5VcVZOMnE2dSsvdnJyaW9tSmtkVnFkZXRlZm41K3hyNm1VbW80Zk9tbGwzVDgrSEhqbkwrL3YyYk1tS0hGaXhmYkxRVDAvdnZ2NjYrLy90TEVpUk56OUllK3Y3Ky95OE8vMHc4dkxsbXlwTXZYbGloUnd1M2FjdHVoUTRjMGVmSms0NE9CcUtnb3QrK1J0dGZjejg5UHBVcVZNbzZqbzZNVkhoNXVISmNzV2RLbGxaTnZ1ZVVXQlFZR3VsMkxUYkZpeFJ6T25UbHp4cTZPckhvMW16UnA0ckdnYmJOcTFhcHNYWmYyZlptWW1LalpzMmZyNDQ4L05uNGZvNk9qSGE2cFhMbXlLbGFzbUwxQy8xOUtTb3EyYjkrZW8zc1VGSVJYQUFDUVo4eStGVWxlUzcrdGh5dE9uejZ0a1NOSEtpSWl3dUg2aXhjdlpubDkyYkpsVmFWS0ZWV3BVa1ZWcTFaVmxTcFZWTEZpUldQQm80TUhEMnJZc0dGMmYyajcrZm5wM1hmZlZiMTY5VlNyVmkyRmhJVFlCZGp3OEhEMTd0M2I3Zm1GUFhyMFVNdVdMU1VwMzNyYjdydnZQbU9ZWnZyZTVyd1dHeHVyK2ZQbmE4V0tGWGJ6VmE5Y3VlTDJTdHRwUDFoSS84RlBXRmlZM2YxYXRtenAwb0pXZ3dZTmNudWYxNno4K2VlZnh0ZHBQeUFwYU9MajQrM215YzZaTThkaC9yQ3pEd2JhdEduRGFzTzVpUEFLQUFCdVdMbTkrRXh1aTRpSXNEdDJaZWh0c1dMRmRQVG8wU3piK2ZyNjZzNDc3elFDYXRXcVZWVzFhbFdudldNMm4zMzJtV2JQbm0wWGlvc1VLYUtaTTJjYWN5YUxGQ21pT1hQbWFOU29VZnJwcDUrTWRzZU9IVk9QSGowMFlNQUE5ZXJWeTZWNWc1VXFWVktsU3BXeWJKZWJTcFFvb2ZyMTYrZkxzOUxPOTl5MWE1ZFdyVnJsMFB2V29FRURqUmd4d3VtdzdjejgvdnZ2eHRmQndjSEcxOUhSMGZyc3M4L3MybmJwMGlYRCsxU3NXTkhZMXpRbnZhN09uUDQvOXU0N09vcXEvK1A0SjhtR1ZFZ2dxUFFtTFlBOG90SkJwYWhJVTRFSGxTWUVwRWl2U2hVRVJFQVJSSnBTSkdJQkZCV2xxcUIwMUVkRW1nb3FKVFFwQmtsTUljbisvc2paK1dXVDNXUTMyWkJKZUwvTzRaemRtZG1aUzhwbVAzUHYvZDZvS0x1MVpndnlzTm52di8vZTdubmE5NTdpeFl0cjNMaHhldUNCQjNMbDJ1Nk90Q2pJQ0svWkVCOGZyK1RrWkxjbnBBTXd2OFRFUkhsN2U5LzB1L1VBc3VmbzBhTjJ6d3NWS3BSSExjbG8xNjVkMnJObmo5MDJWOEpEa1NKRlZLUklFU053MkxaVnExWk5WYXBVVWJWcTFWU3RXalZWckZqUjVmZXF2Ly8rVzVNblQ5YXVYYnZzdHQ5MjIyMmFQMzkraHQ3VXdNQkF6WjA3VnpObnp0UzZkZXVNN1VsSlNWcXdZSUcyYmR1bVVhTkc2ZTY3NzNicCt2bEordkRwN0d2OHh4OS8yUFYrSGpod3dHNS9xVktsTkdMRUNEVnIxc3pZRmh3Y2JJVFdmZnYyT2F6K0xLVUdwYlE5bW1tL1AvUG56MWQ4Zkx6eHZHSERocG5lSUhqbm5YZWM3c3VKNU9Sa3paa3p4MjdidmZmZW15dlh5bXVKaVlsYXZIaXh3MzJ0VzdmV21ERmpQSDVqSUsyb3FDaTc1NzYrdnJsMkxiUGowNW1iMXExYnAvbno1NnR0MjdZYU9YSmtucmJsMEtGRFdySmtpU1pNbUpCaEVyOGpCdzhlMUkwYk4xUzZkR21WTEZueUpyUXcrMzc2NlNmTm1UTkhUWm8wVVljT0hWUzhlUEZNajU4elo0NU9uanlwK3ZYcnEydlhycm5XcmovLy9GTURCdzVVOGVMRk5YcjBhSTlWelZ5NGNLSE9uRG1qVnExYVpmdXUzZHExYS9Yamp6K3FSbzBhNnQ2OWU0N2FjKzNhTmZYcTFVdU5HalhTWTQ4OTVuWUplay82NVpkZk5HellNUG41K2Vtenp6N0wxV3Q5L2ZYWG1qdDNydHExYStmMEF3V0FtK2Y4K2ZQYXZYdTNRa0pDRkJ3Y3JLQ2dJUG43Kzh0aXNTZytQbDU3OXV5eEsxcFR2SGp4bTNiamFkT21UWm96WjQ1Q1EwTVZHaHFxb0tBZytmcjZHdUU1S2lyS3J1ZE1TZzJFcnY3OWZmenh4eFVRRUtDcVZhdXFldlhxTHYyZHo2cXQ2VU5aMWFwVk5XL2V2QXhWYkcwc0ZvdkdqeCt2aWhVcmF0NjhlWFpCN2RpeFkrcmR1N2VhTld1bUlVT0c1SGhPWDE0NWVmS2svdnp6VC9uNCtNakx5MHZYcjEvUEVQYWN6YUZkdTNhdHcrMysvdjZLaUloUTkrN2RNOXhNdWZQT080MjFXUThlUEtqQmd3ZXJjZVBHeG5xNmlZbUpPbjc4dURaczJHRDNPbHRQOGc4Ly9LRDE2OWZiN1h2dXVlZGMvTjltTFNrcFNYMzY5RkZvYUtqQ3dzSVVHaHFxa0pBUUJRWUdHcjk3aVltSk9udjJyTDc4OGt1ZE9uWEtlRzNod29XenZZNnYyZjMrKysvNjdiZmY3TFlWTFZwVUV5ZE85RWh2NjZGRGg1U1ltR2ozUHVmcjZ5dXIxYXJUcDA5bnVFbVFmdG1rVzBtK0NhK25UNS9XbFN0WE1qMm1TcFVxQ2c0TzFxVkxsK3p1U0xuQzM5L2ZwUitFa2lWTDZwOS8vdEhhdFd2VnZYdDNoMi80cDArZnpyUnluelBseXBXekcyNHhlL1pzZmZmZGQ3cjc3cnMxZnZ4NHUyT3ZYcjJxdm4zN0tqRXhVYk5uejlacnI3Mlc1ZmxIalJxbHExZXZhc0NBQWVyVHA0L2I3YnVaTm0vZXJDTkhqdWpYWDM5VnAwNmRNajAyT1RsWkd6WnNVSFIwdENUbGFuajk5dHR2ZGZIaVJWMjVjc1dqQzk3djM3OWZodzhmVnRXcVZiUDlKbmo0OEdGdDNicFZDUWtKT1E2djMzenpqVTZkT3FWVHAwNnBjZVBHZVJwZWI5eTRvVXVYTHQyVXU0ejc5dTNUdVhQbnRHelpNalZ2M3R6dDB2c0FQRy9HakJrdUgrdkpOVW16VXFGQ0JWMjlldFZoZ1JabkhubmtFWmVYNkJnNmRHaDJtMlk0ZGVxVVpzeVlrV0c0b3lSMTZOQkJvMGFOTWtKVFpycDA2YUxhdFd0cjdOaXhka1dFcE5TNXNIWHIxczIzNGZYbm4zL1dsQ2xUbk80dlhyeTRTcGN1bldIN2hRc1hIQmI5YWRhc21VYU5HdVgwWmtPclZxMk04Q3BKZS9ic3lkQTduMTdWcWxXTnVlTVZLMVpVeVpJbGRmNzhlVW5Td3c4L3JCbzFhbVQ2ZW5kWUxCYkZ4Y1hwMEtGRGJyKzJYNzkrcGhyNTRFbmg0ZUhxMWF1WGxpMWJKaW0xY3Zha1NaTThObzk3NDhhTldyTm1qVXZIQmdVRjNkSkxqdVdiOExwczJiSU1KY0hUVzdKa2llNjc3ejVObkRqUjRSdDFadXJXcmV0ME9FQmFEUnMyMU4xMzM2MmZmdnBKSzFldTFPalJvek1jczNmdlhzMmFOY3V0NjB0UzU4NmQ3Y0xyK2ZQbjljY2ZmK2lPTys3SWNHeXhZc1hVclZzM0xWKytYTjk4ODQxMjc5NmQ0N3RkWDM3NXBmRm1lRE9VTEZsU0R6MzBVSWJ0U1VsSit1cXJyeVJKRHozMFVKWnZERC8rK0tNUlhOdTJiZXY1aHFieDdiZmZTa3E5QXhvY0hKeXIxOHBMVzdkdWxaUTZWNmxCZ3dZNU9sZEtTb3BkMFFwSExCYUxyRmFydzhYcjAyNXpWdXpDeTh2TEkydTJEUnMyVEh2MjdOR0ZDeGMwZWZKa3JWeTUwdU5yd1FGd1hjbVNKVE1NbjNVbUxDenNwbzZZY1BjR1pvVUtGVFI0OE9CY2FrMUdWcXRWRXlaTXlEQ3NPaWdvU0JNbVROREREei9zMXZscTFhcWxEejc0UUsrODhvbzJiZHBrYlAvdmYvK3JKNTk4MGlOdHpndHA1NUk2TW1EQUFJZnpsRXVVS0tIQmd3ZHIzcng1a2xKLy9pWk1tS0Q3Nzc4LzAvTjE3TmhSTzNic3NKdExuSm5nNEdDOTlOSkx4dk93c0RDOThjWWI2dEdqaHl3V2kwYU1HT0hTZWR4UnRteFpuVGh4d3EzWGRPN2NXVTg5OVpUSDIySW1mZnYyMVk4Ly9xZ1dMVnJvNmFlZjl1aTUzYmtCTVhUb1VBVUdCbnIwK3ZsSnZnbXZOcUdob1hZOXBEZHUzRENLSWFTdnNsYXNXTEVzeDU5ZnYzN2Q2VjNUblR0M09yeXJkdTNhTlVuU0o1OThrbUVNdXBSYVZlelJSeC9Oc1AzcnI3OVdZbUtpNnRTcDQvQ09YTTJhTlROdGEzcTlldlhTK3ZYcmRmbnlaYzJlUFZ2MTZ0WExVZS9VeHg5LzdIYm96NG02ZGVzNkRLODdkdXd3cWltNjhrYTRaY3NXU2FsdjhMazFVVjZTb3FPampUdVJ1WG1kdkhiNThtVjk5OTEza3FUdTNidm5lRjIvMmJOblozazNjY3VXTGZydXUrODBjZUpFcDhmY3VIRkQ5ZXZYZDdpdlVxVktUb2R2U2FrL1IyZk9uSEdwdmJhQWZPellzU3cvaEVpcDcwbnBoM2NCOEp3cVZhcm9mLy83bjlQOVlXRmhhdHEwcWZyMjdldndabTl1OGZmM1Y3bHk1WFR1M0Rtbk4ra0tGU3FrOHVYTHEzbno1dXJhdGV0TnJaWGg1ZVdsV2JObXFWdTNic1lOM2thTkdtbmN1SEhabmpvVUhCeXNhZE9tcVhYcjFucjU1WmNWRmhhbVVhTkdlYkxaTjUyanVhTGUzdDZxVXFXS25ubm1HYU5Tc2lNOWV2VFF5Wk1uZGZyMGFjMmFOY3VsWGpnZkh4L05uVHRYbjM3NnFiWnMyYUpUcDA3cDMzLy90U3ZJNCszdHJhSkZpNnBldlhxS2lJaklzRVJRcFVxVk5HN2NPSGw1ZWVYSzhOR3FWYXZxKysrL1YyeHNyTk5DUVY1ZVhpcGZ2cnhxMTY2dGpoMDdxbGF0V2g1dmg5bFlMQmE5L2ZiYk9mNWM1RWhXSTl4Q1FrSlVvMFlOZGUzYVZRMGJOdlQ0OWZPVGZCZGVIMzc0WVQzLy9QUEc4MjNidG1uMDZOSHk4L05UOWVyVjdZN3QwNmRQbG5jRFY2OWU3YlNYOU55NWN4a0tHNlNWa0pEZ2NQL0VpUk16M05HTWk0dlQ1czJiSlVtalI0OVd0V3JWTW0yWEt3SURBelZnd0FCTm5UcFZaODZjMFFjZmZLQWVQWHBrKzN6Ky92N3k5L2QzNlZpcjFXcFVXYk5ZTE5tYVk1VDJXdGV2WHpkNjJHeUZJYXBXcmFveVpjb1lmM1FkdFRNdUxzNElyM1hxMU1reW9GZ3NGcnU3ck92V3JYTnB5TFdVK24rMnZZbS8vdnJyeHQxV1Z6enh4Qk9tK2dPZldaaEwreUhzMVZkZjFhdXZ2dXJ5ZVV1V0xKbmhoby9GWW5GNFV5VTVPZG00anBlWGw0b1hMKzV3QWZyWTJGZ2RQWHBVWGw1ZUdhcEhSa2RIdTFTUk15NHV6dTJwQkpKY2VrMWNYSnpiNXdVS2dsS2xTbVVhS2ozbHJiZmVrdlQvNzAyMkcwd3BLU2txVktoUW5oWlgrK1NUVHh4dXQ3MjN1YkowU1c0cVdiS2twazZkcWttVEptbkVpQkZxM2JxMVI4N2JxRkVqclYyN1ZyR3hzZm0rdUYxSVNJaSsvdnBySlNjbnk4dkxTNzYrdmdvTURIUjUxTTI0Y2VPTW4wVlhXU3dXZGVyVUtjdHBVWm54MVBmU2tiNTkreHFqR0d4L1B4TVNFcFNVbENSdmIyOEZCZ1lxT0RnNDMzL3ZzOFBWNExwNzkyNjN6bHV0V2pWakhWY3ZMeS9qbjQrUHp5MzVkYzVNdnY5cWZQbmxsNUtrKysrL1A5ZTYwRHQwNktEaHc0ZnJyNy8rVW1ob3FOTTNxSzVkdStyMDZkTU85eDAvZmx4V3ExWCsvdjRlblVmWHJsMDdyVnExU24vKythZVdMbDJxZHUzYVpYdHg3cmx6NTdwODdJa1RKNHdiQXhFUkVlclhyMSsycm1rVEVSRmh0NTZaSlAzMjIyOXEwYUpGaG1PSERoMXFoUFF0VzdibzMzLy9sWlRhVTU3VkFzNWhZV0hHa0ZncHRUY3ZPNkVtTVRIUnJlUE50cFNEcTJITzNhK05veUEzY3VUSURNWE4vdnJyTDNYdDJsVlhyMTVWOCtiTkZSWVdwckN3TU5XclZ5L0Q2dzhkT3FTZVBYdktZckZrR05xL2MrZE9EUnMyek9YMkRSdzQwR1BEbWpadDJxU1hYMzdaSStjQ2tEVnZiMitQVndJUERRM05sUUNlMTZFMXJVYU5HbW5EaGcwdXpXMTFSMEJBZ0FJQ0FqeDZ6clRLbGkxN1UyNk9TS2svQjlsVjBJTkZibitmcytPdXUrNjZhVDhiTjR1WGw5Y3RQUlRZSGZuNk55NGhJY0VJSzYxYXRjcTE2MWdzRmdVR0Jtcnk1TW42NDQ4L05IUG1USWRkOXBuZGpmbjExMThscFU3NDl1UWNPaDhmSHcwY09GQ2pSbzFTYkd5c0ZpMWFwSEhqeGprODFuWW51S0M4MFZxdDFnenJuR1hGMmJEcUtsV3E2TTAzMzNUNnVoOS8vRkZqeDQ2VkpQWHUzVnVkTzNkMjZYb3paODdVdG0zYjdMWk5uejVkR3pkdXROdG1DN2VMRnkvVzBxVkxqZTBOR2pUUVUwODlwY21USjJkNUxWc1A5YjU5KzlTbVRSdGplOW15WlozTzUzNzY2YWR6ZE9mWFp0MjZkWHJ2dmZkY092YkdqUnNhTTJhTXJsNjlxZ29WS21SYUtNUFRiTC9Mbm5Bcmw2a0hrTDk0T3JnQ1FGN0oxeWxtejU0OWlvdUxVM0J3c0JvMWFwUmgvK25UcC9YRER6OWtlZzVuUGFXU2RNODk5MmpNbURHcVVxV0tEaHc0b0VPSERtVmE0YXRQbno2NmZ2MjZnb09ETlh2MmJQMzExMS9HUHRzQ3poY3VYSEJZNUtsMjdkclpyaERickZrejFheFpVMGVPSE5IKy9mdVZrSkRnOEErVmJhaVZtU3ZCUGZYVVUwNkhQbmZ2M3QydTR2U09IVHVNZ2dLelpzM0t0TXJrSzYrOG92WHIxenNON2hhTEpkUGxlTklPRGZ2OTk5K3pYTHJIeHRIM0lURXgwV21QWmxKU2tsMVJvb1NFQk1YSHgrdkNoUXN1WGMvMm1yVEhaL2FoSlRRME5NdGlGYTV3cDdkLzFxeFp4dS9TYTYrOXBzREFRTTJZTWNQcDhGOWJ6L3FOR3pjVUVSRmh0ODlXeE9YY3VYUEd2cENRRUwzKyt1dlorVzhBQUFEQXhQSjFlTFVOR1c3ZXZMbkRRUGJoaHgvcXd3OC96UGI1cTFTcFlreWd0aTB0NCtYbHBTRkRoamc4dmxxMWFzWjgzTDE3OTlxdGZXVnovdno1WEtub08zandZQjA2ZEVoZHUzWjFHbFpzUTExZG5kZWFGd0lEQTUwVzNFZy9ETXRXcnJ4Njllb09oeGM3a3AzZXNnTUhEaGdGaktUVU5kYVNrNU96M1lNK2ZQaHd1MkhXUjQ4ZU5YNXVldlRvb2YvKzk3L0dQajgvUC9uNCtHamh3b1ZabmpjeU1sTDc5dTFUN2RxMTFiOS9mMk83bVliN3JGKy8zcGpUUEdYS0ZDTTRIejkrM0c3cEFHZWNIUk1mSDIvc3k2eGd4b0lGQzdSa3lSSjNtKzJRbzhySUFBQUF5RDM1TnJ6R3g4ZHJ4NDRka3B3UEdhNVVxVktHQ20zcG5UdDNMc05jeS9TKy92cHJIVGh3UUZKcUwxRDZ0YTh5RzQ3YnJsMjdUQ3ZCSFQ5K1BNdDVtcTZvVzdldXcySTNOamR1M0REQ2EyNE1IenA1OHFRc0ZvdktsQ25qOFhNN3NuSGpSaDA1Y2tTUzdJS2FNN2FnNFc2dmMwcEtpbEd3cUd6WnNycDQ4YUppWW1MMHd3OC9PSzE4bTFhVEprMFVGaGFtMnJWckc5dHNDOXJicEYxc3ZFaVJJZzUvWmwyNWxtMG9jdEdpUlYwNi9tWTdkdXlZc1Y1anIxNjkxS3haTTJQZndvVUxuUzZuYytUSUVmWHYzMSsrdnI0WmhtRHYyYk5IenovL3ZDcFVxS0IzMzMxWFV1Wnp6ZEwzYkFNQUFDRC95TGZoMVRaa09Dd3NMRU1GVXB0T25UcmxxTnF3bExvc2ptMy8xS2xUTTFSM2k0dUxVK2ZPblhYdTNEbUhJYnBqeDQ2WkxpUzhmdjE2ajRUWHJLU3QySnZkZ2s3T0pDUWthTlNvVVRwNzlxeDY5ZXFsWjU1NUpsZm4xNlNrcEdqUm9rV1NVdGZkYmRxMGFaYXZzUVdXOUQydjlldlgxNHN2dnVqMGEvTHh4eC9ybDE5K2taUmFKZnFUVHo3Ujl1M2J0V25USnBjQ1lxdFdyYktjaisxdVJicjhLRG82V3FOR2pWSmlZcUxxMTYrdjU1NTd6bTUvWnFNQjB1NUxQMS9WOW5ObXEzNllGVmNMTnYzNzc3OWFzV0tGYXRldTdmVG5hK3ZXclpvOWU3YXBlcllCQUFBS3Nud2JYbTBWWXhzM2J1elJBa2pwVFpzMlRaY3ZYMWJUcGswZEZtbWFQMysrenAwN3A2cFZxK3J4eHgvUDlGenIxcTNUanovK3FKWXRXK3JCQngvTXJTWTdsSGIrcmFmWHdkdTJiWnV4N01xU0pVdTBZY01HdmZEQ0M3bTJEcFczdDdmZWZ2dHRMVm15UkQxNzl0UzFhOWQwK3ZUcFRHOFMySHBlMDRmWENoVXFPSjN6R1JVVlpWUmdidHk0c1JvM2JxelkyRmh0Mzc1ZFgzLzl0VWFOR3FYZzRHQ0hyMDFNVE5TQ0JRdlVwazBiVmExYTFXbTd6cDgvbjJFQmVXY09IRGlnb0tDZ1RNL25ycmZmZmxzclZxekk4WG15NnMwY08zYXNMbHk0b09MRmkydml4SWtaNXZ3R0JnWXFKaWJHNGR4ZTIxcktWcXMxdzZMcDdnN0JkN1ZnMDhzdnY2eE5temJwcTYrK1VxTkdqUnl1Ri8zNDQ0OW4rVHNQQUFBQXo4bTM0YlYwNmRLU3BPM2J0MnZnd0lFdUY5Qnh4MXR2dmFWdDI3YXBhTkdpR2pac21McDI3YW83N3JoRGZmdjJWY09HRGJWKy9YcXRYcjFhdnI2K21qQmhRcGFsOFE4ZlBxeE5temFwUW9VS056MjhwaTFNNWVudyt1aWpqNnBtelpxYU1XT0dMbHk0b0tpb0tBMGFORWlQUFBLSVJvNGNxYkN3TUk5ZVQ1SktsQ2loRjE5OFViLzg4b3NHREJpZzJOaFlyVnk1MG1rUWRSWmVuYmx4NDRZbVRKaWcrUGg0QlFRRWFNeVlNWkpTbDJRS0RnNVdURXlNMXExYjU3QzQxSWtUSnpSaHdnUWRQMzVjMzN6empkNTc3ejJuSWZmVFR6L05zTzJqano1U3JWcTE3Tll0am95TTFMeDU4eFFlSHE3SXlFaVBMY053czRiUjJncW5YYjU4V1czYnRzMncvNXR2dnRIT25UczFjZUpFcCtkSVNrcktjaVNGcHd3ZE9sUzdkdTNTNWN1WDlkcHJyN2xVN1JrQUFBQzVLOStHMS83OSsydm56cDM2L2ZmZjlkcHJyeGx6NmRKNjk5MTNNeXhKa2w3YTZyWHBuVDkvWGhhTFJiTm56OWJmZi8rdEd6ZHU2T2VmZjlhZ1FZTVVIaDV1VkVkOS92bm5WYk5telN6YmJBc2NlYkgrbTYzYWNXaG9xTk1nbFJOTm1qVFJSeDk5cElVTEYrcUREejZRMVdyVmxpMWJ0R2ZQSGcwZlBseVBQZmFZeDY4cHBhN2JtcENRb0ppWUdBMGRPbFNyVnExeTJFdm1icVhsMmJObkczT2JSNDBhWmN6bDlmZjNWOGVPSGJWeTVVcTkvLzc3ZXZMSko0MmhxMGxKU1ZxMWFwVVdMMTZzR3pkdVNKSXFWcXlvaElRRWgxL3psSlFVb3dKeTZkS2xkZXJVS2ExZHUxWVhMMTVVbVRKbDdFTHZmLzd6SDBtcDgwYlhyRm5qc2JWS3UzWHI1cEZBdUhidFdrVkdSanJkSHhnWTZEQWsyM3BndmJ5OFZLNWNPWFhvMENIRE1YLy8vYmUyYjk4dWIyL3ZERDJkRnk1YzBKNDllOXhxNjRJRkM5d2Fxdi81NTU4YlE4Y3pjK2VkZDJyNjlPbHV0UVVBQUFDdXk3ZmgxZGZYVjZOR2pkS0FBUU8wZGV0VzllalJRK0hoNFhiSDVMU3k3OFNKRTlXbVRSdlZxVk5IVXVxSDJEVnIxbWpCZ2dVNmR1eVlwTlFDTytYS2xYUHBmRmFyVlZMZWhOZWZmLzVaa2x3SzJka1ZFQkNna1NOSHFrV0xGcG95WllwT256NnQ2OWV2NjZXWFh0S1dMVnMwWWNLRUxBdG9SVVpHNnYzMzMzZTR6OUh5TXJmZGRwdGVldWtsRFJreVJGRlJVUm83ZHF6ZWVPT05ERjlqVzVoMHBlZjFndzgrME1jZmZ5d3BOWlNuRDB4UFBmV1UzbnZ2UFYyNmRFbXJWcTFTNzk2OWRlVElFVTJmUHQxWXp6YzBORlJqeG96Ukk0ODg0dlE2bXpkdjFsOS8vYVdtVFp2cTc3Ly9saVMxYk5sU1c3WnNVVlJVbEtaT25hcVpNMmRLU2cydkxWdTIxRmRmZmFXRkN4ZXFSWXNXbVJZQ2MxWGh3b1d6L0o2NG9raVJJcG51Ly9iYmJ6TnNPM2JzbUxwMTY2YWdvQ0FGQndlclZxMWFxbFdyVm9iakRoMDZwTzNidDh2SHgwZmp4NCszMi9mWFgzL3BoeDkrY0hqRHdoRXZMeStkUDMvZTZiSTh6cmh5ZkVGWlB4a0FBTUNzOHZXbnJYcjE2aG5ybTY1ZXZUckQwTDV1M2JxcFpjdVdzbHF0R2pod29QNzk5MSs5L1BMTGRoL1d2L3JxSzYxYXRjcmgrYjI5dmUyS1FWMjdkazAvL1BDRDBZUGs3Kyt2Zi83NVIzMzc5bFg5K3ZVMWFOQWcxYWhSdzJsNzNSMjY2aW54OGZFNmZQaXdKRGtNQjU1Mjk5MTM2NE1QUHRDQ0JRdU1JTHAvLzM1MTd0eFpJMGFNY05pN1pwT2RZYXlOR3pkV2p4NDlGQmtacWIxNzkyckpraVVhTUdCQWh2TktXZmU4YnR5NDBhZ3VMTW5oUE5yYmI3OWRIVHQyMU9yVnE3VjgrWEtkUG4xYUd6WnNNRzVPdEcvZlhrT0hEcldyS0p4ZWNuS3kzbnJyTFVtcFJaMCsrT0FEU2FuRnRLWk5tNllCQXdib3E2KyswcG8xYTlTNWMyZEowcEFoUS9UdHQ5OHFOalpXYjd6eGhxWk9uWnJWbDhZVWtwS1N0R3ZYTGlVbko5c3RhV1NiSjEyMmJGbmpPRWZMejlodVBFaXB4Y0hTQ2drSk1jNloyZkpGdHUrL3hXTFJvRUdETXF5cHZHSERCcjMzM25zcVhicTBacytlN2U1L1VaSzVsNkFDQUFBb0NQSjFlSlZTbDZJNWN1U0l0bS9mcmttVEp0bjF1SlVxVmNvSUgwMmFOTkhXclZ0MTZ0UXB1OTR3UHo4LzNYSEhIUW9KQ2RITW1UUFZyMSsvREtFak9qcGE3NzMzbnQ1Nzd6MGxKQ1FZdlgyVktsWFMvUG56OWNVWFgyai8vdjNhdjMrL1dyWnNhY3lQVE0vMndUczNLL0U2c212WEx1UGE5OTU3NzAyNXByKy92MGFPSEtrbVRacm94UmRmMUtWTGx4UVhGNmZwMDZkcng0NGRtak5uanNNZTZJNGRPNnBMbHk0T3ovbnNzOC9xNnRXckR2Y05IRGhRMzMvL3ZZNGRPNlpseTVicDdydnZ0aXNZNWNveVFSczJiSEI1Ym1QLy92MjFlZk5tWGJ0MlRWOTg4WVVrS1R3OFhNOC8vM3ltaGFOc1B2LzhjNTA1YzBhaG9hRnEzcnk1RVY2bDFHV1BldlhxcGVYTGwydk9uRG02NjY2N0ZCNGVydEtsUzZ0ejU4NTY3NzMzdEhIalJuWHAwaVhEYUFNejJyWnRtOGFPSGF1NzdyckxMcnphZWpNclZhb2tTWm84ZWJJMmJkcms5RHczYnR4UW8wYU5uTzRmTTJhTTB5SFF0Z0JjcUZBaGxTaFJRaVZLbE1qUVJpbDFHSHExYXRWYytGOEJBQURnWnJ2NTQxYzk3TzY3NzVZa3hjVEUyQlVsU3UvUlJ4K1ZKSDN4eFJkR0Q1a2tWYTFhVmMyYk45ZTc3NzZyTld2V2FNeVlNVVl2emM4Ly82enAwNmVyZGV2V1dyNTh1UklURTlXdVhUdXRYcjFhOWVyVlUvSGl4VFZseWhTdFdyWEthTWVSSTBjVUZCVGtzQTNYcjErWGxIRzVqNXk0Y09HQ2hnMGJadGM3bGQ2NmRlc2tTY1dMRnplR1FOOHM5ZXZYMStyVnEvWEFBdzhZMjhMRHc1ME9uUTRKQ1RFcUFLZi9sMWxWYVl2Rm9oZGZmRkVXaTBWV3ExV1RKazJ5QzdwWkRSdis4TU1QTlduU0pLV2twQ2cwTkZRbFM1Yk05UDlWcEVnUkRSbzB5SGplc0dGRFJVWkd1aFJjbzZPak5YLytmRWxTaHc0ZEhQWUc5K3ZYVDlXcVZUUG1XZHRFUkVRWVB6K3Z2ZlphbHRmS1NrcEtpdEhiblpOL2FYK24wbXZVcUpFc0Zvc09IejVzVi9YYTl2K3kvZTVVclZwVkRSczJ6UERQOWpYMTh2Snl1Ti8yTDdQdldXeHNyQ1E1WGRibW4zLytrYVJjS1M0RzROYVVtSmlveFlzWEcydVN1K09YWDM3UnZIbnpYSnB2RC9mOCtlZWZtak5uanZiczJlTndPaElBYzh2M1BhOXA1LzJkUDMvZWFiWFpKazJhcUV5Wk1vcUtpdEttVFp1TTlWcjM3OSt2OGVQSEczTU9xMWF0cXVUa1pFVkhSNnQvLy81R2oyVzlldlgwM0hQUDZjNDc3NVNVdWc2a1Rmbnk1VFYvL254OSsrMjNLbHEwcU5QaGc3WnJaRGFjMUZYSnljbGF2WHExRmk1Y3FMaTRPRjI3ZHMxaHhlVWpSNDVvLy83R3dxa0FBQUFnQUVsRVFWVDlrcVNISG5vb1QrYmJob1NFYU02Y09Yci8vZmUxWThjTzllblRKMWV1VTZWS0ZmWHUzVnRMbGl4UjZkS2xqZDVXeVhtdmQxSlNrbWJObW1YTWNTMWV2TGdXTFZxa0dUTm1aRGxmdWtPSER0cTllN2UrK2VZYjdkMjdWeHMyYkZDN2R1MnliT2RycjcybTZPaG8rZnY3T3kyOFpMRllORzNhTk8zWnM4ZXVOekUwTkZSZHVuVFIwcVZMRlJVVnBVdVhMdVZvN3V1U0pVdTBaTW1TYkwvZUZjSEJ3V3JVcUpGMjdOaWhMNzc0UWhFUkVZcUppZEZQUC8wa1Nicm5ubnNrU1QxNjlIQll2Zm5Rb1VQcTJiT25MQmFMM256elRiZXZuNUNRWUh4QWNiYWU3OW16WnlWSmUvZnV6WEpkM3JScTE2NmQ2VHJSQUc1TkJ3OGUxSlFwVTNUcTFDbDkvdm5uZXUrOTk5ejYyLy9wcDU4YWhmREN3OFAxN3J2dnlzdkxLeGRibkgvODg4OC9ldW1sbDlTdlh6OVZxVkxGN2RkdjNMalJHRTNuNit1ckpVdVdHRVVSOGY5aVltSzBaczBhUGZQTU03bTZKQ1hncm53Zlh0UEs3QTZhdDdlM2V2YnNxV25UcG1uQmdnVzYvLzc3dFd6Wk1xTkNhcWxTcFRSbHloVGpnN1NmbjU4eFRQWGl4WXY2K3V1djlkMTMzMlY2L2FsVHA2cEJnd1pPOTl2V3NNenBzajVIang3VjlPblQ3ZTdJeHNURVpEaHZTa3FLM2Z6TjdkdTNxMXUzYmhtR1RONHNYYnAwMGROUFA1MnJmNEFqSWlJVUVoS2lqaDA3MmhYUWNUUnMrUHo1OHhvL2Zyd09IandvU1NwWnNxUVdMMTVzVkJaMmhXMjVuZ3NYTG1qcTFLa0tEZzVXczJiTm5CNmZsSlJrVkxwOSt1bW5NKzNwcTFTcGtqR2tOcTN1M2Jzck9UblpyaGZXN0RwMDZLQWRPM2Jvd3c4L1ZMZHUzYlI5KzNZbEpTV3BmUG55cWxpeFlxNWVPKzFOQ0dlL2U2ZE9uWktVK2g3aXpwMzR0RGRJQU1BbU1USFJHQTEyNGNJRlRaZ3dRZlBuejNmcDcxOVNVcEt4bHIyVVdxdUM0SnJxN05tekdqSmtpRTZlUEttZmZ2cEpTNWN1ZGRwcDRjeVhYMzVwUFBiMzk4KzBWc210NnNLRkN4bzZkS2hPbkRpaDQ4ZVBhOXEwYVU0RGJIeDh2QzVkdW5TVFc1ajZ1WjFRZld2SzkrSFZ0cHlKbE5yRGw1bkhIbnRNcTFldjF2SGp4OVcrZlh0ZHUzWk5rdFM1YzJjTkhqdzRReERvMWF1WEpPbjExMStYbFBxTFVxeFlzUXpuUFhmdW5OTzVtRGFYTDE5V2RIUzBwUDlmbzlaZE1URXhXckJnZ2RhdVhXc00wNnhZc2FJbVRKamc4TTA3TWpMU2JzanBoUXNYMUw5L2Z5MWJ0aXpQaGtmbTloOWdpOFhpY042akxaRFl3dXZSbzBjMVlNQUF4Y1RFU0VvdHpEUnIxaXpkZnZ2dGJsMnZTSkVpZXZQTk45VzdkMjlkdTNaTm8wZVAxb2dSSTV6TzI3VllMR3JmdnIyMmJ0MnFuajE3dW5VdG0rRGdZTHNoeXprUkVSSGhzTGZUWGUrLy83NVJnTXFSeG8wYnEwS0ZDanA1OHFUZWZmZGRmZlBOTjVLa2h4OStXSkswWXNVS1k0UkFlcllodjBsSlNlcmZ2MyttN2FoU3BZcEdqaHhwdHkzdGRBSmJjYWkwcmw2OXFxaW9LRW5Tb2tXTFZMVnExVXl2SVVuVHBrM1Q5dTNiWGE1eURPRFdVcmR1WFhYdDJ0VW9DTGwzNzE2dFhidldLTUNYbVowN2R4cWZUeVNwVTZkT3VkYk8vR2JxMUtrNmVmS2twTlRSYlAzNjlkT3laY3RjdnVuOHl5Ky9HTVVDcGRRSy96ZTdpS2JaeGNYRktTSWlRaGN2WHBRa2JkMjZWUmFMUlZPbVRIRTRldS93NGNQcTE2L2Z6VzZtdG16Wmt1UE9JT1JQK1M2OFJrZEhhOFdLRlNwUm9vU3VYYnVtZDk1NVIxSnFJWmJxMWF0bitscHZiMis5K09LTDZ0bXpwNjVkdTZiYmI3OWRNMmJNTU9iY1plV1paNTV4K0VkazVzeVpXck5tVGFhdnRhMUZHUllXNW5UZVhYb3BLU25HNDQwYk4ycnUzTG5HdXJTK3ZyN3EzYnUzZXZiczZmQ05kL3YyN1Zxd1lJR2sxQS9zM2J0MzE4c3Z2Nnd6Wjg3b3VlZWUwOXR2djUzbDhpWUZTZnJ3V3E1Y09lTk51RXVYTGhvNmRLaGJTNTFZclZadDM3NWR6Wm8xVThXS0ZUVnYzandOR0RCQWNYRnhldTIxMTNUaXhBbU5HalhLWWM5bzU4NmRkZDk5OStYS2VydnU4dlB6ODBnQXk2cUtzN2UzdC9yMzc2OFhYbmhCUzVZc1VYSnlzaXdXaTdFTTBlKy8vNjd2di84KzAzTllyZFlzajNIVUUycGIxcXBreVpJT2gvVHYyclZMVXVyWDR1Njc3M1pwTFdEYmRjendQUVJnVHM4OTk1eDI3dHhwak94NDQ0MDNkUC85OTJjNSt1blRUejgxSHRlcFUwZVZLMWZPdFRZdVg3NWNjWEZ4dVhiKzdMam5ubnZzQ2k2bU5XM2FORVZFUkJoVFBTNWZ2cXorL2Z0cjZkS2xMbzBxKytxcnIreWUyNmFRNVlhSkV5Y2F4UUROcms2ZE9zYTBuSUNBQVBYdjMxOVRwa3d4OW0vY3VGRVdpMFdUSmsxaUZBRHlYTDRMcjBXS0ZGRmtaS1JSWU1XbVY2OWVMZzJodlBQT096VjQ4R0M5L3ZycnVuTGxpazZmUHUxeWVIWEg5T25URlI4ZnIwcVZLc2xxdFdyMTZ0V1NwQ3RYcnFodjM3NmFObTJhU3BRb29TWk5tbWpwMHFVTzUrTFpoanZ1MjdkUGUvZnVOYmJmYzg4OUdqOSt2Tk9oTWw5OTlaWEdqeCt2bEpRVStmdjc2OVZYWDFYbHlwVjE3ZG8xTFZpd1FDZE9uTkNnUVlPMGVQSGlmRFBzTktkc2Y1eHQ0U1U0T0ZpREJ3OVdzV0xGOU9DREQ3cDhudVRrWkgzNTVaZGF2bnk1ZnYvOWQyM2J0azBoSVNHNjY2Njd0SFRwVWcwZE9sU1hMMS9XWjU5OXB2Mzc5MnZDaEFrWi9naVhLVlBHcmFISkJjVkREejJrenovL1hMdDM3NWFVMnV0cSs3QXhlZkprVFp3NDBlSHJqaHc1b21lZmZWYSt2cjRPMTR0Tnk5RmRZZHZjMnRxMWF6dDhqYTJnV1lNR0RWd0tydEwvRjEvTGFyUUhnRnVYbjUrZkprMmFwTjY5ZTB0Sy9UczBaODZjVE9mSm56cDF5cmloSnVWK3IrdXFWYXZzZW5uTklEazUyV2w0TFY2OHVCWXVYS2hldlhvWkk5N09ueit2QVFNR2FObXlaUTVIeDZVOTc0WU5HNHpuWmNxVU1hYUs1UVozcDZIa3BmVEwwTFZ2MzE2eHNiRjJVOC9XcjE4dlgxOWZqUnMzN21ZM0Q3Q1Q3OEtydDdlM1dyUm9vZTNidDh2WDExZmx5cFZUMjdadDFiNTkrMHhmRnhVVnBiZmVla3NoSVNFYU9YS2t6cHc1bzQ4KytraFRwa3pSNGNPSE5XTEVDSSt1MDVoMkNaTTFhOWJvbDE5K2thK3ZyNEtDZ25UZ3dBRTk5ZFJUbWpScGtwbzNiKzd3emZiQWdRTTZjZUtFSkJsRGhJT0RnelZzMkRBOS92ampEdTk4cGFTa2FQbnk1VnEwYUpFa3ljZkhSeSs5OUpKeDF6WWlJa0pSVVZINjdMUFBkT1RJRVkwZVBWcno1czF6cThjeHQxMjRjRUUvL1BDRHczMlpWVlRPVEZ4Y25MRithTnF3bnRsNnMra2xKQ1RvaXkrK1VHUmtwREhFVkVvTk1iWUFVNzE2ZGExY3VWSWpSb3pRcjcvK3Fnc1hMbWpRb0VGcTJyU3ArdlRwYzFQVzJEVzdtalZyR3VGMTM3NTkrdmJiYi9YQUF3L0lZckU0L1RsTU83TEEzV1dtWW1KaTlPT1BQMHB5dkV6VTl1M2JqYWtIVHp6eGhNdm50WDFvOGtUeE5RQUYxOTEzMzYxT25UcnBvNDgrVXJObXpUUjY5T2hNajArN2JKcVVPa3pXVTJ0NkR4MDYxS1ZoeTJaWHBrd1p2ZkhHRzNyMjJXZU5HOU9uVDU4MlJwVTVHMDIwZS9kdXU0cjNqejMyMkUxcGIzNzE5Tk5QNityVnExcStmTG14N2VPUFAxWkFRSUNHRHg5dWJMdnJycnYwK2VlZnUzMytQLzc0UTBPSERqV2V2L0RDQzJyY3VMSExyM2RXZ0JFRm4zbFNpeHNtVEppZ0NSTW11SFRzbjMvK3FSVXJWbWp6NXMxS1RrNDJob2pZbHNUNTlOTlA5ZkhISDJ2ZnZuMGFPblNvM1RxVW5yQjc5MjVqU1pPZVBYdXFiZHUyR2p4NHNFNmZQcTNSbzBlcmMrZk9HajU4ZUlZZW54a3padGc5Yjlhc21WNTQ0UVduNC91am9xSTBkZXBVSS9qNStmbHA1c3laYXRxMHFkMXg0OGFOMC9uejUvWGRkOTlwMzc1OWV2SEZGelZ0MmpUVERBUFp1SEdqTm03YzZORnoydWJIU0s0UDg3VDE3UC85OTk5NjY2MjN0SGJ0V2lPdytQcjZxazJiTnVyV3JWdUdIdFFTSlVvb01qSlNpeGN2MXNxVks1V1NrcUtkTzNkcTU4NmQ2dDI3dDU1Nzdqa1AvYTh5c2dWMGQ3Nlh5Y25KR2U2NDV1VGFtZG0zYjUvZWZ2dHRTYWx6ZjY5ZXZhb1JJMGFvY2VQRzZ0aXhvNW8wYWVMeDRndGJ0bXhSVWxLU3ZMeTg3Slpya2xLSG05bCt6NnBWcTZZbVRacTRkTTZrcENTak9FVm1kL2tCM0JyT25EbVQ2WHRnMjdadFZhcFVLVDN3d0FPS2pZMDE1dkhiRkM5ZVhNSEJ3ZnJubjM4eWhBQlA5dHpabGdFc0NNTER3elZ6NWt3Tkd6Yk1tR0oxL1BoeERSa3lSSXNXTFhMWUdXRWJaWlAyZVdacmk3dnIvdnZ2MStEQmc0M24vLzN2ZnpOZG16eTNuVGx6Uml0WHJqU2V0MnpaMG1sUlVXZWZMUWNPSEtnclY2N29zODgrTTdhdFdyVktRVUZCNnR1M3I2VFV6NXVsU3BWeXUzMjJFVXcyUllzV3pkWjVjT3ZKbCtFMUs3YkorQ3RYcnJRYm50TzBhVk9qT0kyUGo0OG1UcHlvTys2NFEyKzk5WmJPbmoyck1XUEdxR3JWcW9xSWlOQkREejJVNGJ3TEZpelFpaFVyTW14UFA0VFpadTNhdFhyMTFWZVZsSlNreXBVcnExZXZYdkx6ODlPS0ZTczBZc1FJSFR4NFVHdldyTkdoUTRmMHlpdXYyQVdoUVlNR2Fmanc0UW9JQ05DRUNST2NMdDhSSHgrdmQ5OTlWeXRXckRCQ1NOR2lSZlhxcTY4NkhBNXRzVmcwYytaTTllalJRMmZPbk5IbXpadFZyRml4REVWdThrcG1QWERPL29pZlBYdFczdDdlVHRmNVRQdkhLYXYxVzZYVStaZTJYdThQUC96UTJGNmtTQkYxNnRSSlR6MzFWS1lGcnl3V2l3WU5HcVFISDN4UXI3Lyt1bjc2NlNlVktsWEthUkVuVDBoS1NqTG1kcm96RlB5dHQ5N0t0TkNTcHh3N2RreGp4NDZWMVdyVmZmZmRwNWRlZWtrdnYveXlkdTNhcGQyN2QydjM3dDBLQ1FsUmpSbzFWS05HRFZXb1VFR0ZDeGRXY0hDd2ZIMTlOWGZ1WEZrc0Z1TkdoTlZxVlVwS2lwS1RrNVdjbkt5a3BDVGR1SEZEQ1FrSnVuSGpodXJVcWFPZ29DQ2pGNk51M2JwMmY1eXZYNyt1NGNPSDY4cVZLL0wyOXRZTEw3emdjdWovL3Z2dmpkKzFjdVhLZWZnckJTQy9lZWFaWjF3YWV2dkdHMjg0M0Q1aHdnUTk4Y1FUaW95TXZPbkRUSE02Si9QRWlSTjJSUklmZU9BQnpaa3pKNmZOY2tuanhvMDFmUGh3dXpYUER4MDZwTDE3OTJhbytuL3g0a1ZqMUk5TlZzdmh1YXRhdFdwMnordlZxK2ZSODd2cndJRURkdUcxWnMyYWJvMHdza25iNldHelpNa1NsU3BWU20zYnR2VklXd0YzRkxqdyt2Nzc3eHRMMHRncXBkV3RXMWNEQnc3VVhYZmRsZUg0dm4zN3FuYnQybnJ4eFJkMStmSmxuVHg1MHVrOHRyaTRPSWNGWWRMZnpZeUtpdEtzV2JPTU44bzc3cmhEOCtmUE40WThob2FHYXRHaVJabzRjYUsrL3ZwckhUdDJURjI3ZHRXMGFkT01ubExiSGJ6Nzc3L2Y0WElwOGZIeCt1U1RUL1RPTysvbzh1WEx4dllXTFZwbzNMaHhtUTVuTEZLa2lPYk9uYXRubm5sR01URXgyclp0bS9yMDZXT0srWHM5ZXZUUXdJRURIZTVyMWFxVnczTHNGeTllMUxQUFBxdWFOV3VxYnQyNnFscTFxc0xDd3BTWW1LaWRPM2RxN2RxMWtsTHZMTHF5SnR6czJiUHRucGNvVVVKZHUzYlZFMDg4NFhLeExTbDFlWU5seTVicDIyKy9WZG15WlQweXhIVGp4bzM2NDQ4L0ZCZ1lxTURBUUJVcVZFaXhzYkg2OXR0dmpXQ1htOFU5c3VPNzc3N1R5SkVqOWUrLy82cEVpUkthT1hPbVFrTkROVy9lUEczZnZsMnJWNi9XOTk5L3IydlhybW52M3IxMjg3dXpvM2p4NHRxd1lZTSsvZlJUL2Zubm41SlNoei9aWExwMFNZTUhEOWJ4NDhjbFNRTUdETWd3SHpZbUprWXJWcXpRYmJmZHBtTEZpaWtnSUVDRkNoWFNxVk9uak43ajIyNjd6YVhLeEFDUWxjdVhMOXNOR2U3ZXZYdTJLOUk3NDg3ZnIveWlTNWN1K3UyMzMvVDU1NS9MMzk5ZjA2Wk5jN2hjM2VyVnErMktZTUoxRm90RnMyZlAxalBQUEdOOHpyam5ubnRjSHEwRWVGcUJDNjkxNjlaVlFFQ0E0dUxpRkI0ZXJpRkRobVI1OTZ0Qmd3YjYrT09QdFhEaFF0MTExMTFPang4MWFsU20xWWFUa3BMMDhzc3Y2N1BQUGpNQ2JZVUtGVFIzN3R3TVM3RDQrZmxweG93Wm1qeDVzalp1M0tpWW1CaE5uRGhSbXpkdk5vYTdaUGFINjg4Ly85UzhlZk9NZWFDbFNwWFM0TUdEamFWSHNsS2hRZ1c5OHNvcm1qZHZudWJQbjIrSzRKcGQ1Y3VYbDVSYTJPZklrU05PanhzNGNLRERnajdwUGZua2svcisrKzhWRmhhbWdRTUhxazJiTmptYUY1eCt1R3BPbkQxNzFtSHZ2MDF3Y0xEYXRHbmo4dmw2OWVxbGJ0MjY1YmhkSDN6d2daWXVYZXB3MytyVnEvWHZ2LytxWk1tU2V2UE5OKzFDZkxObXpkU3NXVE9kTzNkT0J3NGMwT0hEaC9YSEgzL28yclZydW43OXV1TGo0NVdjbkd6TSs3YjF1R2IydkdQSGpvcU5qVFdXdUtwWnM2WnhVK2k3Nzc3VHVISGo5UGZmZjB0S25mY2NFUkdSb2MxQlFVRmF2WHAxcGxVNGh3d1o0dExQRXdCa1pkbXlaVWF2cTcrL3YzcjI3T253aG1kMGRMUnhZejQ0T0RqYlMrOFZKR1BIampXV3pYRzBadXYxNjlmMTBVY2ZHYzhyVmFxa1BuMzZPRHpYMmJObmpaVWFwTlJDZzVtdDNaNVdRUjd5R2h3Y3JEbHo1cWhIang1NitPR0g5Znp6ejV1cVhncHVMUVh1SjY5S2xTcWFObTJhRGg0OHFFR0RCcms4aHk0NE9GaGp4b3pKMGJVdEZvc3VYYnBrQk5kbXpacHA4dVRKVHVkWit2ajRhTXFVS2JKWUxGcS9mcjJlZmZaWmw0dEdoWWVINjRVWFh0RHk1Y3NWRVJHaHRtM2J1djFHMHJCaFE5V3JWeS9mTC9KY3JGZ3grZnY3T3gxdVZiNThlZlh0MjlmcDBPdjBtalZycGpGanhxaE5temFtV3dvbC9iQWtHejgvUC8zblAvL1IwS0ZEM1ZyM3pOL2YzeU05d3BuOTNENy8vUE9Lam83V3pKa3puYmF0VktsU0tsV3FsRnZCT3lzdFc3YlVoZzBiTkdiTUdHTkk4T1hMbDQzZzJxTkhEdzBaTXNUaGE3Mjh2RlMxYWxVZFBIalFicnUzdDdlcVZhdW1pSWdJTlcvZTNHTnRCWkIvVFo4KzNXNEUxckJodzR6SEw3endRcFpMdUZnc0ZyM3l5aXZHOC8vKzk3OU8zNWUzYk5saVRJZTZtVU4wemN6UHowL3o1czF6dXYvRER6KzBtMmZjcTFjdlBmTElJdzZQUFhyMHFGMTRyVnk1c3ROamJ6WGx5NWZYNnRXclhWcVNDTWhOK1NhOFRwa3l4VzdOcWN3OCtPQ0RiaTEva3BVbm4zeFNEejc0b01xV0xldHcvL1BQUDYvbm4zOWVVdXB5SEgvODhZZUdEUnZtMHQwNmIyOXZUWm8wU1dYTGxyV2JOK0tLeHg5L1hPM2F0Y3RSK016dWF5dFhycXovL2U5LzJiNXVlcSs4OG9vU0VoSjAyMjIzT1QxbTgrYk5EcmQ3ZVhscDkrN2RTa3BLVW54OHZCSVRFNDI1ajBXS0ZNbFdPSFAzZTVGVGFlZWxaT2IrKys4M3Z1NjJYa2ZKL2U5ajJ1SUxudENyVnkvMTZ0WEw0YjdiYjc5ZHk1WXQ4K2oxWERGMjdGZzFhTkRBcnNwejY5YXQ5ZXV2djZwbXpacFpqbEt3VlZoTVNVa3gvdm42K3BxbXVCa0FjMGk3ckV2Nm9hbjE2OWZQZEc2ODFXcFZuejU5alBEcjcrK3Y3dDI3NTA1RGIwSHg4ZkYydFN0S2xDamg4Z2cxWkVSd2hSbmttL0NhbDJ5OVFxNG9VNmFNUHZua0U3ZUdFM3A1ZVRrY3V1aUsvTjVyYW5Qbm5YZm0rQndXaThWMFBhVzV5Y3ZMcThCOC8zTkRvVUtGSE40eFQxdmkzeFhlM3Q0TUR3YmdrdlIxTWRJdTllWElKNTk4WXF4RkxVbmR1blhMdENBZzNCTVpHYW5vNkdqamVkZXVYUm51bXN2Kyt1c3ZZNFNUbjUrZktsU29rTWN0UWtIRGIzQXU0SU11QUFDM252UUZITE1LU3ZIeDhRb0tDbEpzYkt6Q3dzTDB3QU1QNk1DQkE1S2swcVZMWjZpWEFkZGR1blRKYmxSVFNFaEl0cXJ0ZWxLdlhyMk1sUUZ5Nm9rbm5qQkcvWmxKWkdTa1VYeXNTcFVxZGozZmdDY1FYZ0VBQUR3Z2ZYak5xdWUxUzVjdWF0MjZ0Ull1WEtoYXRXcHB4WW9WeHZJMVE0Y09OWmIzdTlYdDNiczN5M1ZxeTVZdGE5Zkw5K2FiYjlyVnd1alpzMmVlVjF5K2NlT0dVV2d6cDNKajNkNGhRNGJvdDk5K2M3cS9XTEZpZXYvOTl6MStYY0FkaEZjQUFBQVBTQjlNWEJtaUdob2FxbkhqeGttU2R1N2M2WkUySEQ5K1hNZU9IZFBSbzBjMWVQQmdqeFRteTB2ang0L1BjaTNkaUlnSVk2bTlHemR1MklXdzIyKy8vYWJYc3NpUHJsNjk2bkJKUXB2azVPU2IyQnJBTWNJckFBQ0FCNlR2RFR0NzlxeXh4bnQ2M3Q3ZW1SWnpjdlY2SjA2YzBOR2pSM1hzMkRFZE8zWk14NDhmdDJ1SHM2cnFCWm12cjY4aUl5TzFZTUVDdmZ2dXUrcmJ0Ni9UNzBOZWFkaXdvZHZEZm52MzdxMHJWNjdrVW91QS9JSHdDZ0FBNEFFSkNRbDJ6N3QwNmVMMDJNS0ZDK3ViYjc1eCtkekp5Y2wydlkvNzkrOVhreVpOc2h5R210ZERaZk9LcjYrdmhnMGJwbnZ2dlZlTkdqWEs2K1prRUJBUTRIUVZDMmR5dTZiSzVNbVRNNnh2dm43OWVxMWJ0eTVYcnd1NGcvQUtBQURnQWM3V0czZWtVS0ZDbWU2L2VQR2lObXpZWVBTcS92cnJyM2JuZCtWYTN0N2VXVjRuUDlpOGViT3NWcXZkdHJpNE9MVm8wU0xMMXpadDJqUzNtbFhnVks1Y09jTzIvZnYzMzVScno1Z3hRNisvL25xV3h6MzExRk1zSjNXTEk3d0NBQUI0UU5xbGNyeTh2SFRISFhmWTdZK1BqemVXYnJFVmM3SmFyVHA5K3JTT0hUdW1reWRQR3NlNldxVTFKQ1JFNGVIaHFsR2pobXJVcUtIazVHUmpPR3BCNlhWMUZNQ1pmMW13cEYzU0tEUC8vUE5QTHJjRVprZDRCUUFBOElDMHc0YUxGQ21pRFJzMjJPM2ZzR0dESmsyYUpDazFrSjA3ZDA1UFB2bWsvdjMzWDVmT2I3RllqUG1zdFd2WDF0U3BVMVdtVEJtN1kvYnUzV3M4TGlqaDFWMHBLU21aRmg1eTV1clZxM2JQWTJOamRmSGlSYmZPRVJnWXFNS0ZDN3Q5YlFDdUlid0NBQUI0UU5xZVYwZkw1S1RkNytmbnA5dHZ2OTNwbk5VaVJZcW9aczJhQ2c4UE4vN3QyTEZEczJiTmtpUVZMVm8wUTNDVlpEZG44VllOcjFldlhsWHIxcTF6Zko3SXlFaEZSa2E2OVpyT25UdWJjdjFWcyt2Y3ViUEN3OE96UEs1cTFhbzNvVFV3TThJckFBQ0FCNlR0ZVhXMFRFN2FvT3JyNnl1THhhSUtGU29vT2pwYTFhdFgxNTkvL3Ftb3FDaEpVcTlldmJLMXptdmFYdHlnb0NDM1h3L2toWHZ2dlZjdFc3Yk02MllnSHlDOEFnQUFlRUJNVEl6eDJGRjRUUnR1YlV1M3ZQUE9PL0wzOTVja2pSNDkyZ2l2MlpVMnZONnFQYThBQ2k3Q0t3QUFnQWVrRGErTzVqMm03WG0xaFZkYmNQVVVlbDZsc0xBd3Q1WWhzdm4xMTEvVnIxOC80M2xFUklUYnZkK09ob3NEOEJ6Q0t3QUFnQWVrRGEraG9hRVo5cWVmODVvYlltTmpqY2VCZ1lHNWNnMno4L0x5eWxiUnBQUmZMejgvUDRvdkFTYVR1NnNkQXdBQTNDTCsrdXN2NDNGSVNFaUcvVGNqdko0N2Q4NTRYS3hZc1Z5NUJtQ3pjT0ZDb3dJMmNEUFE4d29BQU9BQmx5OWZOaDRYTDE0OHcvNjB3NFk5UFZ4WWt2NysrMi90MnJYTGVGNnhZa1dQWHdPZThjMDMzNmh4NDhadXZTWStQajZYV3BNOTc3enpqcFl0VzZhSEhucElWYXBVeWV2bTRCWkJlQVVBQVBDQU0yZk9HSSt6V3NiR0V6MnZNMmZPVkV4TWpJS0RnNVdVbEtSZHUzYlpEVjJ1VjY5ZWpxK0IzSkdTa21LNk1PcU9OV3ZXYVA3OCtaS2tnd2NQRWw1eDB4QmVBUUFBY2lncEtjbXVVbkJXNGRVVFBhOHhNVEhhdUhHanczMU5talJSdVhMbGNud05JTDExNjlacDVzeVp4dk1EQnc2b1U2ZE9lZGdpM0VvSXJ3QUFBRGwwK3ZScHU3bC81Y3VYejNDTXA4TnI5ZXJWSFliWGloVXJhdUxFaVlxUGo1ZWZuNSs4dkx4eWZLMzg2dVRKazFxMmJKbW1UcDJhMTAyeFU3OStmWTBZTVNMYnIzYzBwL3BtV0xkdW5hWlBuMjQ4TDFxMHFDSWlJdktrTGJnMUVWNEJBQUJ5Nk9lZmZ6WWVoNFNFcUZTcFVobU84WFI0YmRDZ2dUcDE2cVNVbEJTbHBLUW9JQ0JBTldyVTBFTVBQU1JmWDE5dDJMQkJDeGN1Vkt0V3JkUzZkV3ZkZWVlZE9iNW1mckp6NTA2Tkh6OWVDUWtKbWpoeG9nb1ZLcFRYVFRJRUJRV3BjdVhLZWQyTUxLVmRtemc2T3RvdXVJYUdobXJKa2lXMzNNOFY4aGJoRlFBQUlJY09IanhvUEs1Um80YkRZOUtHMTRDQWdCeGY4ODQ3NzlUWXNXT2Q3cjk4K2JJdVhMaWdkOTU1UisrODg0NTI3OTZkSzRXaXpNWnF0V3JwMHFWYXZIaXhzZTNJa1NPcVU2ZE9IcllxZjdwdzRZTHhPQ1VseFhnY0VoS2l4WXNYRTF4eDB4RmVBUUFBY3NCcXRXclBuajNHYzJjaEtXMkJIaytFMTZ4Y3ZIalJlSHpISFhmY0VzSDF5cFVybWpScGt2YnQyMmUzL2RDaFEza2VYc2VNR1dNVTFBb0xDOHZUdHJqQ2FyWHF4eDkvekxBOU9EaFlDeGN1cEVnVDhnVGhGUUFBSUFjT0h6NXN0MHhPa3laTkhCNlgwNTdYZ0lBQVkrM1dJa1dLWkhsODJqVmZLMVdxNVBiMThwczllL1pvMHFSSit2dnZ2KzIydDIvZlhwMDdkODZqVnYyLzJyVnI1M1VUM0xKcjF5NjdubGRKQ2d3TTFJSUZDMVM5ZXZVOGFoVnVkWVJYQUFDQUhGaS9mcjN4K0xiYmJsTzFhdFV5SEpPU2txSy8vdnJMZUI0VUZKVGhHSXZsL3orV1hibHlKY1ArOXUzYnEzMzc5aTYxeVdxMTZwZGZmakdlRjdSZXNuLy8vZGZ1K2FaTm03UjgrWEs3YlVGQlFSbzNicHhhdFdwMU01dG1DbGV2WHMzeE9kS3VHU3lsTHU4MGQrNWMxYXBWSzhmbkJyS0w4QW9BQUpCTk1URXgycng1cy9IODBVY2ZkWGpjenovL3JNVEVST1A1YmJmZGx1R1k0T0JnNC9IKy9mdVZuSndzSHgrZmJMVnIxNjVkdW5UcGt2SGNGamlPSGoxcU44UTVKOUlIcEZPblRtbnAwcVVlT2JlM3QzZW1WV3pQbnorZjZmUHc4SEM5OHNvckRwY3N1aFVjT25USTdubDIxaFVlUG55NGZ2MzFWeDA2ZEVnK1BqNmFOV3VXN3IzM1hrODFFY2dXd2lzQUFFQTJyVnk1MHE0WHNGV3JWb3FPamxhUklrWGs3ZTB0S1hXNWxsZGVlY1U0eHMvUFR4VXJWc3h3cnJTOW84ZVBIOWVFQ1JQVXIxOC9sUzFiMXVVUWUvWHFWWDMxMVZkNjg4MDNqVzNlM3Q2Njc3NzdKS1dHbWtXTEZybjNuM1RSeVpNblBYYnVyTUxyL3YzN25lNXIzNzY5eG80ZGE2cnF3cDVpdFZxelhQcm8rKysvMTVvMWEreTIyWWFidThQZjMxK3Z2LzY2ZXZic3FXZWZmZFp1T1B6RWlSTzFiZHUyREs5SnUxelVpUk1uMUxoeFk0Zm50bHF0ZHM4blRweW9GMTk4MGVXMmhZZUhlK3hHQ2ZJWHdpc0FBRUEyUkVWRjZmMzMzemVlTjIzYVZEZHUzRkNMRmkwa3BjNFBsRElPY1czUm9vWGRFR0diNXMyYjY3WFhYak1Dd05hdFc3VjE2MWI1K1BqSTE5YzN5L1lrSlNYWmhRZWJWcTFhNWRtNm9Ma2hKaVpHcTFldnpyRGRZckZvNU1pUnBwamZtaHVzVnF0YXRtd3BxOVdxd29VTEt5Z29TSUdCZ1FvSUNGQ2hRb1ZrdFZwMTl1eFpuVGh4SXNOcjc3cnJybXhkczJqUm92cmdndytNbjJXYitQaDR1d0prenRxYjFURTJhVWNsdU1MVjg2TGdJYndDQUFCa3c1dzVjNHdQMFY1ZVhobzRjS0RLbHk4dmk4V2lwS1NrREtGVlNpMjBOSERnUUlmbksxNjh1QVlPSEtoNTgrYlpiVTlPVGxaeWNuSzIybGloUWdXTkhEblNlTzdyNjVzdnFnNDdDdmMySzFhc3lEQmt1V2pSb3BvOWUzYWVWeFRPVFY1ZVhxcGV2YnIyN2R1bmE5ZXV1Znk2cGsyYnFrU0pFdG0rYnZyZ0N1UWx3aXNBQUVBMjlPM2JWei84OElOaVkyUFZ2bjE3WTlodnhZb1ZkZno0Y2J0anZieThWSzllUFkwWk15YlRJTkdqUncrRmhZVnA4ZUxGZHRXQzNWVzRjR0cxYTlkT2ZmdjJWZUhDaFkzdEhUcDBVSWNPSGJKOVhqUG8zYnUzZnZ6eFIvMzg4OCtTcEJJbFNtang0c1VxVzdac0hyY3M5MVdxVkNuRE1rQ1pLVk9tak1hUEgrL3hkdlRzMlZPdFc3ZjIrSGxkNVVxMWJSUk1oRmNBQUlCc3FGNjl1bWJNbUtGWnMyYlo5VzdPblR0WDE2OWZWM0p5c3F4V3EzeDlmVldpUkFtN2dreVphZE9tamRxMGFhT29xTldnNWZvQUFDQUFTVVJCVkNpZFAzL2VyU0dTaFFvVjB1MjMzNjV5NWNwbHU5aVQyUVVHQm1yKy9Qa2FPSENnenB3NW95VkxsdHd5aFprcVZxd29pOFVpcTlVcXE5V3FsSlNVRE1mNCsvdXJmUG55YXRhc21aNSsrbW1YZis3Y1ViTm1UZFdzV2RQajV3V3lRbmdGQUFESXBzYU5HMnZWcWxWMlM5K1VLRkVpUjhNMGJjcVVLWFBMaERKM0JRY0hhOEdDQlRwMTZ0UXQ5VFhLck9mY0ZtUnRoY0tBZ29qd0NnQUFrQU5waCtYaTVna09EdlpvNzErTkdqWDB2Ly85ejJQbnU5a0lyYmdWOEZNT0FBQUFBREE5d2lzQUFBQUF3UFFJcndBQUFBQUEweU84QWdBQUFBQk1qL0FLQUFBQUFEQTlxZzBEQUZCQUhUaDRTUE1XTE03clpnQUE4aEdyVmJwMCtVcGVOOE1od2lzQUFBWFVUejhmMGs4L0g4cnJaZ0FBNEJFTUd3WUFvQUM1N2JiaUNna3BrdGZOQUFBVUFHVktsMUpBUUVCZU44TkF6eXNBQUFWSWs0YjFOV25zR0owK0U1WFhUUUZNNmVxVks3cDY5YklrcVZpeDRpb1dGcGJITFFMTXljZkhSN1ZxVkZmSmtpWHl1aWtHd2lzQUFBVklhR2lJbm1qZkpxK2JBWmpXVzIrOXBTOCsrMWlTMUs5ZlAvWHQyemVQV3dUQVZRd2JCZ0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IdUVWQUFBQUFHQjZoRmNBQUFBQWdPa1JYZ0VBQUFBQXBrZDRCUUFBQUFDWUh1RVZBQUFBQUdCNmhGY0FBQUFBZ09rUlhnRUFBQUFBcGtkNEJRQUFBQUNZSHVFVkFBQUFBR0I2aEZjQUFBQUFnT2tSWGdFQUFBQUFwa2Q0QlFBQUFBQ1luaVd2R3dBQUFBQjRXbHhjbkpZdlg2NUxseTdaYmYvMTExK054OXUzYjllNWMrZnM5aGNwVWtRREJneFFRRURBVFdrbkFOY1JYZ0VBQUZEZytQdjc2OVNwVS9yNjY2K2RIdlBiYjcvcHQ5OStzOXZXb0VFRCtmdjc1M2J6QUdRRHc0WUJBQUJRNEhoNWVhbDkrL1p1djY1VHAwN3k4dkxLaFJZQnlDbkNLd0FBQUFxa2UrKzlWMkZoWWNaenE5V2E2ZkZGaXhaVi9mcjFjN3RaQUxLSjhBb0FBSUFDS1NBZ1FPM2F0Y3YwbUxTQjl0RkhIMVZnWUdCdU53dEFOaEZlQVFBQVVHQzFhTkZDRnN2L2wzbEpHMWJUUHJaWUxMci8vdnR2YXRzQXVJZndDZ0FBZ0FLclZLbFNxbHk1Y3BiSFZhNWNXZVhLbGJzSkxRS1FYWVJYQUFBQUZGaEJRVUVLRHcrMzIyYTFXalBNZi8zUGYvNmpZc1dLM2N5bUFYQVQ0UlVBQUFBRmxxK3ZyOExEdytYbjUrZXdpckNYbDVkOGZYMTE1NTEzeXRmWE53OWFDTUJWaEZjQUFBQVVhTFZyMTFiUm9rV2Q3ZzhLQ2xMdDJyVnZZb3NBWkFmaEZRQUFBQVZhcFVxVmpQbXNhWHRmYlk5TGx5NnRTcFVxNVVuYkFMaU84QW9BQUlBQ3pjZkhSNjFhdFhLNnYxMjdkdkx4OGJtSkxRS1FIWVJYQUFBQUZIak5talZUY0hCd2h1MUJRVUY2K09HSDg2QkZBTnhGZUFVQUFFQ0JWNlJJRVRWdTNGaFM2bkJoMjVEaCt2WHJLeVFrSkMrYkJzQkZoRmNBQUFEY0VwNTQ0Z203T2EvZTN0NXEyN1p0SHJZSWdEc0lyd0FBQUxnbFZLeFlVWGZjY1lmeHZHVEpraFJxQXZJUndpc0FBQUJ1Q1VGQlFhcFJvNGJ4dkZxMWFnb05EYzNERmdGd0IrRVZBQUFBdDRTQWdBRFZxVk5IRm90RlBqNCtxbE9uamdvWExwelh6UUxnSWt0ZU53QUFBQUM0V2NMRHd4VWFHcXFFaEFTRmg0Zm5kWE1BdUlId0NnQUFnRnRHclZxMVZMSmtTY1hHeHFwV3JWcDUzUndBYmlDOEFnQUE0SmJoNit1clpzMmFLU0VoUWI2K3ZubmRIQUJ1SUx3Q0FBRGdsdkxRUXc4cE9UazVyNXNCd0UyRVZ3QUFBTnhTU3BVcWxkZE5BSkFOVkJzR0FBQUFBSmdlNFJVQUFBQUFZSHFFVndBQUFBQ0E2UkZl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SM2dGQUFBQUFKZ2U0UlVBQUFBQVlIcUVWd0FBQUFDQTZSRmVBUUFBQUFDbVIzZ0ZBQUFBQUpnZTRSVUFBQUFBWUhxRVZ3QUFBQUNBNlJGZUFRQUFBQUNtUjNnRkFBQUFBSmdlNFJVQUFBQUFZSHFFVndBQUFBQ0E2UkZlQVFBQUFBQ21aOG5yQmdCQVFaR1FrS0RQUHZ0TTBkSFJkdHQvK09FSGg0OXRnb0tDMUtsVEovbjUrZVY2R3dFQUFQSXJMNnZWYXMzclJnQkFRWkNjbkt4Um8wWnB4NDRkYnIzdTNudnYxYUpGaStUajQ1TkxMUU1BQU1qL0dEWU1BQjdpNCtPanh4OS8zTzNYZGU3Y21lQUtBQUNRQmNJckFIalFmZmZkcDlEUVVPTjVWb05iUWtKQzFLQkJnOXh1RmdEOFgzdjNIbDFWZGVjQi9CZVNrSVFFUkVBSmFDZ0NDc2hiVUZGWHNVRHhoUVZMZll1T280NElxSFZWQzJxbldtcEZxZ1Z4Rk4vU2lvOWxiWjFCc1k2UHFUcWxIYlZxNmZpS3Ivb0VsSXBBSWNnckpQTUhpenRjOHlBSkNmY0VQcCsxV092dWMvYzVaNmVycnQvK25udk9QZ0RObnZBSzBJZ0tDd3ZqbUdPT3FiWFB0b0YyeElnUlVWUlUxTlREQWdCbzlvUlhnRVoyM0hISFJVN08vNitIdDIxWTNmWnpUazVPakJvMWFxZU9EUUNndVJKZUFScFo1ODZkbzF1M2J0dnQxNjFidCtqU3BjdE9HQkVBUVBNbnZBSTBzc0xDd3VqVnExZmF0c3JLeWlyUHYvYnIxeS9hdFd1M000Y0dBTkJzQ2E4QWpheGx5NWJScDArZnlNdkxpNnlzckNyZloyVmxSVTVPVGh4d3dBSGU3UW9BVUVmQ0swQVQ2TmV2WCt5NTU1NDFmbDlVVkJUOSt2WGJpU01DQUdqZWhGZUFKdEM5ZS9jb0tTbUppRWo3OVhYcjUwNmRPa1gzN3Qwek1qWUFnT1pJZUFWb0F0dGJTWGowNk5GcEt4SURBRkE3NFJXZ2lZd2NPVEphdFdwVlpYdXJWcTNpNktPUHpzQ0lBQUNhTCtFVm9JbTBiZHMyRGp2c3NJalljcnZ3MWx1R2h3d1pZcFZoQUlCNkVsNEJtdEJKSjUyVTlzeHJpeFl0NG9RVFRzamdpQUFBbWlmaEZhQUpkZTNhTmZiYWE2OVV1MlBIanJIZmZ2dGxjRVFBQU0yVDhBclFoSXFLaXVMQUF3OU10WHYyN0JsdDI3Yk40SWdBQUpvbjRSV2dDUlVVRk1UQWdRTWpKeWNuc3JPelkrREFnZEdtVFp0TUR3c0FvTm54bmdhQUp0YTNiOTlvMjdadGJOaXdJZnIyN1p2cDRRQUFORXZDSzBBVDY5T25UeFFYRjBkWldWbjA2ZE1uMDhNQkFHaVdoRmVBSnRheVpjczQ4c2dqWS8zNjlkR3laY3RNRHdjQW9GbktxcXlzck16MElBQjJkVXVYTG8zTm16ZEhTVWxKcG9jQ0FOQXNDYThBQUFBa250V0dBUUFBU0R6aEZRQUFnTVFUWGdFQUFFZzg0UlVBQUlERUUxNEJBQUJJUE9FVkFBQ0F4Qk5lQVFBQVNMeWNUQThBa3VyTEZTdml1VC84TVpZcytTelRRd0cybzdqajN2SHRFVWRHKzNidE1qMFVkaE5xQkRRZmFzU3VRM2lGR2p5LzhFOHgvZWV6WXRVLy9wSHBvUURiVVZSVUZEbTVPZkc5c2QvSjlGRFlUYWdSMEh5b0Vic090dzFERFJZdlhtcFNBczFFV1ZsWkxGNjhOTlBEWURlaVJrRHpvVWJzT3Z6eUNuVnc2TUdEWStnaFF6STlET0JyWHZ6eksvSFN5NjltZWhqczV0UUlTQ1kxWXRjanZFSWRERDFrU0h4LzhnV1pIZ1pReGUwbUptU2NHZ0ZKcFVic2F0dzJEQUFBUU9JSnJ3QUFBQ1NlOEFvQUFFRGlDYThBQUFBa252QUtBQUJBNGdtdkFBQUFKSjd3Q2dBQVFPSUpyd0FBQUNTZThBb0FBRURpQ2E4QUFBQWtudkFLQUFCQTRnbXZBQUFBSko3d0NnQUFRT0lKcndBQUFDU2U4QW9BQUVEaUNhOEFBQUFrbnZBS0FBQkE0Z212QUFBQUpKN3dDZ0FBUU9JSnJ3QUFBQ1NlOEFvQUFFRGlDYThBQUFBa252QUtBQUJBNGdtdkFBQUFKSjd3Q2dBQVFPSUpyd0FBQUNTZThBb0FBRURpQ2E4QUFBQWtudkFLQUFCQTRnbXZRTFUrLy96em1EZHYzZzRkbzdTME5CNTc3TEhZdkhsekk0MnFxbWVmZlRiV3JsM2JaTWZmbVNvcksyUERoZzJwZjAzNXZ4dkFqbEFqZGo0MUFpSnlNajBBSUZrcUtpcmk0WWNmamx0dXVTWFdyVnNYYTlhc2ljbVRKemZvT05PblQ0KzMzbm9yN3IzMzNwZzBhVktNSERteVVjZjYrdXV2eHc5LytNUEl6OCtQbzQ0NktzYVBIeC9kdTNkdjFIUHNURys4OFVhY2ZmYlpxZmFrU1pQaTNIUFB6ZUNJQU5LcEVabWpSb0R3Q256TnhvMGJZLzc4K2JGdTNicUlpSmc3ZDI0VUZ4Zkg5NzczdlhvZDV6Lys0ei9pcmJmZWlvaUlqejc2S0diTm1oV0hISEpJdEc3ZHV0SEdldSs5OTBaRXhQcjE2K094eHg2TEUwNDRvVXFmeFlzWHg4cVZLeHZ0bkJFUkhUcDBpRTZkT2pYcU1TTWlObTNhbE5adTJiSmxvNThEWUVlb0VkdW5Sa0RURVY2Qk5QbjUrWEhERFRmRStQSGpvNnlzTENJaVpzeVlFVjI2ZEltRER6NjRUc2RZdFdwVjNITExMYWwyZG5aMlhIZmRkWTA2S2ZuNDQ0L2orZWVmVDdXSERSc1dBd1lNcU5Kdjd0eTU4ZWlqanpiYWVTTWlUanZ0dExqc3Nzc2E5WmdSVlNjbWVYbDVqWDRPZ0IyaFJteWZHZ0ZOeHpPdlFCVWxKU1V4YmRxMFZMdWlvaUt1dlBMSytPS0xMK3EwLzh5Wk0yUDE2dFdwOXVUSms2Ti8vLzZOT3NaNTgrWkZaV1ZsUkVSa1pXVTE2TGExcEhGVkhXZ08xSWpNVUNOQWVBVnE4SzF2ZlN2T09PT01WSHZGaWhWeHhSVlhSSGw1ZWEzN0xWeTRNSjU0NG9sVSs3REREb3V6empxclVjZTJkT25TZVB6eHgxUHQwYU5IUjQ4ZVBhcnRtNWVYRi9uNStUdjBMeWRuNTl5a1ltSUNOQmRxaEJvQm1lQzJZYUJHRjExMFVmemxMMytKMHRMU3lNM05qY01PTzZ6Vy9tVmxaWEh0dGRlbTJoMDZkSWhycnJrbXNyS3lHblZjdDk5K2UycUNsSitmSDVNbVRhcXg3OVNwVTJQcTFLa05QdGZxMWF2anJMUE9pazgvL1RRaUluSnpjMlAwNk5FTlBsNXQzQklHTkNkcWhCb0JPNXRmWG9FYTVlYm14dlRwMDJQbzBLSHgwRU1QeGJubm5sdnJGZVpaczJhbGJodHIwYUpGVEo4K1BmYmNjODlHSGRNSEgzeVFkdFYrL1BqeDBiRmp4MFk5eDFibDVlVXhaY3FVMUtRa1lzdEVwM2Z2M2sxMnZtMjVxZzRrbVJxaFJzRE81cGRYMkkydFdMRWl2dk9kNzlTcDc3YTNoOVZrL2ZyMXFjOFZGUlZ4OGNVWGIzZWZCUXNXUkx0MjdlbzBob2lJVzIrOU5mVWNVNGNPSGRKZUc5Q1lLaXNyWS9yMDZmSHl5eStudG8wWk15YSsrOTN2MW1uLzh2THkxR0ltZGJYdE0yQVJXNjZ5cjFxMXFsN0gyTmJXVzlvQUdrS05xSmthQVpraHZNSnVyS0tpSW0weTBkanFjdXlLaW9vNkgyL1Jva1h4M0hQUHBkb1hYWFJSRkJRVXBQVlp0MjVkbFcwTmNmMzExNmV0UU5tclY2KzQvUExMNjd6L0N5KzhFSmRjY3NrT2plR0hQL3poRHUxLzBVVVhOZG5FRGRqMXFSRTFVeU1nTTl3MkREUUw1ZVhsTVdQR2pGUjd3SUFCVlo0cmV1V1ZWK0tZWTQ2SnUrNjZxOTVYdExlcXJLeU1tVE5ueHNNUFA1emFWbEpTRXJObnoyNTJ6eGZsNXVabWVnZ0FPNFVhVVg5cUJNMlJYMTZCbFBIang4ZTN2LzN0SmozSGYvM1hmOFg5OTk5ZjcvMGVldWloZVAvOTl5Tml5N05TbDE5K2Vkb2lINVdWbFRGNzl1d29LeXVMMjIrL1BSNTQ0SUc0Nzc3N29xU2twTTduMkxScFUvejBwejlOZTE1cW4zMzJpVHZ1dUNQMjJtdXZlbzg1MDB4TWdNYWtScWdSa0duQ0s1RFN1WFBuNk5ldlg1T2U0NjIzM3FyM1BzdVhMNDg3N3JnajFUNzU1SlBqZ0FNT1NPdnoxRk5QUldscGFhbzlZTUNBZWsxS1ZxOWVIVk9tVEVsN2ZxbTR1RGp1dU9PT0JpMzJVVkpTRXYvMFQvOVVyMzFlZXVtbGVQdnR0MVB0MDA4L3ZWNlRpMy84NHg4eGYvNzhWTnZFQkdoTWFvUWFBWmttdkFLSmQ4MDExOFJYWDMwVkVSRjc3NzEzbGRjZXJGKy9QbTYrK2VaVXU2Q2dJSzY0NG9vNkgvK05OOTZJcVZPbnh1ZWZmNTdhbHAyZEhUZmVlR04wNnRTcFFXUHUyclZyblJZajJkYlZWMStkTmpINS92ZS9YNi8zQjc3MzNudHBFeE1yVVFLN0F6V2lidFFJZGdXZWVRVVM3WkZISG9rLy92R1BxZmFWVjE0WmhZV0ZhWDNtenAyYk5xbTQ4TUlMbzdpNGVMdkhycWlvaUhuejVzVzU1NTZidG45RXhPYk5tMlBpeElueHdBTVB4TWFORzNmd3I2aWJOV3ZXcEQ0WEZCVFUrOFgzWDM4SG9LdnF3SzVPamFnN05ZSmRnZkFLSk5iaXhZdGoxcXhacWZaUlJ4MFZoeDkrZUd6WXNDSEt5c3BpMWFwVjhmYmJiOGQ5OTkyWDZ0T3ZYNzg0K2VTVHQzdnM5OTU3TDg0KysreTQ2YWFiMHQ2ZHQrMkNHNnRXcllwWnMyYkYyTEZqWS83OCtiRjU4K1pHK3N1cXQrM0VwSFhyMXZYZTM4UUUySjJvRWZXalJyQXJjTnN3a0ZqejU4OVBlNVhDMDA4L0hVOC8vWFNOL1Z1MmJCay8rY2xQb2tXTG1xL0xyVnExS3U2NTU1NTQrT0dIMHlZazJkblpjY0VGRjhScHA1MFdEenp3UVB6cVY3K0tkZXZXUlVURTMvLys5N2ptbW12aWdRY2VpSXN2dmppKytjMXYxdnR2bVR0M2Jnd2NPREFHRFJxVXRvakl0bGFzV0pINlhKLzNHbTVWMnd2c2x5OWZIcHMyYldyd0xXNEFTYU5HMUk4YXdhN0FMNjlBWWgxMDBFSDE2ajl4NHNUbzJyVnJ0ZDk5OWRWWE1YZnUzQmc3ZG13OCtPQ0RhVVc4VTZkT2NmZmRkOGM1NTV3VEJRVUZjZDU1NThYOCtmTmo3Tml4YVpPSUR6NzRJQzY1NUpJNC8veno0NTEzM3FuenVENzg4TU9ZTTJkTy9NdS8vRXVNSFRzMkhubmtrV3I3ZmZubGw2blBEWm1ZZlAycWVzdVdMV1ArL1BseHpqbm54TkZISDUzMkN3VkFjNmRHMUk4YXdhNUFlQVVTYS9EZ3dWWGVtNWVYbHhjZE9uU29zcnBqLy83OVkvejQ4VldPc1d6WnNyanBwcHZpMkdPUGpUbHo1cVM5Mnk4bkp5Zk9PdXVzK00xdmZoUDkrL2RQMjY5RGh3NXgxVlZYeGJ4NTg2SnYzNzVwMzczNjZxdHh4aGxueEU5Lyt0TzB5VVJOdHAySUxGbXlwTW9FSWlKaXc0WU5hYmVFZGVqUVlidkgvYnJxYmdrckxTMk4vLzNmLzQySWlPZWZmNzdLYzFzQXpaVWFVVDlxQkxzQ3R3MERpWldYbHhkejU4Nk4zTnpjMkdPUFBhSk5temFwMjV3dXUreXlXTFpzV2FyZnRHblRVcmVDYmR5NE1SWXVYQmlQUC81NC9PbFBmNnIyT2FRaFE0YkUxS2xUbzF1M2JyV080Y0FERDR4Zi9lcFhzV0RCZ3JqcHBwdGkxYXBWRWJIbG5ZR1BQdnBvL1A3M3Y0OEpFeWJFeVNlZlhPM2lHUnMyYklqZi9lNTNxWGJyMXExajdOaXhWZnA5ZmNKUWw4VkV2dTdyaTRhMGJOa3l4b3daRTcvOTdXOGpZc3ZpSTQ4ODhraE1uank1M3NjR1NCbzFvbjdVQ0hZRndpdVFzbTdkdWxUaGJjcHoxRWV2WHIycWJIdnNzY2ZpdWVlZVM3Vi84SU1mUkpjdVhTSml5NFRoL1BQUGo5ZGZmNzNhNC9YcjF5OHV1T0NDR0RwMGFKM0hrSldWRldQR2pJbGh3NGJGN05telk4R0NCYW52eXNyS1l1Yk1tZkczdi8wdGZ2empIMWZaOTNlLysxMnNYcjA2MVQ3cHBKT2lvS0NnU3IvUFB2c3NyZDJRNTQ2K1BqSEp6YzJOL2ZmZlA3cDE2eFlmZlBCQlJFUTgrdWlqTVdIQ2hIcXZVZ21nUmxSUGpZQ2R4Lzh6Z1pTYmI3NDU3VjE0U2JSNDhlTDR4Uzkra1dvUEd6WXNUanp4eEZRN0t5c3JycnJxcWpqenpEUFRGdklZTkdoUW5IUE9PWEg0NFljMytOeHQyN2FObi96a0ozSDg4Y2ZITmRkY0U0c1hMMDV0ditDQ0M2cjByNnlzalB2dnZ6L1Z6czNOalZOT09hWGFZMy84OGNkcDdYMzMzYmZlNDZ2dWVhYUlpREZqeHNUczJiTWpZc3N6VTg4OTkxeU1HaldxM3NjSGRtOXFSTzNVQ0doNm5ua0ZtbzJOR3pmRzFLbFRZKzNhdFJHeDVabWZxNisrdWtxL2J0MjZ4WVFKRXlJdkx5OU9PT0dFZU9paGgrTHV1Ky9lb1VuSnRvWU1HUksvL3ZXdjQvVFRUNC9zN095WVBuMTY3TFhYWGxYNkxWeTRNRzNDY2R4eHg5WDRuTktISDM2WTF0NXZ2LzNxUGE3cWJnbmJldDdzN096VTlwb1dBd0ZvenRTSTJxa1I3QXI4OGdvMEc3LzR4Uy9pN2JmZmpvZ3RWOCtuVFpzV2JkdTJyYmJ2R1dlY0VTZWNjRUswYWRPbVNjYVNuNThmbDE1NmFZd2ZQNzdLd2lCYjNYMzMzV250TTg4OHM4YmpiZjI3SXJaY3BkOXp6ejNyUGFhYUppYnQyN2VQd3c4L1BCWXVYQmdSRVMrLy9ISXNXYklrOXRsbm4zcWZBeUNwMUlqYXFSSHNDb1JYSUdYeTVNa3hac3lZSmozSFk0ODlGblBtektuM2ZvODg4a2phMWVEenpqdXYxbWVTc3JPem8wMmJOckY4K2ZJcXp3bzFodHpjM09qVnExZU5rNUtGQ3hmR20yKyttV29QSHo2OHhpdmw1ZVhsYWE5VjZObXpaNFBHdE8wdGNCSHA3L0E3K3VpalV4T1RpQzN2UjdRb0IxQWZha1RkcVJIUU5JUlhJS1d3c0xCT3krOHZYNzQ4cnIvKyt2ajJ0NzhkUngxMVZMM1BVVjh2di94eVhILzk5YW4yd1FjZkhPZWZmMzYxNC9yd3d3L2p3dzgvak5HalIwZGhZV0U4L2ZUVE1YUG16SHFmYzN2MjJtdXZlUExKSjZ2OXJyS3lNbTY3N2JhMGJkV05kNnMzM25najdZcjQxMSs3VUZlMVRVeU9QUExJeU12TGl3MGJOa1JFeE9PUFB4NFRKMDVNcmI0SnNEMXFSTjJwRWRBMGhGZllqWFhvMENGZWZmWFZldTN6ekRQUHhNOSs5ck1vS3l1TFAvemhEOUcrZmZzWVBIaHduZmMvNVpSVGFseVFvanJ2dlBOT1hIYlpaYWtYeGhjV0ZzYXBwNTRhVHo3NVpIejY2YWZ4NmFlZnhpZWZmQklmZmZSUjZqbW5GaTFheExoeDQrcjFkeldtcDU1Nkt1MHErZkRodytPQUF3Nm9zZjhMTDd5UTFoNDRjR0NEemx2YnhLUlZxMVp4eEJGSHhMUFBQaHNSRVgvLys5L2pwWmRlaXNNT082eEI1d0oyZldwRTAxQWpvT0dFVjloTlZWUlVOT2lLNnI3NzdwdGFzWERUcGszeGd4LzhJSDc1eTE5dTkxMTQyMXEvZm4wc1diSWt1bmZ2WG11L3I3NzZLaVpQbnB6MjB2aTFhOWZHcFpkZVd1dCtlKys5ZDJxWi81eWNuTWpQejYvVG1MYkt5Y25aN21zQ3FudVZ3ZGJqL051Ly9WdmF0Z2tUSnRSNnJHZWVlU2IxT1RjM053NDY2S0R0RGJkYVc2K1lSMnlabEdSbFphVjlQMnJVcU5URUpHTEw3WGttSmtCMTFJaXFZOXBLallETUVWNWhOelZqeG94NDY2MjNZc1NJRVRGeTVNajR4amUra2ZwdS92ejVxWmVtRnhVVnhZMDMzcGo2cm5mdjN2R3YvL3F2cWZmVmxaV1Z4VVVYWFJUMzMzOS9uUmFRK09pamoyTEtsQ214ZlBueW1EdDNiblR0MnJYR3ZxMWF0WXJLeXNwNi9WMUZSVVZwaGYza2swK09rMDgrZWJ2N2pSbzFLbGFzV0JFUkVlUEdqWXVwVTZmVzY3eGJ6WnMzTDVZdFc1WnFqeHc1TXZiZmYvOGEreTlhdENodHRja2hRNGJVYVNKVm5XMG5WOXRlVWQ5cTJMQmhrWitmSCtYbDVYSFlZWWZGeUpFakczUWVZTmVuUnFSVEl5QVpoRmZZRFczY3VER2VldXFwS0Nzcmk5TFMwbmpsbFZmaTFsdHZUWDIvWk1tUytNdGYvaElSRVh2c3NVZVYvWTg3N3Jnb0xTMk5CeDk4TUNJaVB2Lzg4N2p5eWl0anpwdzV0VjZwWDdObVRaeDk5dG14WnMyYWlJaTQ4TUlMNDk1Nzc0MzI3ZHZYdU05QkJ4MlVkaVU0WXNzcWtwMDZkWXJ1M2J0SDE2NWRVLysrOFkxdk5HZ0Z4c1kwWXNTSStPU1RUK0twcDU2S2lvcUtXcDlqaW9pNDU1NTcwdHJISG50c2c4LzkxVmRmcFQ1WE43bkp6OCtQRzIrOE1YcjE2dFZrSzJ3Q3paOGEwWFRVQ05neHdpdnNocDUvL3ZtMDI2eU9QLzc0ZWgvamtrc3VpZExTMGxpMGFGRkVSUHo1ejMrTzIyKy9QU1pObWxUalBxMWJ0NDRKRXlha1hpRC8yV2VmeGNVWFh4eDMzWFZYdEdyVnF0cDlqanp5eU5pNGNXTjA3OTQ5ZXZUb0VkMjZkWXV1WGJzMitNcHpVK3ZSbzBmODdHYy9pd2tUSnNRTEw3d1FQWHIwcUxIdm9rV0wwcDVsYXRPbXpRNWQ2VjYzYmwzcWMxNWVYclY5RGpua2tBWWZIOWc5cUJGTlI0MkFIU084d201b3dZSUZxYyt0V3JXS0VTTkcxUHNZMmRuWmNjMDExOFNwcDU2YW11VGNjODg5TVdEQWdEamlpQ05TL2RhdVhSc3RXN2FNM056Y2lJZzQ3YlRUb3JTME5IWEwyZHR2dngxVHBreUoyYk5uVi9zTTBmSEhIOStnaVZPbWxaU1VSRWxKU1kzZmI5cTBLYVpQbjU2MjdaUlRUdG1oQ2RlMnQ0VFZOREVCMkI0MW91bXBFZEF3MXIrRzNjenk1Y3ZqeFJkZlRMVkhqUnJWNEdMWXFWT251T0tLSzFMdFFZTUdWVm1VWStIQ2hYSHNzY2ZHVFRmZEZILzcyOThpSXVKSFAvcFI5T3JWSzlYbmhSZGVpSi8vL09jTkdrTnpOV3ZXclBqZ2d3OVM3VFp0MnNUNDhlTjM2SmpidXlVTVlIdlVpR1JRSTZCNndpdnNaaFlzV0JBVkZSV3A5bmUrODUwZE90NHh4eHdUWThlT2plOS8vL3R4NTUxM1JxZE9uZEsrWDdwMGFheGN1VExtelpzWHA1MTJXbXphdENueTh2Smk1c3laMGJadDIxUy9mLy8zZjQ5Zi8vclhPelNXclRadjNoeExseTV0bEdNMWhkLys5cmZ4OE1NUHAyMjc4TUlMbzZpb2FJZU8rK1dYWDZZKzEzU0xIVUJ0MUlqTUx6U0w5UUFBRFNoSlJFRlVVeU9nWm00Ymh0MUllWGw1V3ZIZmQ5OTlHL3krdUcxZGRkVlZOWDczeVNlZnBENTM3ZG8xZFd0WWNYRnhYSGZkZFRGcDBxVFVhcEV6Wjg2TXJsMjd4cUdISGxxdjgyL2N1REZLUzB2anIzLzlhN3o2NnF2eDE3LytOUVlPSEZqbGRRUko4TVFUVDhTTUdUUFN0ZzBkT2pTKzk3M3Y3ZEJ4eThyS1l2bnk1YW4yM252dnZVUEhBM1kvYWtUbXFSRlFPK0VWZGlQLytaLy9HVjk4OFVXcWZjWVpaMVI1ejF0amUvLzk5MU9mKy9UcGsvYmRJWWNjRXVlZGQxN2NkZGRkRWJIbGF2alVxVk5qM3J4NTBhVkxseHFQdVh6NThuajk5ZGZqdGRkZWk5ZGVleTNlZlBQTjFIc0Z0eW9zTEd6RXY2SnhQUExJSTNIZGRkZWx2ZHFoYytmT2NlMjExKzd3c2YvbmYvNG5yYjNQUHZ2czhER0IzWXNha1ZscUJHeWY4QXE3a2Z2dXV5LzF1WFhyMWpYZURwYWRuWjM2dkdiTm1pZ3ZMOS91QzltclUxWldGdSsrKzI2cVBXREFnQ3A5emovLy9GaTBhRkc4OHNvcnFmUDk1amUvU2Ixay9xdXZ2b3JTMHRKNDg4MDM0ODAzMzR3MzNuZ2pQdi84OCsyZXV5SGpiU29WRlJWeDY2MjN4aTkvK2N1MDdXM2J0bzJiYjc0NTdkYTRoaWd2TDQrNWMrZW1iV3VNWDB1QTNZc2FrUmxxQk5SZGN2N0xCWnJVbi83MHA5UmlHQkVSSjU1NFloUVVGRlRidDNYcjFxblBGUlVWOGZycnI4ZWdRWVBxZmM0bm5uZ2lObS9lbkdvZmZQREJWZnEwYU5FaXJyMzIyamoxMUZOajFhcFZNV25TcFBqbmYvN25pTml5TXVWdHQ5MVdwNWZRNzdISEh0Ry9mLy9vMzc5LzlPM2J0OG9WL0V4WnZYcDEvUGpIUDQ0Ly92R1BhZHZidG0wYnQ5MTJXM1R0MnJYYS9aWXZYeDVGUlVYYlhWUmo1Y3FWTVczYXRIanZ2ZmRTMjRxS2lreE1nSHBSSXpKRGpZRDZFVjVoTi9Ia2swK21QdWZrNU1RcHA1eFNZOS91M2J1bnRXZk1tQkUzM0hCRHJiZHBmZDNDaFF2VG5pZnEyYk5uamJjcGRlalFJYTY3N3Jxb3FLaEllNWFwVDU4K05VNUs5dDU3N3hnOGVIQWNkTkJCTVhEZ3dOaHZ2LzFTdDdldFhMa3lQdjc0NHpxUE5TTFNKbEFyVjY2TXQ5NTZxODc3NXVibXh2Nzc3MTlsKzZKRmkrSkhQL3BSTEZ1MkxHMTdjWEZ4ekprenA4WkpTVVRFMVZkZkhTKysrR0xrNStkSHUzYnRvbDI3ZGxGUVVCQXRXN1pNdlZiaXl5Ky9qTmRlZTYzSzdYRGp4bzJ6a2lSUUwycEU3ZFFJU0FiaEZYWVQwNlpOaTFHalJzV0REejRZSFR0MmpMMzIycXZHdm9NSEQ0NzI3ZHVuVmlaOC8vMzM0N3ZmL1c1MDdOZ3gyclJwczkxemZmSEZGN0ZxMWFxMGJSTW5UcXgxbitxdXVBOFpNaVNLaW9xaXJLd3MycmR2SHdjZmZIQWNjc2doTVhqdzROaDMzMzFyUE5iVFR6OGQxMTkvL1hiSFdaTm5ubmttbm5ubW1UcjNMeTR1VHIyVE1DSml3NFlOY2Z2dHQ4Zjk5OStmdG1wblJFVC8vdjNqaGh0dWlBNGRPdFI2elAzMjJ5OWVmUEhGV0w5K2ZTeGR1clRPSzJOMjZ0UXB6anZ2dkRxUEhTQkNqYWdQTlFJeVIzaUYzVVNMRmkxaTJMQmhNV3pZc0Nndkw2KzFiMjV1Ymx4KytlVXhaY3FVdEt2YXk1WXRxM0tGdUM1T1AvMzArT1kzdjFudi9YSnljbUw2OU9sUlhGeGM1VXAva2syZlBqMGVmL3p4S3R0UE91bWt1UFRTUzFPcmFkYW1QcjlnYkZWY1hCeTMzSEpMSWhjaUFaSk5qZGg1MUFob09PRVZka04xV2FoaXhJZ1JNV2ZPbkxqNTVwdWp0TFMwUWVjNTRJQURZdno0OFRGNjlPZ0c3UjhSY2NRUlI5UjduOXpjM0oxNlM5VFhud3ViT0hGaS9QZC8vM2VzV2JNbUlyWThhM1hWVlZmRnQ3NzFyVG9mczNQbnp2WHFlOXh4eDhXWlo1NjV3KzhCQkZBakdwY2FBWTFIZUFWcWRPaWhoOGFoaHg0YUsxYXNpQ1ZMbHNTNmRldTJ1ekJHVmxaV3RHN2RPanAyN0JqdDJyWGJTU05OTjI3Y3VCZzNibHhHemgyeDVlcjIxVmRmSFpkZGRsbU1IRGt5cGs2ZEd1M2J0Ni9YTVE0Ly9QQjQ5dGxuWTlPbVRiRmh3NGJZdUhGamxKZVh4K2JObTZPaW9pSXFLaXFpWmN1VzBhNWR1KzNlWGdiUUZOU0lobEVqb09HRVYyQzd0aTRHUWQwTkh6NDhIbnp3d2VqWnMyZUQ5bS9Sb2tYc3NjY2VqVHdxZ01hblJ0U2ZHZ0VOMHlMVEF3RFlWVFYwVWdMQXJrK05nUG9UWGdFQUFFZzg0UlVBQUlERUUxNEJBQUJJUE9FVkFBQ0F4Qk5lQVFBQVNEemhGUUFBZ01RVFhnRUFBRWc4NFJVQUFJREVFMTRCQUFCSVBPRVZBQUNBeEJOZUFRQUFTRHpoRlFBQWdNUVRYZ0VBQUVnODRSVUFBSURFRTE0QkFBQklQT0VWQUFDQXhCTmVBUUFBU0R6aEZRQUFnTVFUWGdFQUFFZzg0UlVBQUlERUUxNEJBQUJJUE9FVkFBQ0F4Qk5lQVFBQVNEemhGUUFBZ01RVFhnRUFBRWc4NFJVQUFJREV5OG4wQUtBNWVQSFByMFRFN1prZUJ2QTFXLzdiaE14U0l5Q1oxSWhkai9BS2RmRFN5Ni9HU3krL211bGhBSkJBYWdUQXp1RzJZYWhCcCtLT1VWUlVsT2xoQUhYUXFsVkJkQ3J1bU9saHNCdFJJNkQ1VUNOMkhYNTVoUnFNSEQ0c1dyUm9FVXVXZnBicG9RRGJVZHh4N3hnNWZGaW1oOEZ1UkkyQTVrT04ySFZrVlZaV1ZtWjZFQUFBQUZBYnR3MERBQUNRZU1JckFBQUFpU2U4QWdBQWtIakNLd0FBQUlrbnZBSUFBSkI0d2lzQUFBQ0pKN3dDQUFDUWVNSXJBQUFBaVNlOEFnQUFrSGpDS3dBQUFJa252QUlBQUpCNHdpc0FBQUNKSjd3Q0FBQ1FlTUlyQUFBQWlTZThBZ0FBa0hqQ0t3QUFBSWtudkFKQUU3dnp6anRqOE9EQk1Yanc0TGp6empzelBSd0FhSmFFVndBQUFCSlBlQVVBQUNEeGhGY0FBQUFTVDNnRkFBQWc4WVJYQUFBQUVrOTRCUUFBSVBHRVZ3QUFBQkpQZUFVQUFDRHhoRmNBQUFBU1QzZ0ZBQUFnOFlSWEFBQUFFazk0QlFBQUlQR0VWd0FBQUJKUGVBVUFBQ0R4aEZjQUFBQVNUM2dGQUFBZzhZUlhBQUFBRWs5NEJRQUFJUEdFVndBQUFCSlBlQVVBQUNEeGhGY0FBQUFTVDNnRkFBQWc4WVJYQUFBQUVrOTRCUUFBSVBHRVZ3QUFBQkpQZUFVQUFDRHhoRmNBQUFBU1QzZ0ZBQUFnOFlSWEFBQUFFazk0QlFBQUlQR0VWd0FBQUJKUGVBVUFBQ0R4aEZjQUFBQVNUM2dGQUFBZzhZUlhBQUFBRWs5NEJRQUFJUEdFVndBQUFCSlBlQVVBQUNEeGhGY0FBQUFTVDNnRkFBQWc4WVJYQUFBQUVrOTRCUUFBSVBHRVZ3QUFBQkpQZUFVQUFDRHhoRmNBQUFBU1QzZ0ZBQUFnOFlSWEFBQUFFazk0QlFBQUlQR0VWd0FBQUJKUGVBVUFBQ0R4aEZjQUFBQVNUM2dGQUFBZzhZUlhBQUFBRWs5NEJRQUFJUEdFVndBQUFCSlBlQVVBQUNEeGhGY0FBQUFTVDNnRkFBQWc4WVJYQUFBQUVrOTRCUUFBSVBHRVZ3QUFBQkpQZUFVQUFDRHhoRmNBQUFBU1QzZ0ZBQUFnOFlSWEFBQUFFazk0QlFBQUlQR0VWd0FBQUJKUGVBVUFBQ0R4aEZjQUFBQVNUM2dGQUFBZzhZUlhBQUFBRWs5NEJRQUFJUEdFVndBQUFCSlBlQVVBQUNEeGhGY0FBQUFTVDNnRkFBQWc4WVJYQUFBQUVrOTRCUUFBSVBHRVZ3QUFBQkpQZUFVQUFDRHhoRmNBQUFBU1QzZ0ZBQUFnOFlSWEFBQUFFazk0QlFBQUlQR0VWd0FBQUJKUGVBVUFBQ0R4aEZjQUFBQVNUM2dGQUFBZzhZUlhBQUFBRWk4bjB3TUFnRjNGdW5Ycll1N2N1ZkhGRjEra2JYL25uWGRTbjU5NzdybFl1blJwMnZkdDJyU0ppUk1uUmtGQndVNFpKd0EwUjhJckFEU1MvUHo4K1BqamorUDN2Lzk5algzZWZmZmRlUGZkZDlPMkRSMDZOUEx6ODV0NmVBRFFyTGx0R0FBYVNWWldWb3daTTZiZSs1MTQ0b21SbFpYVkJDTUNnRjJIOEFvQWpXaklrQ0hSb1VPSFZMdXlzckxXL3UzYXRZdWhRNGMyOWJBQW9Oa1RYZ0dnRWVYbjU4Znh4eDlmYTU5dEErMHh4eHpqV1ZjQXFBUGhGUUFhMmNpUkl5TW41LytYbGRnMnJHNzdPU2NuSjRZTkc3WlR4d1lBelpYd0NnQ05ySFBuenRHalI0L3Q5dXZSbzBkMDZkSmxKNHdJQUpvLzRSVUFHbGxoWVdIMDd0MDdiVnRsWldXVjUxOEhEQmdRN2RxMTI1bERBNEJtUzNnRmdFYVdtNXNidlh2M2pyeTh2R3BYRWM3S3lvcmMzTnpvM3IxNzVPYm1abUNFQU5EOENLOEEwQVQ2OSs4ZmUrNjVaNDNmRnhZV1J2LysvWGZpaUFDZ2VSTmVBYUFKOU9qUkk3cDI3Um9Sa2ZicjY5YlBKU1VsZFhvdUZnRFlRbmdGZ0NhUWxaVVZSeDExVkkzZmp4NDl1dHBiaWdHQTZnbXZBTkJFaGc4ZkhrVkZSVlcyRnhZVzFocHNBWUNxaEZjQWFDSnQyclNKSTQ0NElpSzIvQks3OVpmV1F3ODlOUGJZWTQ5TURnMEFtaDNoRlFDYTBJa25ucGgyZTNCMmRuYU1HVE1tZ3lNQ2dPWkplQVdBSnRTbFM1Zm8yTEZqcWwxY1hKeGF5QWtBcUR2aEZRQ2FVR0ZoWVJ4NDRJR3BkcytlUGFOdDI3WVpIQkVBTkUvQ0t3QTBvWUtDZ2hnMGFGRGs1T1JFZG5aMkRCbzBLRnEzYnAzcFlRRkFzNU9UNlFFQXdLNnViOSsrc2VlZWU4YUdEUnVpYjkrK21SNE9BRFJMd2lzQU5MSGV2WHRIY1hGeHJGMjdObnIzN3AzcDRRQkFzeVM4QWtBVHk4M05qZUhEaDhlR0RSc2lOemMzMDhNQmdHWXBxN0t5c2pMVGd3Q0FYZDNTcFV0ajgrYk5VVkpTa3VtaEFFQ3pKTHdDQUFDUWVGWWJCZ0FBSVBHRVZ3QUFBQkpQZUFVQUFDRHhoRmNBQUFBU1QzZ0ZBQUFnOFlSWEFBQUFFazk0QlFBQUlQR0VWd0FBQUJKUGVBVUFBQ0R4aEZjQUFBQVNUM2dGQUFBZzhZUlhBQUFBRWs5NEJRQUFJUEdFVndBQUFCSlBlQVVBQUNEeGhGY0FBQUFTVDNnRkFBQWc4WVJYQUFBQUVrOTRCUUFBSVBHRVZ3QUFBQkpQZUFVQUFDRHhoRmNBQUFBU1QzZ0ZBQUFnOFlSWEFBQUFFazk0QlFBQUlQR0VWd0FBQUJKUGVBVUFBQ0R4aEZjQUFBQVNUM2dGQUFBZzhZUlhBQUFBRXUvL0FCeHVhTXl6Q0VuaUFBQUFBRWxGVGtTdVFtQ0MiLAoJIlRoZW1lIiA6ICIiLAoJIlR5cGUiIDogImZsb3ciLAoJIlZlcnNpb24iIDogIiIKfQo="/>
    </extobj>
  </extobjs>
</s:customData>
</file>

<file path=customXml/itemProps1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842</Words>
  <Application>WPS 演示</Application>
  <PresentationFormat/>
  <Paragraphs>36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8" baseType="lpstr">
      <vt:lpstr>Arial</vt:lpstr>
      <vt:lpstr>宋体</vt:lpstr>
      <vt:lpstr>Wingdings</vt:lpstr>
      <vt:lpstr>楷体</vt:lpstr>
      <vt:lpstr>微软雅黑</vt:lpstr>
      <vt:lpstr>Arial Unicode MS</vt:lpstr>
      <vt:lpstr>Calibri</vt:lpstr>
      <vt:lpstr>仿宋</vt:lpstr>
      <vt:lpstr>华文仿宋</vt:lpstr>
      <vt:lpstr>华文中宋</vt:lpstr>
      <vt:lpstr>华文彩云</vt:lpstr>
      <vt:lpstr>华文细黑</vt:lpstr>
      <vt:lpstr>新宋体</vt:lpstr>
      <vt:lpstr>华文宋体</vt:lpstr>
      <vt:lpstr>华文新魏</vt:lpstr>
      <vt:lpstr>华文楷体</vt:lpstr>
      <vt:lpstr>幼圆</vt:lpstr>
      <vt:lpstr>华文隶书</vt:lpstr>
      <vt:lpstr>等线</vt:lpstr>
      <vt:lpstr>微软雅黑 Light</vt:lpstr>
      <vt:lpstr>默认设计模板</vt:lpstr>
      <vt:lpstr> 基础、公益类设施工程（管线铺设）临时用地补偿标准的实施办法 政策解读 2 0 2 4 年 5 月 </vt:lpstr>
      <vt:lpstr>目    录</vt:lpstr>
      <vt:lpstr>一、补偿对象</vt:lpstr>
      <vt:lpstr>二、范围和恢复时间</vt:lpstr>
      <vt:lpstr>三、补偿标准</vt:lpstr>
      <vt:lpstr>四、工作要求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shili</cp:lastModifiedBy>
  <cp:revision>23</cp:revision>
  <dcterms:created xsi:type="dcterms:W3CDTF">2023-05-18T07:23:00Z</dcterms:created>
  <dcterms:modified xsi:type="dcterms:W3CDTF">2024-06-03T10:21:44Z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3C03C7ED5348408B80DC032BE62761BB_12</vt:lpwstr>
  </property>
</Properties>
</file>