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</p:sldMasterIdLst>
  <p:notesMasterIdLst>
    <p:notesMasterId r:id="rId5"/>
  </p:notesMasterIdLst>
  <p:handoutMasterIdLst>
    <p:handoutMasterId r:id="rId11"/>
  </p:handoutMasterIdLst>
  <p:sldIdLst>
    <p:sldId id="257" r:id="rId4"/>
    <p:sldId id="258" r:id="rId6"/>
    <p:sldId id="259" r:id="rId7"/>
    <p:sldId id="260" r:id="rId8"/>
    <p:sldId id="261" r:id="rId9"/>
    <p:sldId id="262" r:id="rId10"/>
  </p:sldIdLst>
  <p:sldSz cx="12192000" cy="6858000"/>
  <p:notesSz cx="7103745" cy="10234295"/>
  <p:custDataLst>
    <p:tags r:id="rId16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作者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8" autoAdjust="0"/>
    <p:restoredTop sz="94660"/>
  </p:normalViewPr>
  <p:slideViewPr>
    <p:cSldViewPr snapToGrid="0">
      <p:cViewPr varScale="1">
        <p:scale>
          <a:sx n="96" d="100"/>
          <a:sy n="96" d="100"/>
        </p:scale>
        <p:origin x="-456" y="-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gs" Target="tags/tag97.xml"/><Relationship Id="rId15" Type="http://schemas.openxmlformats.org/officeDocument/2006/relationships/commentAuthors" Target="commentAuthors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3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45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48784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45">
                <a:latin typeface="+mn-lt"/>
                <a:ea typeface="+mn-ea"/>
              </a:defRPr>
            </a:lvl1pPr>
          </a:lstStyle>
          <a:p>
            <a:pPr>
              <a:defRPr/>
            </a:pPr>
            <a:fld id="{FE33EBF0-C5C1-4135-9D47-A165E353E1C8}" type="datetimeFigureOut">
              <a:rPr lang="zh-CN" altLang="en-US"/>
            </a:fld>
            <a:endParaRPr lang="zh-CN" altLang="en-US"/>
          </a:p>
        </p:txBody>
      </p:sp>
      <p:sp>
        <p:nvSpPr>
          <p:cNvPr id="1048785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45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48786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4313" y="9720263"/>
            <a:ext cx="3078162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45">
                <a:latin typeface="+mn-lt"/>
                <a:ea typeface="+mn-ea"/>
              </a:defRPr>
            </a:lvl1pPr>
          </a:lstStyle>
          <a:p>
            <a:pPr>
              <a:defRPr/>
            </a:pPr>
            <a:fld id="{569A7114-9245-4C43-813A-910305F03088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7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48778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99C999-5C0F-4550-A034-27CB603564FB}" type="datetimeFigureOut">
              <a:rPr lang="zh-CN" altLang="en-US"/>
            </a:fld>
            <a:endParaRPr lang="zh-CN" altLang="en-US"/>
          </a:p>
        </p:txBody>
      </p:sp>
      <p:sp>
        <p:nvSpPr>
          <p:cNvPr id="1048779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1048780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1048781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48782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745CFE0-BDDE-4105-A3FA-E3F15AB2EE18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481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4819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1CA8F0-EA45-4D48-BFA4-3D042BA98120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686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6867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7785E9-43FE-474B-8432-85248B7BCBAE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幻灯片图像占位符 1"/>
          <p:cNvSpPr>
            <a:spLocks noGrp="1" noRot="1" noChangeAspec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8914" name="文本占位符 2"/>
          <p:cNvSpPr>
            <a:spLocks noGrp="1"/>
          </p:cNvSpPr>
          <p:nvPr>
            <p:ph type="body" idx="3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</p:spTree>
  </p:cSld>
  <p:clrMapOvr>
    <a:overrideClrMapping bg1="dk1" tx1="dk1" bg2="dk1" tx2="dk1" accent1="dk1" accent2="dk1" accent3="dk1" accent4="dk1" accent5="dk1" accent6="dk1" hlink="dk1" folHlink="dk1"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幻灯片图像占位符 1"/>
          <p:cNvSpPr>
            <a:spLocks noGrp="1" noRot="1" noChangeAspec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0962" name="文本占位符 2"/>
          <p:cNvSpPr>
            <a:spLocks noGrp="1"/>
          </p:cNvSpPr>
          <p:nvPr>
            <p:ph type="body" idx="3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</p:spTree>
  </p:cSld>
  <p:clrMapOvr>
    <a:overrideClrMapping bg1="dk1" tx1="dk1" bg2="dk1" tx2="dk1" accent1="dk1" accent2="dk1" accent3="dk1" accent4="dk1" accent5="dk1" accent6="dk1" hlink="dk1" folHlink="dk1"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幻灯片图像占位符 1"/>
          <p:cNvSpPr>
            <a:spLocks noGrp="1" noRot="1" noChangeAspec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3010" name="文本占位符 2"/>
          <p:cNvSpPr>
            <a:spLocks noGrp="1"/>
          </p:cNvSpPr>
          <p:nvPr>
            <p:ph type="body" idx="3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</p:spTree>
  </p:cSld>
  <p:clrMapOvr>
    <a:overrideClrMapping bg1="dk1" tx1="dk1" bg2="dk1" tx2="dk1" accent1="dk1" accent2="dk1" accent3="dk1" accent4="dk1" accent5="dk1" accent6="dk1" hlink="dk1" folHlink="dk1"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505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5059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DB3980-F5CB-4D8A-9D64-F971AC3EDD50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4" Type="http://schemas.openxmlformats.org/officeDocument/2006/relationships/tags" Target="../tags/tag28.xml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4" Type="http://schemas.openxmlformats.org/officeDocument/2006/relationships/tags" Target="../tags/tag31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4" Type="http://schemas.openxmlformats.org/officeDocument/2006/relationships/tags" Target="../tags/tag34.xml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5" Type="http://schemas.openxmlformats.org/officeDocument/2006/relationships/tags" Target="../tags/tag38.xml"/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5" Type="http://schemas.openxmlformats.org/officeDocument/2006/relationships/tags" Target="../tags/tag54.xml"/><Relationship Id="rId4" Type="http://schemas.openxmlformats.org/officeDocument/2006/relationships/tags" Target="../tags/tag53.xml"/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5" Type="http://schemas.openxmlformats.org/officeDocument/2006/relationships/tags" Target="../tags/tag58.xml"/><Relationship Id="rId4" Type="http://schemas.openxmlformats.org/officeDocument/2006/relationships/tags" Target="../tags/tag57.xml"/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6" name="标题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730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534D2-5025-4691-A2D0-9485D537B736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EBF3E-F6C3-46E1-8C8A-52EAAF14259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8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E09B4-4DB7-4447-BFA3-4D8E0CF09860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798F3-4770-413E-9CAC-35D92F333D8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2" name="标题 1"/>
          <p:cNvSpPr>
            <a:spLocks noGrp="1"/>
          </p:cNvSpPr>
          <p:nvPr>
            <p:ph type="ctrTitle"/>
          </p:nvPr>
        </p:nvSpPr>
        <p:spPr>
          <a:xfrm>
            <a:off x="610870" y="1521460"/>
            <a:ext cx="10970260" cy="2152015"/>
          </a:xfrm>
        </p:spPr>
        <p:txBody>
          <a:bodyPr rIns="25400" anchor="b">
            <a:normAutofit/>
          </a:bodyPr>
          <a:lstStyle>
            <a:lvl1pPr algn="ctr">
              <a:defRPr sz="6000" b="1" spc="60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583" name="副标题 2"/>
          <p:cNvSpPr>
            <a:spLocks noGrp="1"/>
          </p:cNvSpPr>
          <p:nvPr>
            <p:ph type="subTitle" idx="1"/>
          </p:nvPr>
        </p:nvSpPr>
        <p:spPr>
          <a:xfrm>
            <a:off x="610870" y="3737610"/>
            <a:ext cx="10970260" cy="1596390"/>
          </a:xfrm>
        </p:spPr>
        <p:txBody>
          <a:bodyPr lIns="101600" tIns="38100" rIns="76200" bIns="38100">
            <a:normAutofit/>
          </a:bodyPr>
          <a:lstStyle>
            <a:lvl1pPr marL="0" indent="0" algn="ctr" eaLnBrk="1" fontAlgn="auto" latinLnBrk="0" hangingPunct="1">
              <a:lnSpc>
                <a:spcPct val="15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F6D6A-A954-48B4-9CD3-C5AF7316F6C6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BDD32-8EB4-4F55-8CDA-DEC6D4289164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内容占位符 2"/>
          <p:cNvSpPr>
            <a:spLocks noGrp="1"/>
          </p:cNvSpPr>
          <p:nvPr>
            <p:ph idx="1"/>
          </p:nvPr>
        </p:nvSpPr>
        <p:spPr>
          <a:xfrm>
            <a:off x="611505" y="1515110"/>
            <a:ext cx="10970895" cy="4736465"/>
          </a:xfrm>
        </p:spPr>
        <p:txBody>
          <a:bodyPr bIns="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1048687" name="标题 1"/>
          <p:cNvSpPr>
            <a:spLocks noGrp="1"/>
          </p:cNvSpPr>
          <p:nvPr>
            <p:ph type="title"/>
          </p:nvPr>
        </p:nvSpPr>
        <p:spPr>
          <a:xfrm>
            <a:off x="610870" y="625475"/>
            <a:ext cx="10970895" cy="706755"/>
          </a:xfrm>
        </p:spPr>
        <p:txBody>
          <a:bodyPr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3C9FB-95C7-4439-A46E-AE42A620CFB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45C40-B313-442A-B417-D8EC4422E1DD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标题 1"/>
          <p:cNvSpPr>
            <a:spLocks noGrp="1"/>
          </p:cNvSpPr>
          <p:nvPr>
            <p:ph type="title"/>
          </p:nvPr>
        </p:nvSpPr>
        <p:spPr>
          <a:xfrm>
            <a:off x="1991995" y="3926840"/>
            <a:ext cx="7767955" cy="768350"/>
          </a:xfrm>
        </p:spPr>
        <p:txBody>
          <a:bodyPr rIns="63500" anchor="t">
            <a:normAutofit/>
          </a:bodyPr>
          <a:lstStyle>
            <a:lvl1pPr>
              <a:defRPr sz="4400" b="1" u="none" strike="noStrike" kern="1200" cap="none" spc="300" normalizeH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645" name="文本占位符 2"/>
          <p:cNvSpPr>
            <a:spLocks noGrp="1"/>
          </p:cNvSpPr>
          <p:nvPr>
            <p:ph type="body" idx="1"/>
          </p:nvPr>
        </p:nvSpPr>
        <p:spPr>
          <a:xfrm>
            <a:off x="1991995" y="4728210"/>
            <a:ext cx="7769225" cy="1078230"/>
          </a:xfrm>
        </p:spPr>
        <p:txBody>
          <a:bodyPr>
            <a:normAutofit/>
          </a:bodyPr>
          <a:lstStyle>
            <a:lvl1pPr marL="0" indent="0" algn="l" eaLnBrk="1" fontAlgn="auto" latinLnBrk="0" hangingPunct="1">
              <a:lnSpc>
                <a:spcPct val="150000"/>
              </a:lnSpc>
              <a:spcAft>
                <a:spcPts val="0"/>
              </a:spcAft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DFA76-5C0C-46F5-8AAA-B8452E36B14A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8F3BA-2790-4782-98C7-4175A84FB663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24"/>
          <p:cNvCxnSpPr/>
          <p:nvPr userDrawn="1">
            <p:custDataLst>
              <p:tags r:id="rId2"/>
            </p:custDataLst>
          </p:nvPr>
        </p:nvCxnSpPr>
        <p:spPr>
          <a:xfrm>
            <a:off x="6096000" y="1716088"/>
            <a:ext cx="0" cy="4441825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10" name="文本占位符 8"/>
          <p:cNvSpPr>
            <a:spLocks noGrp="1"/>
          </p:cNvSpPr>
          <p:nvPr>
            <p:ph type="body" idx="1"/>
          </p:nvPr>
        </p:nvSpPr>
        <p:spPr>
          <a:xfrm>
            <a:off x="612775" y="1522095"/>
            <a:ext cx="5169535" cy="475107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l">
              <a:buFont typeface="Wingdings" panose="05000000000000000000" charset="0"/>
              <a:buChar char="l"/>
              <a:defRPr>
                <a:latin typeface="+mn-ea"/>
                <a:ea typeface="+mn-ea"/>
                <a:cs typeface="+mn-ea"/>
              </a:defRPr>
            </a:lvl1pPr>
            <a:lvl2pPr marL="457200" indent="0" algn="l">
              <a:buFont typeface="Wingdings" panose="05000000000000000000" charset="0"/>
              <a:buChar char="l"/>
            </a:lvl2pPr>
            <a:lvl3pPr marL="914400" indent="0" algn="l">
              <a:buFont typeface="Wingdings" panose="05000000000000000000" charset="0"/>
              <a:buChar char="l"/>
            </a:lvl3pPr>
            <a:lvl4pPr marL="1371600" indent="0" algn="l">
              <a:buFont typeface="Wingdings" panose="05000000000000000000" charset="0"/>
              <a:buChar char="l"/>
            </a:lvl4pPr>
            <a:lvl5pPr marL="1828800" indent="0" algn="l">
              <a:buFont typeface="Wingdings" panose="05000000000000000000" charset="0"/>
              <a:buChar char="l"/>
            </a:lvl5pPr>
          </a:lstStyle>
          <a:p>
            <a:pPr lvl="0"/>
            <a:r>
              <a:rPr lang="zh-CN" altLang="en-US" dirty="0">
                <a:sym typeface="+mn-ea"/>
              </a:rPr>
              <a:t>单击此处编辑母版文本样式</a:t>
            </a:r>
            <a:endParaRPr lang="zh-CN" altLang="en-US" dirty="0">
              <a:sym typeface="+mn-ea"/>
            </a:endParaRPr>
          </a:p>
        </p:txBody>
      </p:sp>
      <p:sp>
        <p:nvSpPr>
          <p:cNvPr id="1048711" name="标题 9"/>
          <p:cNvSpPr>
            <a:spLocks noGrp="1"/>
          </p:cNvSpPr>
          <p:nvPr>
            <p:ph type="title"/>
          </p:nvPr>
        </p:nvSpPr>
        <p:spPr>
          <a:xfrm>
            <a:off x="610870" y="625475"/>
            <a:ext cx="10970895" cy="706755"/>
          </a:xfrm>
        </p:spPr>
        <p:txBody>
          <a:bodyPr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048712" name="文本占位符 10"/>
          <p:cNvSpPr>
            <a:spLocks noGrp="1"/>
          </p:cNvSpPr>
          <p:nvPr>
            <p:ph type="body" idx="13"/>
          </p:nvPr>
        </p:nvSpPr>
        <p:spPr>
          <a:xfrm>
            <a:off x="6412230" y="1522095"/>
            <a:ext cx="5169535" cy="475107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l">
              <a:buFont typeface="Wingdings" panose="05000000000000000000" charset="0"/>
              <a:buChar char="l"/>
              <a:defRPr>
                <a:latin typeface="+mn-ea"/>
                <a:ea typeface="+mn-ea"/>
                <a:cs typeface="+mn-ea"/>
              </a:defRPr>
            </a:lvl1pPr>
            <a:lvl2pPr marL="457200" indent="0" algn="l">
              <a:buFont typeface="Wingdings" panose="05000000000000000000" charset="0"/>
              <a:buChar char="l"/>
            </a:lvl2pPr>
            <a:lvl3pPr marL="914400" indent="0" algn="l">
              <a:buFont typeface="Wingdings" panose="05000000000000000000" charset="0"/>
              <a:buChar char="l"/>
            </a:lvl3pPr>
            <a:lvl4pPr marL="1371600" indent="0" algn="l">
              <a:buFont typeface="Wingdings" panose="05000000000000000000" charset="0"/>
              <a:buChar char="l"/>
            </a:lvl4pPr>
            <a:lvl5pPr marL="1828800" indent="0" algn="l">
              <a:buFont typeface="Wingdings" panose="05000000000000000000" charset="0"/>
              <a:buChar char="l"/>
            </a:lvl5pPr>
          </a:lstStyle>
          <a:p>
            <a:pPr lvl="0"/>
            <a:r>
              <a:rPr lang="zh-CN" altLang="en-US" dirty="0">
                <a:sym typeface="+mn-ea"/>
              </a:rPr>
              <a:t>单击此处编辑母版文本样式</a:t>
            </a:r>
            <a:endParaRPr lang="zh-CN" altLang="en-US" dirty="0">
              <a:sym typeface="+mn-ea"/>
            </a:endParaRP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4"/>
            <p:custDataLst>
              <p:tags r:id="rId3"/>
            </p:custDataLst>
          </p:nvPr>
        </p:nvSpPr>
        <p:spPr/>
        <p:txBody>
          <a:bodyPr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B0BC0C7-D0C8-4324-AC85-627AAAA7AD4C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5"/>
            <p:custDataLst>
              <p:tags r:id="rId4"/>
            </p:custDataLst>
          </p:nvPr>
        </p:nvSpPr>
        <p:spPr/>
        <p:txBody>
          <a:bodyPr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6"/>
            <p:custDataLst>
              <p:tags r:id="rId5"/>
            </p:custDataLst>
          </p:nvPr>
        </p:nvSpPr>
        <p:spPr/>
        <p:txBody>
          <a:bodyPr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C092E08-F0BD-4442-877D-9BC170557413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文本占位符 2"/>
          <p:cNvSpPr>
            <a:spLocks noGrp="1"/>
          </p:cNvSpPr>
          <p:nvPr>
            <p:ph type="body" idx="1"/>
          </p:nvPr>
        </p:nvSpPr>
        <p:spPr>
          <a:xfrm>
            <a:off x="619125" y="1428115"/>
            <a:ext cx="5334000" cy="381000"/>
          </a:xfrm>
        </p:spPr>
        <p:txBody>
          <a:bodyPr lIns="101600" tIns="38100" rIns="76200" bIns="3810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048654" name="内容占位符 3"/>
          <p:cNvSpPr>
            <a:spLocks noGrp="1"/>
          </p:cNvSpPr>
          <p:nvPr>
            <p:ph sz="half" idx="2"/>
          </p:nvPr>
        </p:nvSpPr>
        <p:spPr>
          <a:xfrm>
            <a:off x="619125" y="1854200"/>
            <a:ext cx="5334000" cy="4404360"/>
          </a:xfrm>
        </p:spPr>
        <p:txBody>
          <a:bodyPr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04865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35700" y="1428115"/>
            <a:ext cx="5344160" cy="381000"/>
          </a:xfrm>
        </p:spPr>
        <p:txBody>
          <a:bodyPr lIns="101600" tIns="38100" rIns="76200" bIns="381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  <a:endParaRPr lang="zh-CN" altLang="en-US">
              <a:sym typeface="+mn-ea"/>
            </a:endParaRPr>
          </a:p>
        </p:txBody>
      </p:sp>
      <p:sp>
        <p:nvSpPr>
          <p:cNvPr id="1048656" name="内容占位符 5"/>
          <p:cNvSpPr>
            <a:spLocks noGrp="1"/>
          </p:cNvSpPr>
          <p:nvPr>
            <p:ph sz="quarter" idx="4"/>
          </p:nvPr>
        </p:nvSpPr>
        <p:spPr>
          <a:xfrm>
            <a:off x="6235700" y="1854200"/>
            <a:ext cx="5344160" cy="4404360"/>
          </a:xfrm>
        </p:spPr>
        <p:txBody>
          <a:bodyPr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048657" name="标题 10"/>
          <p:cNvSpPr>
            <a:spLocks noGrp="1"/>
          </p:cNvSpPr>
          <p:nvPr>
            <p:ph type="title"/>
          </p:nvPr>
        </p:nvSpPr>
        <p:spPr>
          <a:xfrm>
            <a:off x="610870" y="625475"/>
            <a:ext cx="10970895" cy="706755"/>
          </a:xfrm>
        </p:spPr>
        <p:txBody>
          <a:bodyPr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62B8F-61A8-4B52-BD59-453E1F41AB11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D0268-CAB5-4DB8-8BEA-535F93ED3514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标题 10"/>
          <p:cNvSpPr>
            <a:spLocks noGrp="1"/>
          </p:cNvSpPr>
          <p:nvPr>
            <p:ph type="title"/>
          </p:nvPr>
        </p:nvSpPr>
        <p:spPr>
          <a:xfrm>
            <a:off x="610870" y="625475"/>
            <a:ext cx="10970895" cy="706755"/>
          </a:xfrm>
        </p:spPr>
        <p:txBody>
          <a:bodyPr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6320C-290C-4B8A-84AA-056093F8DDBC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C0FC9-6C5B-4918-9BC6-402D14657296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标题 1"/>
          <p:cNvSpPr>
            <a:spLocks noGrp="1"/>
          </p:cNvSpPr>
          <p:nvPr>
            <p:ph type="title"/>
          </p:nvPr>
        </p:nvSpPr>
        <p:spPr>
          <a:xfrm>
            <a:off x="669930" y="443234"/>
            <a:ext cx="10852237" cy="441964"/>
          </a:xfrm>
        </p:spPr>
        <p:txBody>
          <a:bodyPr anchor="t"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048632" name="图片占位符 2"/>
          <p:cNvSpPr>
            <a:spLocks noGrp="1"/>
          </p:cNvSpPr>
          <p:nvPr>
            <p:ph type="pic" idx="1"/>
          </p:nvPr>
        </p:nvSpPr>
        <p:spPr>
          <a:xfrm>
            <a:off x="669930" y="952508"/>
            <a:ext cx="5283242" cy="5388907"/>
          </a:xfrm>
        </p:spPr>
        <p:txBody>
          <a:bodyPr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lang="zh-CN" altLang="en-US" noProof="1">
              <a:sym typeface="+mn-ea"/>
            </a:endParaRPr>
          </a:p>
        </p:txBody>
      </p:sp>
      <p:sp>
        <p:nvSpPr>
          <p:cNvPr id="1048633" name="文本占位符 3"/>
          <p:cNvSpPr>
            <a:spLocks noGrp="1"/>
          </p:cNvSpPr>
          <p:nvPr>
            <p:ph type="body" sz="half" idx="2"/>
          </p:nvPr>
        </p:nvSpPr>
        <p:spPr>
          <a:xfrm>
            <a:off x="6238925" y="952508"/>
            <a:ext cx="5283242" cy="5388907"/>
          </a:xfrm>
        </p:spPr>
        <p:txBody>
          <a:bodyPr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8683E-AD4B-4AB3-8BB0-D0335D93938D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AED1C-AA28-4614-AC77-078CAB3963E0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竖排标题 1"/>
          <p:cNvSpPr>
            <a:spLocks noGrp="1"/>
          </p:cNvSpPr>
          <p:nvPr>
            <p:ph type="title" orient="vert"/>
          </p:nvPr>
        </p:nvSpPr>
        <p:spPr>
          <a:xfrm>
            <a:off x="10234930" y="914400"/>
            <a:ext cx="1042670" cy="5029200"/>
          </a:xfrm>
        </p:spPr>
        <p:txBody>
          <a:bodyPr vert="eaVert" lIns="90170" tIns="46990" rIns="90170" bIns="4699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1048669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3765" y="914399"/>
            <a:ext cx="9170035" cy="5028565"/>
          </a:xfrm>
        </p:spPr>
        <p:txBody>
          <a:bodyPr vert="eaVert" lIns="46990" rIns="46990">
            <a:normAutofit/>
          </a:bodyPr>
          <a:lstStyle>
            <a:lvl1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2A28E-A8E2-48A7-87CF-70332AEE2C2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87ECE-0016-4832-961D-AA707CA358DB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5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736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63D1E-4901-40E2-8425-952D114DBDC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8D384-D0D3-40CD-895E-928E743FDF6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7" name="内容占位符 7"/>
          <p:cNvSpPr>
            <a:spLocks noGrp="1"/>
          </p:cNvSpPr>
          <p:nvPr>
            <p:ph idx="1"/>
          </p:nvPr>
        </p:nvSpPr>
        <p:spPr>
          <a:xfrm>
            <a:off x="611505" y="775335"/>
            <a:ext cx="10968990" cy="5481955"/>
          </a:xfrm>
        </p:spPr>
        <p:txBody>
          <a:bodyPr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0EC2F-9D9E-411C-B9E4-BB9EC7AC77C5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EE900-BA32-4653-8773-1368ACBD93EA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标题 1"/>
          <p:cNvSpPr>
            <a:spLocks noGrp="1"/>
          </p:cNvSpPr>
          <p:nvPr>
            <p:ph type="title"/>
          </p:nvPr>
        </p:nvSpPr>
        <p:spPr>
          <a:xfrm>
            <a:off x="2209802" y="2576987"/>
            <a:ext cx="7772398" cy="1271113"/>
          </a:xfrm>
        </p:spPr>
        <p:txBody>
          <a:bodyPr wrap="square" lIns="90170" tIns="46990" rIns="90170" bIns="46990" anchor="b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800" normalizeH="0" baseline="0" noProof="1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048627" name="文本占位符 6"/>
          <p:cNvSpPr>
            <a:spLocks noGrp="1"/>
          </p:cNvSpPr>
          <p:nvPr>
            <p:ph type="body" sz="quarter" idx="10"/>
          </p:nvPr>
        </p:nvSpPr>
        <p:spPr>
          <a:xfrm>
            <a:off x="2205355" y="3949700"/>
            <a:ext cx="7788910" cy="561975"/>
          </a:xfrm>
        </p:spPr>
        <p:txBody>
          <a:bodyPr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1500"/>
              </a:spcAft>
              <a:buNone/>
              <a:defRPr sz="24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A429F-7B36-4B42-B774-51A9E93F550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3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1C32F-880D-4E4C-B56E-94FCE0094FAD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标题 1"/>
          <p:cNvSpPr>
            <a:spLocks noGrp="1"/>
          </p:cNvSpPr>
          <p:nvPr>
            <p:ph type="title"/>
          </p:nvPr>
        </p:nvSpPr>
        <p:spPr>
          <a:xfrm>
            <a:off x="838200" y="794326"/>
            <a:ext cx="10515600" cy="540484"/>
          </a:xfrm>
        </p:spPr>
        <p:txBody>
          <a:bodyPr>
            <a:normAutofit/>
          </a:bodyPr>
          <a:lstStyle>
            <a:lvl1pPr>
              <a:defRPr sz="2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</a:defRPr>
            </a:lvl1pPr>
          </a:lstStyle>
          <a:p>
            <a:pPr>
              <a:defRPr/>
            </a:pPr>
            <a:fld id="{A6869F6A-5B84-431E-B727-F0E33B756A1D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</a:defRPr>
            </a:lvl1pPr>
          </a:lstStyle>
          <a:p>
            <a:pPr>
              <a:defRPr/>
            </a:pPr>
            <a:fld id="{8DB839A1-C676-4DF2-9B0B-016AAF8AE0BC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2"/>
          <p:cNvSpPr/>
          <p:nvPr userDrawn="1">
            <p:custDataLst>
              <p:tags r:id="rId2"/>
            </p:custDataLst>
          </p:nvPr>
        </p:nvSpPr>
        <p:spPr>
          <a:xfrm>
            <a:off x="292100" y="304800"/>
            <a:ext cx="11607800" cy="6248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048692" name="标题 1"/>
          <p:cNvSpPr>
            <a:spLocks noGrp="1"/>
          </p:cNvSpPr>
          <p:nvPr>
            <p:ph type="title"/>
          </p:nvPr>
        </p:nvSpPr>
        <p:spPr>
          <a:xfrm>
            <a:off x="1281600" y="1249200"/>
            <a:ext cx="9626400" cy="723600"/>
          </a:xfrm>
        </p:spPr>
        <p:txBody>
          <a:bodyPr>
            <a:normAutofit/>
          </a:bodyPr>
          <a:lstStyle>
            <a:lvl1pPr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693" name="内容占位符 6"/>
          <p:cNvSpPr>
            <a:spLocks noGrp="1"/>
          </p:cNvSpPr>
          <p:nvPr>
            <p:ph sz="quarter" idx="13"/>
          </p:nvPr>
        </p:nvSpPr>
        <p:spPr>
          <a:xfrm>
            <a:off x="1281113" y="2163600"/>
            <a:ext cx="9626600" cy="3445200"/>
          </a:xfrm>
        </p:spPr>
        <p:txBody>
          <a:bodyPr>
            <a:norm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2"/>
          <p:cNvSpPr>
            <a:spLocks noGrp="1"/>
          </p:cNvSpPr>
          <p:nvPr>
            <p:ph type="dt" sz="half" idx="14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F1BAD64C-4BE1-4E45-9FB1-E42C5A657D5C}" type="datetimeFigureOut">
              <a:rPr lang="zh-CN" altLang="en-US"/>
            </a:fld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 userDrawn="1">
            <p:ph type="sldNum" sz="quarter" idx="15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DB5A56F2-E180-47F3-88CF-ECA4AB09D9A0}" type="slidenum">
              <a:rPr lang="zh-CN" altLang="en-US"/>
            </a:fld>
            <a:endParaRPr lang="zh-CN" altLang="en-US" dirty="0"/>
          </a:p>
        </p:txBody>
      </p:sp>
      <p:sp>
        <p:nvSpPr>
          <p:cNvPr id="7" name="页脚占位符 3"/>
          <p:cNvSpPr>
            <a:spLocks noGrp="1"/>
          </p:cNvSpPr>
          <p:nvPr userDrawn="1">
            <p:ph type="ftr" sz="quarter" idx="16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282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1048638" name="标题 1"/>
          <p:cNvSpPr>
            <a:spLocks noGrp="1"/>
          </p:cNvSpPr>
          <p:nvPr>
            <p:ph type="title"/>
          </p:nvPr>
        </p:nvSpPr>
        <p:spPr>
          <a:xfrm>
            <a:off x="583200" y="770400"/>
            <a:ext cx="3960000" cy="882000"/>
          </a:xfrm>
        </p:spPr>
        <p:txBody>
          <a:bodyPr>
            <a:normAutofit/>
          </a:bodyPr>
          <a:lstStyle>
            <a:lvl1pPr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642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586800" y="1764000"/>
            <a:ext cx="3956400" cy="4093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1048643" name="内容占位符 8"/>
          <p:cNvSpPr>
            <a:spLocks noGrp="1"/>
          </p:cNvSpPr>
          <p:nvPr>
            <p:ph sz="quarter" idx="14"/>
          </p:nvPr>
        </p:nvSpPr>
        <p:spPr>
          <a:xfrm>
            <a:off x="5101200" y="769938"/>
            <a:ext cx="6480000" cy="5087937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6" name="日期占位符 2"/>
          <p:cNvSpPr>
            <a:spLocks noGrp="1"/>
          </p:cNvSpPr>
          <p:nvPr userDrawn="1">
            <p:ph type="dt" sz="half" idx="15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35576A6C-D16A-49E9-BAA5-42D60E23829C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 userDrawn="1">
            <p:ph type="ftr" sz="quarter" idx="16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 userDrawn="1">
            <p:ph type="sldNum" sz="quarter" idx="17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EA004270-A6F5-467B-A283-686188B551CB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38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1048680" name="标题 1"/>
          <p:cNvSpPr>
            <a:spLocks noGrp="1"/>
          </p:cNvSpPr>
          <p:nvPr>
            <p:ph type="title"/>
          </p:nvPr>
        </p:nvSpPr>
        <p:spPr>
          <a:xfrm>
            <a:off x="612000" y="781200"/>
            <a:ext cx="10976400" cy="626400"/>
          </a:xfrm>
        </p:spPr>
        <p:txBody>
          <a:bodyPr>
            <a:normAutofit/>
          </a:bodyPr>
          <a:lstStyle>
            <a:lvl1pPr algn="ctr">
              <a:defRPr sz="36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684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612000" y="1659600"/>
            <a:ext cx="10975975" cy="828000"/>
          </a:xfrm>
        </p:spPr>
        <p:txBody>
          <a:bodyPr>
            <a:normAutofit/>
          </a:bodyPr>
          <a:lstStyle>
            <a:lvl1pPr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048685" name="内容占位符 8"/>
          <p:cNvSpPr>
            <a:spLocks noGrp="1"/>
          </p:cNvSpPr>
          <p:nvPr>
            <p:ph sz="quarter" idx="14"/>
          </p:nvPr>
        </p:nvSpPr>
        <p:spPr>
          <a:xfrm>
            <a:off x="612775" y="2808000"/>
            <a:ext cx="10965600" cy="34308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6" name="日期占位符 2"/>
          <p:cNvSpPr>
            <a:spLocks noGrp="1"/>
          </p:cNvSpPr>
          <p:nvPr userDrawn="1">
            <p:ph type="dt" sz="half" idx="15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5F52BC87-9D20-4D80-967D-5A17272D3FDA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 userDrawn="1">
            <p:ph type="ftr" sz="quarter" idx="16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 userDrawn="1">
            <p:ph type="sldNum" sz="quarter" idx="17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6EC06B01-E4B0-441A-A975-1051A565C4E6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2"/>
          <p:cNvSpPr/>
          <p:nvPr userDrawn="1">
            <p:custDataLst>
              <p:tags r:id="rId2"/>
            </p:custDataLst>
          </p:nvPr>
        </p:nvSpPr>
        <p:spPr>
          <a:xfrm>
            <a:off x="0" y="5041900"/>
            <a:ext cx="12192000" cy="1828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1048662" name="标题 1"/>
          <p:cNvSpPr>
            <a:spLocks noGrp="1"/>
          </p:cNvSpPr>
          <p:nvPr>
            <p:ph type="title"/>
          </p:nvPr>
        </p:nvSpPr>
        <p:spPr>
          <a:xfrm>
            <a:off x="604800" y="669600"/>
            <a:ext cx="10976400" cy="565200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666" name="内容占位符 6"/>
          <p:cNvSpPr>
            <a:spLocks noGrp="1"/>
          </p:cNvSpPr>
          <p:nvPr>
            <p:ph sz="quarter" idx="13"/>
          </p:nvPr>
        </p:nvSpPr>
        <p:spPr>
          <a:xfrm>
            <a:off x="604837" y="1681200"/>
            <a:ext cx="10990800" cy="321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1048667" name="文本占位符 8"/>
          <p:cNvSpPr>
            <a:spLocks noGrp="1"/>
          </p:cNvSpPr>
          <p:nvPr>
            <p:ph type="body" sz="quarter" idx="14"/>
          </p:nvPr>
        </p:nvSpPr>
        <p:spPr>
          <a:xfrm>
            <a:off x="594000" y="5180400"/>
            <a:ext cx="11001600" cy="10116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日期占位符 2"/>
          <p:cNvSpPr>
            <a:spLocks noGrp="1"/>
          </p:cNvSpPr>
          <p:nvPr userDrawn="1">
            <p:ph type="dt" sz="half" idx="15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E09DAF13-3A97-42F8-A487-539129C05B44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 userDrawn="1">
            <p:ph type="ftr" sz="quarter" idx="16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 userDrawn="1">
            <p:ph type="sldNum" sz="quarter" idx="17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AD810B19-9AE4-4E02-B67C-C769EE429F72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14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latin typeface="Viner Hand ITC" panose="03070502030502020203" charset="0"/>
              <a:cs typeface="Viner Hand ITC" panose="03070502030502020203" charset="0"/>
              <a:sym typeface="+mn-ea"/>
            </a:endParaRPr>
          </a:p>
        </p:txBody>
      </p:sp>
      <p:sp>
        <p:nvSpPr>
          <p:cNvPr id="1048702" name="标题 1"/>
          <p:cNvSpPr>
            <a:spLocks noGrp="1"/>
          </p:cNvSpPr>
          <p:nvPr>
            <p:ph type="title"/>
          </p:nvPr>
        </p:nvSpPr>
        <p:spPr>
          <a:xfrm>
            <a:off x="579600" y="237600"/>
            <a:ext cx="11037600" cy="44196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4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703" name="内容占位符 6"/>
          <p:cNvSpPr>
            <a:spLocks noGrp="1"/>
          </p:cNvSpPr>
          <p:nvPr>
            <p:ph sz="quarter" idx="13"/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1048707" name="内容占位符 8"/>
          <p:cNvSpPr>
            <a:spLocks noGrp="1"/>
          </p:cNvSpPr>
          <p:nvPr>
            <p:ph sz="quarter" idx="14"/>
          </p:nvPr>
        </p:nvSpPr>
        <p:spPr>
          <a:xfrm>
            <a:off x="6242400" y="1663200"/>
            <a:ext cx="5367600" cy="28944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1048708" name="文本占位符 10"/>
          <p:cNvSpPr>
            <a:spLocks noGrp="1"/>
          </p:cNvSpPr>
          <p:nvPr>
            <p:ph type="body" sz="quarter" idx="15"/>
          </p:nvPr>
        </p:nvSpPr>
        <p:spPr>
          <a:xfrm>
            <a:off x="572400" y="4816800"/>
            <a:ext cx="5342400" cy="78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048709" name="文本占位符 12"/>
          <p:cNvSpPr>
            <a:spLocks noGrp="1"/>
          </p:cNvSpPr>
          <p:nvPr>
            <p:ph type="body" sz="quarter" idx="16"/>
          </p:nvPr>
        </p:nvSpPr>
        <p:spPr>
          <a:xfrm>
            <a:off x="6253200" y="4813200"/>
            <a:ext cx="5367600" cy="78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8" name="日期占位符 2"/>
          <p:cNvSpPr>
            <a:spLocks noGrp="1"/>
          </p:cNvSpPr>
          <p:nvPr>
            <p:ph type="dt" sz="half" idx="17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63871A98-F6A4-4EA5-8B21-701B66867480}" type="datetimeFigureOut">
              <a:rPr lang="zh-CN" altLang="en-US"/>
            </a:fld>
            <a:endParaRPr lang="zh-CN" altLang="en-US"/>
          </a:p>
        </p:txBody>
      </p:sp>
      <p:sp>
        <p:nvSpPr>
          <p:cNvPr id="9" name="页脚占位符 3"/>
          <p:cNvSpPr>
            <a:spLocks noGrp="1"/>
          </p:cNvSpPr>
          <p:nvPr>
            <p:ph type="ftr" sz="quarter" idx="18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4"/>
          <p:cNvSpPr>
            <a:spLocks noGrp="1"/>
          </p:cNvSpPr>
          <p:nvPr>
            <p:ph type="sldNum" sz="quarter" idx="19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779166AE-D5D2-4548-8FA2-DB3407F71E81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1"/>
          <p:cNvSpPr/>
          <p:nvPr userDrawn="1">
            <p:custDataLst>
              <p:tags r:id="rId2"/>
            </p:custDataLst>
          </p:nvPr>
        </p:nvSpPr>
        <p:spPr>
          <a:xfrm>
            <a:off x="0" y="958850"/>
            <a:ext cx="12192000" cy="49403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1048674" name="标题 1"/>
          <p:cNvSpPr>
            <a:spLocks noGrp="1"/>
          </p:cNvSpPr>
          <p:nvPr>
            <p:ph type="title"/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="1" strike="noStrike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678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1522413" y="3801840"/>
            <a:ext cx="9144000" cy="1656000"/>
          </a:xfrm>
        </p:spPr>
        <p:txBody>
          <a:bodyPr>
            <a:normAutofit/>
          </a:bodyPr>
          <a:lstStyle>
            <a:lvl1pPr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2"/>
          <p:cNvSpPr>
            <a:spLocks noGrp="1"/>
          </p:cNvSpPr>
          <p:nvPr userDrawn="1">
            <p:ph type="dt" sz="half" idx="14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A3CEC7A9-36C1-475A-875D-ADF94619993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3"/>
          <p:cNvSpPr>
            <a:spLocks noGrp="1"/>
          </p:cNvSpPr>
          <p:nvPr userDrawn="1">
            <p:ph type="ftr" sz="quarter" idx="15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4"/>
          <p:cNvSpPr>
            <a:spLocks noGrp="1"/>
          </p:cNvSpPr>
          <p:nvPr userDrawn="1">
            <p:ph type="sldNum" sz="quarter" idx="16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8A6282F3-28F8-4C14-967F-5B9D14950F52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750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1BF33-7DDB-4ED8-A4A4-7C2C542E9996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7A693-6022-4BEF-AE45-A1169D64DFB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4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755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48756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7756B-428A-4E45-B501-B287E56D8C42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B75F5-C69E-4603-962F-9EF2FA07392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0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48761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048762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48763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048764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DA394-3A69-4E6A-9D55-A4002E548B2B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19713-03B3-44E2-94CC-2BDD06D71AF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1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F01FA-C2F0-4F82-884C-1D30369DC34D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78835-3E75-4C4B-B3A8-46EADBCB01F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06F28-9956-4CDA-8AA5-94F4EEA7CF18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8673F-9E71-432F-B419-F78F3D7F743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7" hidden="1"/>
          <p:cNvCxnSpPr/>
          <p:nvPr userDrawn="1"/>
        </p:nvCxnSpPr>
        <p:spPr>
          <a:xfrm>
            <a:off x="742950" y="434975"/>
            <a:ext cx="0" cy="139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71" name="标题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772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dirty="0"/>
          </a:p>
        </p:txBody>
      </p:sp>
      <p:sp>
        <p:nvSpPr>
          <p:cNvPr id="1048773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6FF-AE16-4313-88F5-D85456944DD3}" type="datetimeFigureOut">
              <a:rPr lang="zh-CN" altLang="en-US"/>
            </a:fld>
            <a:endParaRPr lang="zh-CN" alt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58011-D6BD-4C68-A6E2-05B3F381B07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0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48741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E3F14-4F07-4BC8-B697-56D39410FAD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5428A-AB70-4003-B268-0474F35DE56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.xml"/><Relationship Id="rId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5" Type="http://schemas.openxmlformats.org/officeDocument/2006/relationships/theme" Target="../theme/theme2.xml"/><Relationship Id="rId24" Type="http://schemas.openxmlformats.org/officeDocument/2006/relationships/tags" Target="../tags/tag64.xml"/><Relationship Id="rId23" Type="http://schemas.openxmlformats.org/officeDocument/2006/relationships/tags" Target="../tags/tag63.xml"/><Relationship Id="rId22" Type="http://schemas.openxmlformats.org/officeDocument/2006/relationships/tags" Target="../tags/tag62.xml"/><Relationship Id="rId21" Type="http://schemas.openxmlformats.org/officeDocument/2006/relationships/tags" Target="../tags/tag61.xml"/><Relationship Id="rId20" Type="http://schemas.openxmlformats.org/officeDocument/2006/relationships/tags" Target="../tags/tag60.xml"/><Relationship Id="rId2" Type="http://schemas.openxmlformats.org/officeDocument/2006/relationships/slideLayout" Target="../slideLayouts/slideLayout12.xml"/><Relationship Id="rId19" Type="http://schemas.openxmlformats.org/officeDocument/2006/relationships/tags" Target="../tags/tag59.xml"/><Relationship Id="rId18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48722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F36B037-D650-4D3A-A252-9FABC2233D7B}" type="datetimeFigureOut">
              <a:rPr lang="zh-CN" altLang="en-US"/>
            </a:fld>
            <a:endParaRPr lang="zh-CN" altLang="en-US"/>
          </a:p>
        </p:txBody>
      </p:sp>
      <p:sp>
        <p:nvSpPr>
          <p:cNvPr id="1048723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4872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0EB5C4C-8B1E-4370-BF2F-152F189A51B3}" type="slidenum">
              <a:rPr lang="zh-CN" altLang="en-US"/>
            </a:fld>
            <a:endParaRPr lang="zh-CN" altLang="en-US"/>
          </a:p>
        </p:txBody>
      </p:sp>
      <p:sp>
        <p:nvSpPr>
          <p:cNvPr id="1048725" name="KSO_TEMPLATE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12775" y="611188"/>
            <a:ext cx="10966450" cy="6477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2291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 bwMode="auto">
          <a:xfrm>
            <a:off x="612775" y="1516063"/>
            <a:ext cx="10966450" cy="47355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0170" tIns="46990" rIns="90170" bIns="4699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48578" name="KSO_TEMPLATE" hidden="1"/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48579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612775" y="6313488"/>
            <a:ext cx="2700338" cy="31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EEE6ED7-85D0-409E-8AFE-F55A1B9AAEED}" type="datetimeFigureOut">
              <a:rPr lang="zh-CN" altLang="en-US"/>
            </a:fld>
            <a:endParaRPr lang="zh-CN" altLang="en-US"/>
          </a:p>
        </p:txBody>
      </p:sp>
      <p:sp>
        <p:nvSpPr>
          <p:cNvPr id="1048580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388" y="6313488"/>
            <a:ext cx="3959225" cy="31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48581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878888" y="6313488"/>
            <a:ext cx="2700337" cy="31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D41D4E8-8866-4AFC-8368-6E40872D78A9}" type="slidenum">
              <a:rPr lang="zh-CN" altLang="en-US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 spc="200">
          <a:solidFill>
            <a:srgbClr val="26262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15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5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5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5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5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1.xml"/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6.xml"/><Relationship Id="rId8" Type="http://schemas.openxmlformats.org/officeDocument/2006/relationships/tags" Target="../tags/tag75.xml"/><Relationship Id="rId7" Type="http://schemas.openxmlformats.org/officeDocument/2006/relationships/tags" Target="../tags/tag74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2" Type="http://schemas.openxmlformats.org/officeDocument/2006/relationships/notesSlide" Target="../notesSlides/notesSlide2.xml"/><Relationship Id="rId11" Type="http://schemas.openxmlformats.org/officeDocument/2006/relationships/slideLayout" Target="../slideLayouts/slideLayout17.xml"/><Relationship Id="rId10" Type="http://schemas.openxmlformats.org/officeDocument/2006/relationships/tags" Target="../tags/tag77.xml"/><Relationship Id="rId1" Type="http://schemas.openxmlformats.org/officeDocument/2006/relationships/tags" Target="../tags/tag68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3.xml"/><Relationship Id="rId8" Type="http://schemas.openxmlformats.org/officeDocument/2006/relationships/slideLayout" Target="../slideLayouts/slideLayout17.xml"/><Relationship Id="rId7" Type="http://schemas.openxmlformats.org/officeDocument/2006/relationships/tags" Target="../tags/tag83.xml"/><Relationship Id="rId6" Type="http://schemas.openxmlformats.org/officeDocument/2006/relationships/image" Target="../media/image1.jpeg"/><Relationship Id="rId5" Type="http://schemas.openxmlformats.org/officeDocument/2006/relationships/tags" Target="../tags/tag82.xml"/><Relationship Id="rId4" Type="http://schemas.openxmlformats.org/officeDocument/2006/relationships/tags" Target="../tags/tag81.xml"/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tags" Target="../tags/tag78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4.xml"/><Relationship Id="rId8" Type="http://schemas.openxmlformats.org/officeDocument/2006/relationships/slideLayout" Target="../slideLayouts/slideLayout17.xml"/><Relationship Id="rId7" Type="http://schemas.openxmlformats.org/officeDocument/2006/relationships/tags" Target="../tags/tag89.xml"/><Relationship Id="rId6" Type="http://schemas.openxmlformats.org/officeDocument/2006/relationships/image" Target="../media/image1.jpeg"/><Relationship Id="rId5" Type="http://schemas.openxmlformats.org/officeDocument/2006/relationships/tags" Target="../tags/tag88.xml"/><Relationship Id="rId4" Type="http://schemas.openxmlformats.org/officeDocument/2006/relationships/tags" Target="../tags/tag87.xml"/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tags" Target="../tags/tag84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5.xml"/><Relationship Id="rId8" Type="http://schemas.openxmlformats.org/officeDocument/2006/relationships/slideLayout" Target="../slideLayouts/slideLayout17.xml"/><Relationship Id="rId7" Type="http://schemas.openxmlformats.org/officeDocument/2006/relationships/tags" Target="../tags/tag95.xml"/><Relationship Id="rId6" Type="http://schemas.openxmlformats.org/officeDocument/2006/relationships/image" Target="../media/image1.jpeg"/><Relationship Id="rId5" Type="http://schemas.openxmlformats.org/officeDocument/2006/relationships/tags" Target="../tags/tag94.xml"/><Relationship Id="rId4" Type="http://schemas.openxmlformats.org/officeDocument/2006/relationships/tags" Target="../tags/tag93.xml"/><Relationship Id="rId3" Type="http://schemas.openxmlformats.org/officeDocument/2006/relationships/tags" Target="../tags/tag92.xml"/><Relationship Id="rId2" Type="http://schemas.openxmlformats.org/officeDocument/2006/relationships/tags" Target="../tags/tag91.xml"/><Relationship Id="rId1" Type="http://schemas.openxmlformats.org/officeDocument/2006/relationships/tags" Target="../tags/tag90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21.xml"/><Relationship Id="rId2" Type="http://schemas.openxmlformats.org/officeDocument/2006/relationships/tags" Target="../tags/tag96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标题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11188" y="1654175"/>
            <a:ext cx="10969625" cy="2151063"/>
          </a:xfrm>
        </p:spPr>
        <p:txBody>
          <a:bodyPr wrap="square" numCol="1" compatLnSpc="1"/>
          <a:lstStyle/>
          <a:p>
            <a:pPr eaLnBrk="1" hangingPunct="1"/>
            <a:r>
              <a:rPr lang="zh-CN" altLang="en-US" sz="5400" smtClean="0">
                <a:solidFill>
                  <a:srgbClr val="FF0000"/>
                </a:solidFill>
                <a:sym typeface="+mn-ea"/>
              </a:rPr>
              <a:t>解读</a:t>
            </a:r>
            <a:br>
              <a:rPr lang="zh-CN" altLang="en-US" sz="5400" smtClean="0">
                <a:sym typeface="+mn-ea"/>
              </a:rPr>
            </a:br>
            <a:r>
              <a:rPr lang="zh-CN" altLang="en-US" sz="1800" smtClean="0">
                <a:sym typeface="+mn-ea"/>
              </a:rPr>
              <a:t> </a:t>
            </a:r>
            <a:r>
              <a:rPr lang="en-US" altLang="zh-CN" sz="1800" smtClean="0">
                <a:sym typeface="+mn-ea"/>
              </a:rPr>
              <a:t> </a:t>
            </a:r>
            <a:br>
              <a:rPr lang="en-US" altLang="zh-CN" sz="1800" smtClean="0">
                <a:sym typeface="+mn-ea"/>
              </a:rPr>
            </a:br>
            <a:r>
              <a:rPr lang="en-US" altLang="zh-CN" sz="1800" smtClean="0">
                <a:sym typeface="+mn-ea"/>
              </a:rPr>
              <a:t> </a:t>
            </a:r>
            <a:br>
              <a:rPr lang="en-US" altLang="zh-CN" sz="1800" smtClean="0">
                <a:sym typeface="+mn-ea"/>
              </a:rPr>
            </a:br>
            <a:r>
              <a:rPr lang="zh-CN" altLang="en-US" sz="3200" smtClean="0">
                <a:sym typeface="+mn-ea"/>
              </a:rPr>
              <a:t>长治市屯留区人民政府办公室关于下拨自然灾害救灾资金的通知</a:t>
            </a:r>
            <a:endParaRPr lang="zh-CN" altLang="en-US" sz="3200" smtClean="0">
              <a:sym typeface="+mn-ea"/>
            </a:endParaRPr>
          </a:p>
        </p:txBody>
      </p:sp>
      <p:sp>
        <p:nvSpPr>
          <p:cNvPr id="1048588" name="文本占位符 2"/>
          <p:cNvSpPr txBox="1"/>
          <p:nvPr>
            <p:custDataLst>
              <p:tags r:id="rId2"/>
            </p:custDataLst>
          </p:nvPr>
        </p:nvSpPr>
        <p:spPr>
          <a:xfrm>
            <a:off x="3862388" y="4978400"/>
            <a:ext cx="4468812" cy="3381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CN" altLang="en-US" spc="300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矩形 7"/>
          <p:cNvSpPr/>
          <p:nvPr>
            <p:custDataLst>
              <p:tags r:id="rId1"/>
            </p:custDataLst>
          </p:nvPr>
        </p:nvSpPr>
        <p:spPr>
          <a:xfrm>
            <a:off x="2897188" y="1514475"/>
            <a:ext cx="76200" cy="923925"/>
          </a:xfrm>
          <a:prstGeom prst="rect">
            <a:avLst/>
          </a:prstGeom>
          <a:solidFill>
            <a:schemeClr val="dk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5842" name="文本框 16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768975" y="2133600"/>
            <a:ext cx="10302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en-US" altLang="zh-CN" sz="4800" b="1">
                <a:solidFill>
                  <a:srgbClr val="000000"/>
                </a:solidFill>
                <a:ea typeface="微软雅黑" panose="020B0503020204020204" pitchFamily="34" charset="-122"/>
                <a:cs typeface="Arial" panose="020B0604020202020204" pitchFamily="34" charset="0"/>
              </a:rPr>
              <a:t>01.</a:t>
            </a:r>
            <a:endParaRPr lang="en-US" altLang="zh-CN" sz="4800" b="1">
              <a:solidFill>
                <a:srgbClr val="000000"/>
              </a:solidFill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48594" name="文本框 17"/>
          <p:cNvSpPr txBox="1"/>
          <p:nvPr>
            <p:custDataLst>
              <p:tags r:id="rId3"/>
            </p:custDataLst>
          </p:nvPr>
        </p:nvSpPr>
        <p:spPr>
          <a:xfrm>
            <a:off x="6878638" y="2311400"/>
            <a:ext cx="3300412" cy="474663"/>
          </a:xfrm>
          <a:prstGeom prst="rect">
            <a:avLst/>
          </a:prstGeom>
          <a:noFill/>
        </p:spPr>
        <p:txBody>
          <a:bodyPr tIns="0" bIns="0" anchor="ctr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dirty="0">
                <a:solidFill>
                  <a:schemeClr val="dk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微软雅黑" panose="020B0503020204020204" pitchFamily="34" charset="-122"/>
              </a:rPr>
              <a:t>出台背景</a:t>
            </a:r>
            <a:endParaRPr lang="zh-CN" altLang="en-US" sz="2000" dirty="0">
              <a:solidFill>
                <a:schemeClr val="dk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5844" name="文本框 2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768975" y="3419475"/>
            <a:ext cx="1030288" cy="828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en-US" altLang="zh-CN" sz="4800" b="1">
                <a:solidFill>
                  <a:srgbClr val="000000"/>
                </a:solidFill>
                <a:ea typeface="微软雅黑" panose="020B0503020204020204" pitchFamily="34" charset="-122"/>
                <a:cs typeface="Arial" panose="020B0604020202020204" pitchFamily="34" charset="0"/>
              </a:rPr>
              <a:t>02.</a:t>
            </a:r>
            <a:endParaRPr lang="en-US" altLang="zh-CN" sz="4800" b="1">
              <a:solidFill>
                <a:srgbClr val="000000"/>
              </a:solidFill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5845" name="文本框 28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768975" y="4703763"/>
            <a:ext cx="1030288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en-US" altLang="zh-CN" sz="4800" b="1">
                <a:solidFill>
                  <a:srgbClr val="000000"/>
                </a:solidFill>
                <a:ea typeface="微软雅黑" panose="020B0503020204020204" pitchFamily="34" charset="-122"/>
                <a:cs typeface="Arial" panose="020B0604020202020204" pitchFamily="34" charset="0"/>
              </a:rPr>
              <a:t>03.</a:t>
            </a:r>
            <a:endParaRPr lang="en-US" altLang="zh-CN" sz="4800" b="1">
              <a:solidFill>
                <a:srgbClr val="000000"/>
              </a:solidFill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3145728" name="直接连接符 37"/>
          <p:cNvCxnSpPr/>
          <p:nvPr>
            <p:custDataLst>
              <p:tags r:id="rId6"/>
            </p:custDataLst>
          </p:nvPr>
        </p:nvCxnSpPr>
        <p:spPr>
          <a:xfrm>
            <a:off x="5876925" y="1514475"/>
            <a:ext cx="5248275" cy="0"/>
          </a:xfrm>
          <a:prstGeom prst="line">
            <a:avLst/>
          </a:prstGeom>
          <a:ln>
            <a:solidFill>
              <a:schemeClr val="lt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97" name="文本框 3"/>
          <p:cNvSpPr txBox="1"/>
          <p:nvPr>
            <p:custDataLst>
              <p:tags r:id="rId7"/>
            </p:custDataLst>
          </p:nvPr>
        </p:nvSpPr>
        <p:spPr>
          <a:xfrm>
            <a:off x="1212850" y="1592263"/>
            <a:ext cx="1525588" cy="768350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45" b="1" spc="300">
                <a:solidFill>
                  <a:schemeClr val="dk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目录</a:t>
            </a:r>
            <a:endParaRPr lang="zh-CN" altLang="en-US" sz="4445" b="1" spc="300">
              <a:solidFill>
                <a:schemeClr val="dk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048598" name="文本框 12"/>
          <p:cNvSpPr txBox="1"/>
          <p:nvPr>
            <p:custDataLst>
              <p:tags r:id="rId8"/>
            </p:custDataLst>
          </p:nvPr>
        </p:nvSpPr>
        <p:spPr>
          <a:xfrm>
            <a:off x="6878638" y="3595688"/>
            <a:ext cx="3300412" cy="476250"/>
          </a:xfrm>
          <a:prstGeom prst="rect">
            <a:avLst/>
          </a:prstGeom>
          <a:noFill/>
        </p:spPr>
        <p:txBody>
          <a:bodyPr tIns="0" bIns="0" anchor="ctr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dirty="0">
                <a:solidFill>
                  <a:schemeClr val="dk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微软雅黑" panose="020B0503020204020204" pitchFamily="34" charset="-122"/>
              </a:rPr>
              <a:t>主要内容</a:t>
            </a:r>
            <a:endParaRPr lang="zh-CN" altLang="en-US" sz="2000" dirty="0">
              <a:solidFill>
                <a:schemeClr val="dk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048599" name="文本框 14"/>
          <p:cNvSpPr txBox="1"/>
          <p:nvPr>
            <p:custDataLst>
              <p:tags r:id="rId9"/>
            </p:custDataLst>
          </p:nvPr>
        </p:nvSpPr>
        <p:spPr>
          <a:xfrm>
            <a:off x="6878638" y="4881563"/>
            <a:ext cx="3300412" cy="474662"/>
          </a:xfrm>
          <a:prstGeom prst="rect">
            <a:avLst/>
          </a:prstGeom>
          <a:noFill/>
        </p:spPr>
        <p:txBody>
          <a:bodyPr tIns="0" bIns="0" anchor="ctr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dirty="0">
                <a:solidFill>
                  <a:schemeClr val="dk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微软雅黑" panose="020B0503020204020204" pitchFamily="34" charset="-122"/>
              </a:rPr>
              <a:t>救灾资金的使用原则</a:t>
            </a:r>
            <a:endParaRPr lang="zh-CN" altLang="en-US" sz="2000" dirty="0">
              <a:solidFill>
                <a:schemeClr val="dk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10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矩形 12"/>
          <p:cNvSpPr/>
          <p:nvPr>
            <p:custDataLst>
              <p:tags r:id="rId1"/>
            </p:custDataLst>
          </p:nvPr>
        </p:nvSpPr>
        <p:spPr>
          <a:xfrm>
            <a:off x="292100" y="304800"/>
            <a:ext cx="11607800" cy="624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</a:endParaRPr>
          </a:p>
        </p:txBody>
      </p:sp>
      <p:sp>
        <p:nvSpPr>
          <p:cNvPr id="1048604" name="矩形 5"/>
          <p:cNvSpPr/>
          <p:nvPr>
            <p:custDataLst>
              <p:tags r:id="rId2"/>
            </p:custDataLst>
          </p:nvPr>
        </p:nvSpPr>
        <p:spPr>
          <a:xfrm>
            <a:off x="7924800" y="609600"/>
            <a:ext cx="3352800" cy="4114800"/>
          </a:xfrm>
          <a:prstGeom prst="rect">
            <a:avLst/>
          </a:prstGeom>
          <a:noFill/>
          <a:ln w="38100">
            <a:solidFill>
              <a:schemeClr val="accent1">
                <a:alpha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</a:endParaRPr>
          </a:p>
        </p:txBody>
      </p:sp>
      <p:sp>
        <p:nvSpPr>
          <p:cNvPr id="1048605" name="文本框 4"/>
          <p:cNvSpPr txBox="1"/>
          <p:nvPr>
            <p:custDataLst>
              <p:tags r:id="rId3"/>
            </p:custDataLst>
          </p:nvPr>
        </p:nvSpPr>
        <p:spPr>
          <a:xfrm>
            <a:off x="914400" y="1538924"/>
            <a:ext cx="4267200" cy="702944"/>
          </a:xfrm>
          <a:prstGeom prst="rect">
            <a:avLst/>
          </a:prstGeom>
          <a:noFill/>
        </p:spPr>
        <p:txBody>
          <a:bodyPr lIns="63500" tIns="25400" rIns="63500" bIns="25400" anchor="b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spc="1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4000" b="1" spc="160" dirty="0">
                <a:solidFill>
                  <a:schemeClr val="dk1"/>
                </a:solidFill>
                <a:highlight>
                  <a:srgbClr val="00FFFF"/>
                </a:highlight>
                <a:latin typeface="微软雅黑" panose="020B0503020204020204" pitchFamily="34" charset="-122"/>
                <a:ea typeface="微软雅黑" panose="020B0503020204020204" pitchFamily="34" charset="-122"/>
              </a:rPr>
              <a:t>01 </a:t>
            </a:r>
            <a:r>
              <a:rPr lang="zh-CN" altLang="zh-CN" sz="4000" b="1" spc="1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出台背景</a:t>
            </a:r>
            <a:endParaRPr lang="zh-CN" altLang="zh-CN" sz="4000" b="1" spc="16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893" name="Title 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914400" y="2392363"/>
            <a:ext cx="4267200" cy="2927350"/>
          </a:xfrm>
          <a:prstGeom prst="rect">
            <a:avLst/>
          </a:prstGeom>
          <a:noFill/>
          <a:ln w="3175">
            <a:noFill/>
            <a:prstDash val="dash"/>
            <a:miter lim="800000"/>
          </a:ln>
        </p:spPr>
        <p:txBody>
          <a:bodyPr lIns="63500" tIns="25400" rIns="63500" bIns="25400"/>
          <a:lstStyle/>
          <a:p>
            <a:pPr defTabSz="913130">
              <a:lnSpc>
                <a:spcPct val="110000"/>
              </a:lnSpc>
              <a:spcAft>
                <a:spcPts val="800"/>
              </a:spcAft>
            </a:pPr>
            <a:r>
              <a:rPr lang="en-US" altLang="zh-CN" sz="19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19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</a:t>
            </a:r>
            <a:r>
              <a:rPr lang="en-US" altLang="zh-CN" sz="19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9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年，我区遭受大范围的洪涝、雪灾等自然灾害，给我区的农业生产及群众的生活造成了一定损失。灾情发生后，我区积极开展灾后生产自救工作，市财政下拨我区</a:t>
            </a:r>
            <a:r>
              <a:rPr lang="en-US" altLang="zh-CN" sz="19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38</a:t>
            </a:r>
            <a:r>
              <a:rPr lang="zh-CN" altLang="en-US" sz="19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万元自然灾害救灾资金，我区下拨各乡镇、中心、 街道。</a:t>
            </a:r>
            <a:endParaRPr lang="zh-CN" altLang="en-US" sz="190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7894" name="图片 6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rcRect l="140" r="50000"/>
          <a:stretch>
            <a:fillRect/>
          </a:stretch>
        </p:blipFill>
        <p:spPr bwMode="auto">
          <a:xfrm>
            <a:off x="6094413" y="611188"/>
            <a:ext cx="5181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7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矩形 12"/>
          <p:cNvSpPr/>
          <p:nvPr>
            <p:custDataLst>
              <p:tags r:id="rId1"/>
            </p:custDataLst>
          </p:nvPr>
        </p:nvSpPr>
        <p:spPr>
          <a:xfrm>
            <a:off x="292100" y="169863"/>
            <a:ext cx="11607800" cy="6249987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</a:endParaRPr>
          </a:p>
        </p:txBody>
      </p:sp>
      <p:sp>
        <p:nvSpPr>
          <p:cNvPr id="1048611" name="矩形 5"/>
          <p:cNvSpPr/>
          <p:nvPr>
            <p:custDataLst>
              <p:tags r:id="rId2"/>
            </p:custDataLst>
          </p:nvPr>
        </p:nvSpPr>
        <p:spPr>
          <a:xfrm>
            <a:off x="8134350" y="609600"/>
            <a:ext cx="3352800" cy="4114800"/>
          </a:xfrm>
          <a:prstGeom prst="rect">
            <a:avLst/>
          </a:prstGeom>
          <a:noFill/>
          <a:ln w="38100">
            <a:solidFill>
              <a:schemeClr val="accent1">
                <a:alpha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</a:endParaRPr>
          </a:p>
        </p:txBody>
      </p:sp>
      <p:sp>
        <p:nvSpPr>
          <p:cNvPr id="1048612" name="文本框 4"/>
          <p:cNvSpPr txBox="1"/>
          <p:nvPr>
            <p:custDataLst>
              <p:tags r:id="rId3"/>
            </p:custDataLst>
          </p:nvPr>
        </p:nvSpPr>
        <p:spPr>
          <a:xfrm>
            <a:off x="914400" y="1676343"/>
            <a:ext cx="3962400" cy="762000"/>
          </a:xfrm>
          <a:prstGeom prst="rect">
            <a:avLst/>
          </a:prstGeom>
          <a:noFill/>
        </p:spPr>
        <p:txBody>
          <a:bodyPr lIns="63500" tIns="25400" rIns="63500" bIns="25400" anchor="b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spc="1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sz="4000" b="1" spc="160" dirty="0">
                <a:solidFill>
                  <a:schemeClr val="dk1"/>
                </a:solidFill>
                <a:highlight>
                  <a:srgbClr val="00FFFF"/>
                </a:highlight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r>
              <a:rPr lang="en-US" altLang="zh-CN" sz="4000" b="1" spc="1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zh-CN" sz="4000" b="1" spc="1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主要内容</a:t>
            </a:r>
            <a:endParaRPr lang="zh-CN" altLang="zh-CN" sz="4000" b="1" spc="16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941" name="Title 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914400" y="2590800"/>
            <a:ext cx="3962400" cy="2736850"/>
          </a:xfrm>
          <a:prstGeom prst="rect">
            <a:avLst/>
          </a:prstGeom>
          <a:noFill/>
          <a:ln w="3175">
            <a:noFill/>
            <a:prstDash val="dash"/>
            <a:miter lim="800000"/>
          </a:ln>
        </p:spPr>
        <p:txBody>
          <a:bodyPr lIns="63500" tIns="25400" rIns="63500" bIns="25400"/>
          <a:lstStyle/>
          <a:p>
            <a:pPr defTabSz="913130">
              <a:lnSpc>
                <a:spcPct val="110000"/>
              </a:lnSpc>
              <a:spcAft>
                <a:spcPts val="800"/>
              </a:spcAft>
            </a:pPr>
            <a:r>
              <a:rPr lang="en-US" altLang="zh-CN" sz="20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rPr>
              <a:t>38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万元自然灾害救灾资金，</a:t>
            </a:r>
            <a:r>
              <a:rPr lang="zh-CN" altLang="en-US" sz="2000">
                <a:ea typeface="微软雅黑" panose="020B0503020204020204" pitchFamily="34" charset="-122"/>
              </a:rPr>
              <a:t>用于对各乡镇、中心、街道受灾群众今冬明春期间口粮、衣被取暖等给予补助。</a:t>
            </a:r>
            <a:endParaRPr lang="zh-CN" altLang="en-US" sz="2000">
              <a:ea typeface="微软雅黑" panose="020B0503020204020204" pitchFamily="34" charset="-122"/>
            </a:endParaRPr>
          </a:p>
        </p:txBody>
      </p:sp>
      <p:pic>
        <p:nvPicPr>
          <p:cNvPr id="39942" name="图片 6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rcRect l="140" r="50000"/>
          <a:stretch>
            <a:fillRect/>
          </a:stretch>
        </p:blipFill>
        <p:spPr bwMode="auto">
          <a:xfrm>
            <a:off x="5791200" y="609600"/>
            <a:ext cx="569595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7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矩形 12"/>
          <p:cNvSpPr/>
          <p:nvPr>
            <p:custDataLst>
              <p:tags r:id="rId1"/>
            </p:custDataLst>
          </p:nvPr>
        </p:nvSpPr>
        <p:spPr>
          <a:xfrm>
            <a:off x="292100" y="304800"/>
            <a:ext cx="11607800" cy="624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</a:endParaRPr>
          </a:p>
        </p:txBody>
      </p:sp>
      <p:sp>
        <p:nvSpPr>
          <p:cNvPr id="1048618" name="矩形 5"/>
          <p:cNvSpPr/>
          <p:nvPr>
            <p:custDataLst>
              <p:tags r:id="rId2"/>
            </p:custDataLst>
          </p:nvPr>
        </p:nvSpPr>
        <p:spPr>
          <a:xfrm>
            <a:off x="8134350" y="609600"/>
            <a:ext cx="3352800" cy="4114800"/>
          </a:xfrm>
          <a:prstGeom prst="rect">
            <a:avLst/>
          </a:prstGeom>
          <a:noFill/>
          <a:ln w="38100">
            <a:solidFill>
              <a:schemeClr val="accent1">
                <a:alpha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</a:endParaRPr>
          </a:p>
        </p:txBody>
      </p:sp>
      <p:sp>
        <p:nvSpPr>
          <p:cNvPr id="1048619" name="文本框 4"/>
          <p:cNvSpPr txBox="1"/>
          <p:nvPr>
            <p:custDataLst>
              <p:tags r:id="rId3"/>
            </p:custDataLst>
          </p:nvPr>
        </p:nvSpPr>
        <p:spPr>
          <a:xfrm>
            <a:off x="914400" y="1494155"/>
            <a:ext cx="4437380" cy="1063625"/>
          </a:xfrm>
          <a:prstGeom prst="rect">
            <a:avLst/>
          </a:prstGeom>
          <a:noFill/>
        </p:spPr>
        <p:txBody>
          <a:bodyPr lIns="63500" tIns="25400" rIns="63500" bIns="25400" anchor="b">
            <a:normAutofit fontScale="25000"/>
          </a:bodyPr>
          <a:lstStyle/>
          <a:p>
            <a:pPr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spc="1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0" b="1" spc="160" dirty="0">
                <a:solidFill>
                  <a:schemeClr val="dk1"/>
                </a:solidFill>
                <a:highlight>
                  <a:srgbClr val="00FFFF"/>
                </a:highlight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r>
              <a:rPr lang="zh-CN" altLang="zh-CN" sz="10000" b="1" spc="1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救灾资金的使用原则</a:t>
            </a:r>
            <a:endParaRPr lang="zh-CN" altLang="zh-CN" sz="10000" b="1" spc="16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8620" name="Title 6"/>
          <p:cNvSpPr txBox="1"/>
          <p:nvPr>
            <p:custDataLst>
              <p:tags r:id="rId4"/>
            </p:custDataLst>
          </p:nvPr>
        </p:nvSpPr>
        <p:spPr>
          <a:xfrm>
            <a:off x="914400" y="2892425"/>
            <a:ext cx="4267200" cy="228917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lIns="63500" tIns="25400" rIns="63500" bIns="2540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fontAlgn="auto">
              <a:lnSpc>
                <a:spcPct val="120000"/>
              </a:lnSpc>
              <a:spcAft>
                <a:spcPts val="800"/>
              </a:spcAft>
              <a:defRPr/>
            </a:pPr>
            <a:r>
              <a:rPr lang="zh-CN" altLang="en-US" sz="2000" spc="10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救灾资金的使用管理应遵循的原则。以人为本，政府主导；分级管理，分级负担；专款专用，无偿使用；因灾施救，突出重点；公平公正，公开透明；强化监督，注重时效。</a:t>
            </a:r>
            <a:endParaRPr lang="zh-CN" altLang="en-US" sz="2000" spc="10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41990" name="图片 6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rcRect l="140" r="50000"/>
          <a:stretch>
            <a:fillRect/>
          </a:stretch>
        </p:blipFill>
        <p:spPr bwMode="auto">
          <a:xfrm>
            <a:off x="6181725" y="609600"/>
            <a:ext cx="53911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7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图片 4" descr="微信图片_20220214172956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52500" y="371475"/>
            <a:ext cx="10287000" cy="611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990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990"/>
</p:tagLst>
</file>

<file path=ppt/tags/tag61.xml><?xml version="1.0" encoding="utf-8"?>
<p:tagLst xmlns:p="http://schemas.openxmlformats.org/presentationml/2006/main">
  <p:tag name="KSO_WM_TEMPLATE_THUMBS_INDEX" val="1、4、7、9、12、13、14、17、18、19、25、28、33、36、38、40、43、46、51"/>
  <p:tag name="KSO_WM_TEMPLATE_SUBCATEGORY" val="17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2990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990_1*a*1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空白演示"/>
  <p:tag name="KSO_WM_UNIT_TEXT_FILL_FORE_SCHEMECOLOR_INDEX_BRIGHTNESS" val="0.15"/>
  <p:tag name="KSO_WM_UNIT_TEXT_FILL_FORE_SCHEMECOLOR_INDEX" val="13"/>
  <p:tag name="KSO_WM_UNIT_TEXT_FILL_TYPE" val="1"/>
</p:tagLst>
</file>

<file path=ppt/tags/tag6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3"/>
  <p:tag name="KSO_WM_UNIT_ID" val="custom20202990_1*b*3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汇报日期：2020/10/10"/>
  <p:tag name="KSO_WM_UNIT_TEXT_FILL_FORE_SCHEMECOLOR_INDEX_BRIGHTNESS" val="0.35"/>
  <p:tag name="KSO_WM_UNIT_TEXT_FILL_FORE_SCHEMECOLOR_INDEX" val="13"/>
  <p:tag name="KSO_WM_UNIT_TEXT_FILL_TYPE" val="1"/>
</p:tagLst>
</file>

<file path=ppt/tags/tag67.xml><?xml version="1.0" encoding="utf-8"?>
<p:tagLst xmlns:p="http://schemas.openxmlformats.org/presentationml/2006/main">
  <p:tag name="KSO_WM_TEMPLATE_THUMBS_INDEX" val="1、4、7、9、12、13、14、17、18、19、25、28、33、36、38、40、43、46、51"/>
  <p:tag name="KSO_WM_SLIDE_ID" val="custom20202990_1"/>
  <p:tag name="KSO_WM_TEMPLATE_SUBCATEGORY" val="17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2990"/>
  <p:tag name="KSO_WM_SLIDE_LAYOUT" val="a_b"/>
  <p:tag name="KSO_WM_SLIDE_LAYOUT_CNT" val="1_3"/>
  <p:tag name="KSO_WM_SPECIAL_SOURCE" val="bdnull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2990_3*i*1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FILL_FORE_SCHEMECOLOR_INDEX_BRIGHTNESS" val="0.25"/>
  <p:tag name="KSO_WM_UNIT_FILL_FORE_SCHEMECOLOR_INDEX" val="13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02990_3*l_h_i*1_1_1"/>
  <p:tag name="KSO_WM_TEMPLATE_CATEGORY" val="custom"/>
  <p:tag name="KSO_WM_TEMPLATE_INDEX" val="20202990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ISCONTENTSTITLE" val="0"/>
  <p:tag name="KSO_WM_UNIT_ISNUMDGMTITLE" val="0"/>
  <p:tag name="KSO_WM_UNIT_SUBTYPE" val="a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2990_3*l_h_f*1_1_1"/>
  <p:tag name="KSO_WM_TEMPLATE_CATEGORY" val="custom"/>
  <p:tag name="KSO_WM_TEMPLATE_INDEX" val="20202990"/>
  <p:tag name="KSO_WM_UNIT_LAYERLEVEL" val="1_1_1"/>
  <p:tag name="KSO_WM_TAG_VERSION" val="1.0"/>
  <p:tag name="KSO_WM_BEAUTIFY_FLAG" val="#wm#"/>
  <p:tag name="KSO_WM_UNIT_PRESET_TEXT" val="单击此处添加正文......"/>
  <p:tag name="KSO_WM_UNIT_TEXT_FILL_FORE_SCHEMECOLOR_INDEX_BRIGHTNESS" val="0.35"/>
  <p:tag name="KSO_WM_UNIT_TEXT_FILL_FORE_SCHEMECOLOR_INDEX" val="13"/>
  <p:tag name="KSO_WM_UNIT_TEXT_FILL_TYPE" val="1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1"/>
  <p:tag name="KSO_WM_UNIT_ID" val="custom20202990_3*l_h_i*1_2_1"/>
  <p:tag name="KSO_WM_TEMPLATE_CATEGORY" val="custom"/>
  <p:tag name="KSO_WM_TEMPLATE_INDEX" val="20202990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3_1"/>
  <p:tag name="KSO_WM_UNIT_ID" val="custom20202990_3*l_h_i*1_3_1"/>
  <p:tag name="KSO_WM_TEMPLATE_CATEGORY" val="custom"/>
  <p:tag name="KSO_WM_TEMPLATE_INDEX" val="20202990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1"/>
  <p:tag name="KSO_WM_UNIT_ID" val="custom20202990_3*l_i*1_1"/>
  <p:tag name="KSO_WM_TEMPLATE_CATEGORY" val="custom"/>
  <p:tag name="KSO_WM_TEMPLATE_INDEX" val="20202990"/>
  <p:tag name="KSO_WM_UNIT_LAYERLEVEL" val="1_1"/>
  <p:tag name="KSO_WM_TAG_VERSION" val="1.0"/>
  <p:tag name="KSO_WM_BEAUTIFY_FLAG" val="#wm#"/>
  <p:tag name="KSO_WM_UNIT_LINE_FORE_SCHEMECOLOR_INDEX_BRIGHTNESS" val="-0.25"/>
  <p:tag name="KSO_WM_UNIT_LINE_FORE_SCHEMECOLOR_INDEX" val="14"/>
  <p:tag name="KSO_WM_UNIT_LINE_FILL_TYPE" val="2"/>
</p:tagLst>
</file>

<file path=ppt/tags/tag74.xml><?xml version="1.0" encoding="utf-8"?>
<p:tagLst xmlns:p="http://schemas.openxmlformats.org/presentationml/2006/main">
  <p:tag name="KSO_WM_UNIT_ISCONTENTSTITLE" val="1"/>
  <p:tag name="KSO_WM_UNIT_ISNUMDGMTITLE" val="0"/>
  <p:tag name="KSO_WM_UNIT_NOCLEAR" val="0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2990_3*a*1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目录"/>
  <p:tag name="KSO_WM_UNIT_TEXT_FILL_FORE_SCHEMECOLOR_INDEX_BRIGHTNESS" val="0.15"/>
  <p:tag name="KSO_WM_UNIT_TEXT_FILL_FORE_SCHEMECOLOR_INDEX" val="13"/>
  <p:tag name="KSO_WM_UNIT_TEXT_FILL_TYPE" val="1"/>
</p:tagLst>
</file>

<file path=ppt/tags/tag75.xml><?xml version="1.0" encoding="utf-8"?>
<p:tagLst xmlns:p="http://schemas.openxmlformats.org/presentationml/2006/main">
  <p:tag name="KSO_WM_UNIT_ISCONTENTSTITLE" val="0"/>
  <p:tag name="KSO_WM_UNIT_ISNUMDGMTITLE" val="0"/>
  <p:tag name="KSO_WM_UNIT_SUBTYPE" val="a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2990_3*l_h_f*1_2_1"/>
  <p:tag name="KSO_WM_TEMPLATE_CATEGORY" val="custom"/>
  <p:tag name="KSO_WM_TEMPLATE_INDEX" val="20202990"/>
  <p:tag name="KSO_WM_UNIT_LAYERLEVEL" val="1_1_1"/>
  <p:tag name="KSO_WM_TAG_VERSION" val="1.0"/>
  <p:tag name="KSO_WM_BEAUTIFY_FLAG" val="#wm#"/>
  <p:tag name="KSO_WM_UNIT_PRESET_TEXT" val="单击此处添加正文......"/>
  <p:tag name="KSO_WM_UNIT_TEXT_FILL_FORE_SCHEMECOLOR_INDEX_BRIGHTNESS" val="0.35"/>
  <p:tag name="KSO_WM_UNIT_TEXT_FILL_FORE_SCHEMECOLOR_INDEX" val="13"/>
  <p:tag name="KSO_WM_UNIT_TEXT_FILL_TYPE" val="1"/>
</p:tagLst>
</file>

<file path=ppt/tags/tag76.xml><?xml version="1.0" encoding="utf-8"?>
<p:tagLst xmlns:p="http://schemas.openxmlformats.org/presentationml/2006/main">
  <p:tag name="KSO_WM_UNIT_ISCONTENTSTITLE" val="0"/>
  <p:tag name="KSO_WM_UNIT_ISNUMDGMTITLE" val="0"/>
  <p:tag name="KSO_WM_UNIT_SUBTYPE" val="a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2990_3*l_h_f*1_3_1"/>
  <p:tag name="KSO_WM_TEMPLATE_CATEGORY" val="custom"/>
  <p:tag name="KSO_WM_TEMPLATE_INDEX" val="20202990"/>
  <p:tag name="KSO_WM_UNIT_LAYERLEVEL" val="1_1_1"/>
  <p:tag name="KSO_WM_TAG_VERSION" val="1.0"/>
  <p:tag name="KSO_WM_BEAUTIFY_FLAG" val="#wm#"/>
  <p:tag name="KSO_WM_UNIT_PRESET_TEXT" val="单击此处添加正文......"/>
  <p:tag name="KSO_WM_UNIT_TEXT_FILL_FORE_SCHEMECOLOR_INDEX_BRIGHTNESS" val="0.35"/>
  <p:tag name="KSO_WM_UNIT_TEXT_FILL_FORE_SCHEMECOLOR_INDEX" val="13"/>
  <p:tag name="KSO_WM_UNIT_TEXT_FILL_TYPE" val="1"/>
</p:tagLst>
</file>

<file path=ppt/tags/tag77.xml><?xml version="1.0" encoding="utf-8"?>
<p:tagLst xmlns:p="http://schemas.openxmlformats.org/presentationml/2006/main">
  <p:tag name="KSO_WM_SLIDE_ID" val="custom20202990_3"/>
  <p:tag name="KSO_WM_TEMPLATE_SUBCATEGORY" val="17"/>
  <p:tag name="KSO_WM_TEMPLATE_MASTER_TYPE" val="1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2990"/>
  <p:tag name="KSO_WM_SLIDE_LAYOUT" val="a_l"/>
  <p:tag name="KSO_WM_SLIDE_LAYOUT_CNT" val="1_1"/>
  <p:tag name="KSO_WM_SPECIAL_SOURCE" val="bdnull"/>
</p:tagLst>
</file>

<file path=ppt/tags/tag7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79.xml><?xml version="1.0" encoding="utf-8"?>
<p:tagLst xmlns:p="http://schemas.openxmlformats.org/presentationml/2006/main">
  <p:tag name="KSO_WM_UNIT_BLOCK" val="0"/>
  <p:tag name="KSO_WM_UNIT_DEC_AREA_ID" val="edb3d9dfb82345f9b3bdba4da0e23cb8"/>
  <p:tag name="KSO_WM_UNIT_SM_LIMIT_TYPE" val="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7590_1*i*2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1f8855e5b1094a71a6935fc8d8390bf8&quot;,&quot;X&quot;:{&quot;Pos&quot;:2},&quot;Y&quot;:{&quot;Pos&quot;:0}},&quot;whChangeMode&quot;:0}"/>
  <p:tag name="KSO_WM_CHIP_GROUPID" val="5e71e94347edf80c4a5df17c"/>
  <p:tag name="KSO_WM_CHIP_XID" val="5e71e94347edf80c4a5df17d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210"/>
  <p:tag name="KSO_WM_TEMPLATE_ASSEMBLE_XID" val="60656e634054ed1e2fb7f79b"/>
  <p:tag name="KSO_WM_TEMPLATE_ASSEMBLE_GROUPID" val="60656e634054ed1e2fb7f79b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7590_1*a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PRESET_TEXT" val="添加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a14b96f65a044e988192e664011f0965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0540ec2b1caa413e94efb698724799df"/>
  <p:tag name="KSO_WM_UNIT_TEXT_FILL_FORE_SCHEMECOLOR_INDEX_BRIGHTNESS" val="0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81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590_1*f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96"/>
  <p:tag name="KSO_WM_UNIT_SHOW_EDIT_AREA_INDICATION" val="1"/>
  <p:tag name="KSO_WM_CHIP_GROUPID" val="5e6b05596848fb12bee65ac8"/>
  <p:tag name="KSO_WM_CHIP_XID" val="5e6b05596848fb12bee65aca"/>
  <p:tag name="KSO_WM_UNIT_DEC_AREA_ID" val="70d71383acfa4d97994e336204bd944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c12fcfd9a18e4628b961eaa38d35da7d"/>
  <p:tag name="KSO_WM_UNIT_TEXT_FILL_FORE_SCHEMECOLOR_INDEX_BRIGHTNESS" val="0.25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82.xml><?xml version="1.0" encoding="utf-8"?>
<p:tagLst xmlns:p="http://schemas.openxmlformats.org/presentationml/2006/main">
  <p:tag name="KSO_WM_UNIT_VALUE" val="1481*1438"/>
  <p:tag name="KSO_WM_UNIT_HIGHLIGHT" val="0"/>
  <p:tag name="KSO_WM_UNIT_COMPATIBLE" val="1"/>
  <p:tag name="KSO_WM_UNIT_DIAGRAM_ISNUMVISUAL" val="0"/>
  <p:tag name="KSO_WM_UNIT_DIAGRAM_ISREFERUNIT" val="0"/>
  <p:tag name="KSO_WM_UNIT_TYPE" val="d"/>
  <p:tag name="KSO_WM_UNIT_INDEX" val="1"/>
  <p:tag name="KSO_WM_UNIT_ID" val="diagram20207590_1*d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1f8855e5b1094a71a6935fc8d8390bf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a5999a3577184cd490667effb9a7f6d4"/>
  <p:tag name="KSO_WM_UNIT_PLACING_PICTURE" val="a5999a3577184cd490667effb9a7f6d4"/>
  <p:tag name="KSO_WM_UNIT_SUPPORT_UNIT_TYPE" val="[&quot;d&quot;,&quot;θ&quot;]"/>
  <p:tag name="KSO_WM_TEMPLATE_ASSEMBLE_XID" val="60656e634054ed1e2fb7f79b"/>
  <p:tag name="KSO_WM_TEMPLATE_ASSEMBLE_GROUPID" val="60656e634054ed1e2fb7f79b"/>
</p:tagLst>
</file>

<file path=ppt/tags/tag83.xml><?xml version="1.0" encoding="utf-8"?>
<p:tagLst xmlns:p="http://schemas.openxmlformats.org/presentationml/2006/main">
  <p:tag name="KSO_WM_BEAUTIFY_FLAG" val="#wm#"/>
  <p:tag name="KSO_WM_TEMPLATE_CATEGORY" val="diagram"/>
  <p:tag name="KSO_WM_TEMPLATE_INDEX" val="20207590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,{&quot;bottom&quot;:0,&quot;bottomAbs&quot;:false,&quot;left&quot;:0,&quot;leftAbs&quot;:false,&quot;right&quot;:0,&quot;rightAbs&quot;:false,&quot;top&quot;:0,&quot;topAbs&quot;:false,&quot;type&quot;:&quot;frame&quot;}],&quot;direction&quot;:1,&quot;id&quot;:&quot;2021-04-01T14:55:44&quot;,&quot;maxSize&quot;:{&quot;size1&quot;:42.5},&quot;minSize&quot;:{&quot;size1&quot;:40},&quot;normalSize&quot;:{&quot;size1&quot;:42.5},&quot;subLayout&quot;:[{&quot;id&quot;:&quot;2021-04-01T14:55:44&quot;,&quot;maxSize&quot;:{&quot;size1&quot;:41.980718066074232},&quot;minSize&quot;:{&quot;size1&quot;:30.88071806607423},&quot;normalSize&quot;:{&quot;size1&quot;:32.692014362370521},&quot;subLayout&quot;:[{&quot;id&quot;:&quot;2021-04-01T14:55:44&quot;,&quot;margin&quot;:{&quot;bottom&quot;:0,&quot;left&quot;:2.5399999618530273,&quot;right&quot;:0,&quot;top&quot;:4.2329998016357422},&quot;type&quot;:0},{&quot;id&quot;:&quot;2021-04-01T14:55:44&quot;,&quot;margin&quot;:{&quot;bottom&quot;:4.2329998016357422,&quot;left&quot;:2.5399999618530273,&quot;right&quot;:0,&quot;top&quot;:0.42300000786781311},&quot;type&quot;:0}],&quot;type&quot;:0},{&quot;id&quot;:&quot;2021-04-01T14:55:44&quot;,&quot;margin&quot;:{&quot;bottom&quot;:1.6929999589920044,&quot;left&quot;:1.6929999589920044,&quot;right&quot;:2.5399999618530273,&quot;top&quot;:2.5399999618530273},&quot;type&quot;:0}],&quot;type&quot;:0}"/>
  <p:tag name="KSO_WM_SLIDE_CAN_ADD_NAVIGATION" val="1"/>
  <p:tag name="KSO_WM_SLIDE_BACKGROUND" val="[&quot;general&quot;,&quot;frame&quot;]"/>
  <p:tag name="KSO_WM_SLIDE_RATIO" val="1.777778"/>
  <p:tag name="KSO_WM_CHIP_INFOS" val="{&quot;layout_type&quot;:&quot;leftright&quot;,&quot;layout_feature&quot;:1,&quot;tags&quot;:{&quot;style&quot;:[&quot;商务&quot;,&quot;简约&quot;,&quot;文艺清新&quot;,&quot;中国风&quot;,&quot;卡通&quot;,&quot;欧美风&quot;,&quot;黑板风&quot;,&quot;渐变风&quot;,&quot;党政风&quot;]},&quot;slide_type&quot;:[&quot;text&quot;],&quot;aspect_ratio&quot;:&quot;16:9&quot;,&quot;diagram&quot;:{&quot;type&quot;:[],&quot;direction&quot;:0,&quot;isSupportDecBetweenItems&quot;:false}}"/>
  <p:tag name="KSO_WM_CHIP_XID" val="5e71e94347edf80c4a5df17d"/>
  <p:tag name="KSO_WM_SLIDE_ID" val="diagram20207590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16*444"/>
  <p:tag name="KSO_WM_SLIDE_POSITION" val="72*48"/>
  <p:tag name="KSO_WM_TAG_VERSION" val="1.0"/>
  <p:tag name="KSO_WM_CHIP_FILLPROP" val="[[{&quot;fill_id&quot;:&quot;6aa9d056f12f4650b878f62fc9959662&quot;,&quot;fill_align&quot;:&quot;lb&quot;,&quot;text_align&quot;:&quot;lb&quot;,&quot;text_direction&quot;:&quot;horizontal&quot;,&quot;chip_types&quot;:[&quot;header&quot;]},{&quot;fill_id&quot;:&quot;e82a4608aea64580aaf26f6e1f31bf91&quot;,&quot;fill_align&quot;:&quot;lt&quot;,&quot;text_align&quot;:&quot;lt&quot;,&quot;text_direction&quot;:&quot;horizontal&quot;,&quot;chip_types&quot;:[&quot;text&quot;]},{&quot;fill_id&quot;:&quot;71541026f7c64921bc82fd1971f82436&quot;,&quot;fill_align&quot;:&quot;cm&quot;,&quot;text_align&quot;:&quot;lm&quot;,&quot;text_direction&quot;:&quot;horizontal&quot;,&quot;chip_types&quot;:[&quot;picture&quot;,&quot;video&quot;]}]]"/>
  <p:tag name="KSO_WM_SLIDE_LAYOUT" val="a_d_f"/>
  <p:tag name="KSO_WM_SLIDE_LAYOUT_CNT" val="1_1_1"/>
  <p:tag name="KSO_WM_CHIP_GROUPID" val="5e71e94347edf80c4a5df17c"/>
  <p:tag name="KSO_WM_SLIDE_BK_DARK_LIGHT" val="2"/>
  <p:tag name="KSO_WM_SLIDE_BACKGROUND_TYPE" val="frame"/>
  <p:tag name="KSO_WM_SLIDE_SUPPORT_FEATURE_TYPE" val="0"/>
  <p:tag name="KSO_WM_TEMPLATE_ASSEMBLE_XID" val="60656e634054ed1e2fb7f79b"/>
  <p:tag name="KSO_WM_TEMPLATE_ASSEMBLE_GROUPID" val="60656e634054ed1e2fb7f79b"/>
  <p:tag name="KSO_WM_SPECIAL_SOURCE" val="bdnull"/>
</p:tagLst>
</file>

<file path=ppt/tags/tag8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85.xml><?xml version="1.0" encoding="utf-8"?>
<p:tagLst xmlns:p="http://schemas.openxmlformats.org/presentationml/2006/main">
  <p:tag name="KSO_WM_UNIT_BLOCK" val="0"/>
  <p:tag name="KSO_WM_UNIT_DEC_AREA_ID" val="edb3d9dfb82345f9b3bdba4da0e23cb8"/>
  <p:tag name="KSO_WM_UNIT_SM_LIMIT_TYPE" val="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7590_1*i*2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1f8855e5b1094a71a6935fc8d8390bf8&quot;,&quot;X&quot;:{&quot;Pos&quot;:2},&quot;Y&quot;:{&quot;Pos&quot;:0}},&quot;whChangeMode&quot;:0}"/>
  <p:tag name="KSO_WM_CHIP_GROUPID" val="5e71e94347edf80c4a5df17c"/>
  <p:tag name="KSO_WM_CHIP_XID" val="5e71e94347edf80c4a5df17d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210"/>
  <p:tag name="KSO_WM_TEMPLATE_ASSEMBLE_XID" val="60656e634054ed1e2fb7f79b"/>
  <p:tag name="KSO_WM_TEMPLATE_ASSEMBLE_GROUPID" val="60656e634054ed1e2fb7f79b"/>
</p:tagLst>
</file>

<file path=ppt/tags/tag8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7590_1*a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PRESET_TEXT" val="添加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a14b96f65a044e988192e664011f0965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0540ec2b1caa413e94efb698724799df"/>
  <p:tag name="KSO_WM_UNIT_TEXT_FILL_FORE_SCHEMECOLOR_INDEX_BRIGHTNESS" val="0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87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590_1*f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96"/>
  <p:tag name="KSO_WM_UNIT_SHOW_EDIT_AREA_INDICATION" val="1"/>
  <p:tag name="KSO_WM_CHIP_GROUPID" val="5e6b05596848fb12bee65ac8"/>
  <p:tag name="KSO_WM_CHIP_XID" val="5e6b05596848fb12bee65aca"/>
  <p:tag name="KSO_WM_UNIT_DEC_AREA_ID" val="70d71383acfa4d97994e336204bd944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c12fcfd9a18e4628b961eaa38d35da7d"/>
  <p:tag name="KSO_WM_UNIT_TEXT_FILL_FORE_SCHEMECOLOR_INDEX_BRIGHTNESS" val="0.25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88.xml><?xml version="1.0" encoding="utf-8"?>
<p:tagLst xmlns:p="http://schemas.openxmlformats.org/presentationml/2006/main">
  <p:tag name="KSO_WM_UNIT_VALUE" val="1481*1438"/>
  <p:tag name="KSO_WM_UNIT_HIGHLIGHT" val="0"/>
  <p:tag name="KSO_WM_UNIT_COMPATIBLE" val="1"/>
  <p:tag name="KSO_WM_UNIT_DIAGRAM_ISNUMVISUAL" val="0"/>
  <p:tag name="KSO_WM_UNIT_DIAGRAM_ISREFERUNIT" val="0"/>
  <p:tag name="KSO_WM_UNIT_TYPE" val="d"/>
  <p:tag name="KSO_WM_UNIT_INDEX" val="1"/>
  <p:tag name="KSO_WM_UNIT_ID" val="diagram20207590_1*d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1f8855e5b1094a71a6935fc8d8390bf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a5999a3577184cd490667effb9a7f6d4"/>
  <p:tag name="KSO_WM_UNIT_PLACING_PICTURE" val="a5999a3577184cd490667effb9a7f6d4"/>
  <p:tag name="KSO_WM_UNIT_SUPPORT_UNIT_TYPE" val="[&quot;d&quot;,&quot;θ&quot;]"/>
  <p:tag name="KSO_WM_TEMPLATE_ASSEMBLE_XID" val="60656e634054ed1e2fb7f79b"/>
  <p:tag name="KSO_WM_TEMPLATE_ASSEMBLE_GROUPID" val="60656e634054ed1e2fb7f79b"/>
</p:tagLst>
</file>

<file path=ppt/tags/tag89.xml><?xml version="1.0" encoding="utf-8"?>
<p:tagLst xmlns:p="http://schemas.openxmlformats.org/presentationml/2006/main">
  <p:tag name="KSO_WM_BEAUTIFY_FLAG" val="#wm#"/>
  <p:tag name="KSO_WM_TEMPLATE_CATEGORY" val="diagram"/>
  <p:tag name="KSO_WM_TEMPLATE_INDEX" val="20207590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,{&quot;bottom&quot;:0,&quot;bottomAbs&quot;:false,&quot;left&quot;:0,&quot;leftAbs&quot;:false,&quot;right&quot;:0,&quot;rightAbs&quot;:false,&quot;top&quot;:0,&quot;topAbs&quot;:false,&quot;type&quot;:&quot;frame&quot;}],&quot;direction&quot;:1,&quot;id&quot;:&quot;2021-04-01T14:55:44&quot;,&quot;maxSize&quot;:{&quot;size1&quot;:42.5},&quot;minSize&quot;:{&quot;size1&quot;:40},&quot;normalSize&quot;:{&quot;size1&quot;:40},&quot;subLayout&quot;:[{&quot;id&quot;:&quot;2021-04-01T14:55:44&quot;,&quot;maxSize&quot;:{&quot;size1&quot;:39.9769441957827},&quot;minSize&quot;:{&quot;size1&quot;:28.876944195782698},&quot;normalSize&quot;:{&quot;size1&quot;:35.576944195782694},&quot;subLayout&quot;:[{&quot;id&quot;:&quot;2021-04-01T14:55:44&quot;,&quot;margin&quot;:{&quot;bottom&quot;:0,&quot;left&quot;:2.5399999618530273,&quot;right&quot;:0,&quot;top&quot;:4.2329998016357422},&quot;type&quot;:0},{&quot;id&quot;:&quot;2021-04-01T14:55:44&quot;,&quot;margin&quot;:{&quot;bottom&quot;:4.2329998016357422,&quot;left&quot;:2.5399999618530273,&quot;right&quot;:0,&quot;top&quot;:0.42300000786781311},&quot;type&quot;:0}],&quot;type&quot;:0},{&quot;id&quot;:&quot;2021-04-01T14:55:44&quot;,&quot;margin&quot;:{&quot;bottom&quot;:1.6929999589920044,&quot;left&quot;:1.6929999589920044,&quot;right&quot;:2.5399999618530273,&quot;top&quot;:2.5399999618530273},&quot;type&quot;:0}],&quot;type&quot;:0}"/>
  <p:tag name="KSO_WM_SLIDE_CAN_ADD_NAVIGATION" val="1"/>
  <p:tag name="KSO_WM_SLIDE_BACKGROUND" val="[&quot;general&quot;,&quot;frame&quot;]"/>
  <p:tag name="KSO_WM_SLIDE_RATIO" val="1.777778"/>
  <p:tag name="KSO_WM_CHIP_INFOS" val="{&quot;layout_type&quot;:&quot;leftright&quot;,&quot;layout_feature&quot;:1,&quot;tags&quot;:{&quot;style&quot;:[&quot;商务&quot;,&quot;简约&quot;,&quot;文艺清新&quot;,&quot;中国风&quot;,&quot;卡通&quot;,&quot;欧美风&quot;,&quot;黑板风&quot;,&quot;渐变风&quot;,&quot;党政风&quot;]},&quot;slide_type&quot;:[&quot;text&quot;],&quot;aspect_ratio&quot;:&quot;16:9&quot;,&quot;diagram&quot;:{&quot;type&quot;:[],&quot;direction&quot;:0,&quot;isSupportDecBetweenItems&quot;:false}}"/>
  <p:tag name="KSO_WM_CHIP_XID" val="5e71e94347edf80c4a5df17d"/>
  <p:tag name="KSO_WM_SLIDE_ID" val="diagram20207590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16*444"/>
  <p:tag name="KSO_WM_SLIDE_POSITION" val="72*48"/>
  <p:tag name="KSO_WM_TAG_VERSION" val="1.0"/>
  <p:tag name="KSO_WM_CHIP_FILLPROP" val="[[{&quot;fill_id&quot;:&quot;6aa9d056f12f4650b878f62fc9959662&quot;,&quot;fill_align&quot;:&quot;lb&quot;,&quot;text_align&quot;:&quot;lb&quot;,&quot;text_direction&quot;:&quot;horizontal&quot;,&quot;chip_types&quot;:[&quot;header&quot;]},{&quot;fill_id&quot;:&quot;e82a4608aea64580aaf26f6e1f31bf91&quot;,&quot;fill_align&quot;:&quot;lt&quot;,&quot;text_align&quot;:&quot;lt&quot;,&quot;text_direction&quot;:&quot;horizontal&quot;,&quot;chip_types&quot;:[&quot;text&quot;]},{&quot;fill_id&quot;:&quot;71541026f7c64921bc82fd1971f82436&quot;,&quot;fill_align&quot;:&quot;cm&quot;,&quot;text_align&quot;:&quot;lm&quot;,&quot;text_direction&quot;:&quot;horizontal&quot;,&quot;chip_types&quot;:[&quot;picture&quot;,&quot;video&quot;]}]]"/>
  <p:tag name="KSO_WM_SLIDE_LAYOUT" val="a_d_f"/>
  <p:tag name="KSO_WM_SLIDE_LAYOUT_CNT" val="1_1_1"/>
  <p:tag name="KSO_WM_CHIP_GROUPID" val="5e71e94347edf80c4a5df17c"/>
  <p:tag name="KSO_WM_SLIDE_BK_DARK_LIGHT" val="2"/>
  <p:tag name="KSO_WM_SLIDE_BACKGROUND_TYPE" val="frame"/>
  <p:tag name="KSO_WM_SLIDE_SUPPORT_FEATURE_TYPE" val="0"/>
  <p:tag name="KSO_WM_TEMPLATE_ASSEMBLE_XID" val="60656e634054ed1e2fb7f79b"/>
  <p:tag name="KSO_WM_TEMPLATE_ASSEMBLE_GROUPID" val="60656e634054ed1e2fb7f79b"/>
  <p:tag name="KSO_WM_SPECIAL_SOURCE" val="bdnull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91.xml><?xml version="1.0" encoding="utf-8"?>
<p:tagLst xmlns:p="http://schemas.openxmlformats.org/presentationml/2006/main">
  <p:tag name="KSO_WM_UNIT_BLOCK" val="0"/>
  <p:tag name="KSO_WM_UNIT_DEC_AREA_ID" val="edb3d9dfb82345f9b3bdba4da0e23cb8"/>
  <p:tag name="KSO_WM_UNIT_SM_LIMIT_TYPE" val="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7590_1*i*2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1f8855e5b1094a71a6935fc8d8390bf8&quot;,&quot;X&quot;:{&quot;Pos&quot;:2},&quot;Y&quot;:{&quot;Pos&quot;:0}},&quot;whChangeMode&quot;:0}"/>
  <p:tag name="KSO_WM_CHIP_GROUPID" val="5e71e94347edf80c4a5df17c"/>
  <p:tag name="KSO_WM_CHIP_XID" val="5e71e94347edf80c4a5df17d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210"/>
  <p:tag name="KSO_WM_TEMPLATE_ASSEMBLE_XID" val="60656e634054ed1e2fb7f79b"/>
  <p:tag name="KSO_WM_TEMPLATE_ASSEMBLE_GROUPID" val="60656e634054ed1e2fb7f79b"/>
</p:tagLst>
</file>

<file path=ppt/tags/tag9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7590_1*a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PRESET_TEXT" val="添加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a14b96f65a044e988192e664011f0965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0540ec2b1caa413e94efb698724799df"/>
  <p:tag name="KSO_WM_UNIT_TEXT_FILL_FORE_SCHEMECOLOR_INDEX_BRIGHTNESS" val="0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93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590_1*f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96"/>
  <p:tag name="KSO_WM_UNIT_SHOW_EDIT_AREA_INDICATION" val="1"/>
  <p:tag name="KSO_WM_CHIP_GROUPID" val="5e6b05596848fb12bee65ac8"/>
  <p:tag name="KSO_WM_CHIP_XID" val="5e6b05596848fb12bee65aca"/>
  <p:tag name="KSO_WM_UNIT_DEC_AREA_ID" val="70d71383acfa4d97994e336204bd944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c12fcfd9a18e4628b961eaa38d35da7d"/>
  <p:tag name="KSO_WM_UNIT_TEXT_FILL_FORE_SCHEMECOLOR_INDEX_BRIGHTNESS" val="0.25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94.xml><?xml version="1.0" encoding="utf-8"?>
<p:tagLst xmlns:p="http://schemas.openxmlformats.org/presentationml/2006/main">
  <p:tag name="KSO_WM_UNIT_VALUE" val="1481*1438"/>
  <p:tag name="KSO_WM_UNIT_HIGHLIGHT" val="0"/>
  <p:tag name="KSO_WM_UNIT_COMPATIBLE" val="1"/>
  <p:tag name="KSO_WM_UNIT_DIAGRAM_ISNUMVISUAL" val="0"/>
  <p:tag name="KSO_WM_UNIT_DIAGRAM_ISREFERUNIT" val="0"/>
  <p:tag name="KSO_WM_UNIT_TYPE" val="d"/>
  <p:tag name="KSO_WM_UNIT_INDEX" val="1"/>
  <p:tag name="KSO_WM_UNIT_ID" val="diagram20207590_1*d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1f8855e5b1094a71a6935fc8d8390bf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a5999a3577184cd490667effb9a7f6d4"/>
  <p:tag name="KSO_WM_UNIT_PLACING_PICTURE" val="a5999a3577184cd490667effb9a7f6d4"/>
  <p:tag name="KSO_WM_UNIT_SUPPORT_UNIT_TYPE" val="[&quot;d&quot;,&quot;θ&quot;]"/>
  <p:tag name="KSO_WM_TEMPLATE_ASSEMBLE_XID" val="60656e634054ed1e2fb7f79b"/>
  <p:tag name="KSO_WM_TEMPLATE_ASSEMBLE_GROUPID" val="60656e634054ed1e2fb7f79b"/>
  <p:tag name="KSO_WM_UNIT_PLACING_PICTURE_USER_VIEWPORT" val="{&quot;height&quot;:8400,&quot;width&quot;:8490}"/>
</p:tagLst>
</file>

<file path=ppt/tags/tag95.xml><?xml version="1.0" encoding="utf-8"?>
<p:tagLst xmlns:p="http://schemas.openxmlformats.org/presentationml/2006/main">
  <p:tag name="KSO_WM_BEAUTIFY_FLAG" val="#wm#"/>
  <p:tag name="KSO_WM_TEMPLATE_CATEGORY" val="diagram"/>
  <p:tag name="KSO_WM_TEMPLATE_INDEX" val="20207590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,{&quot;bottom&quot;:0,&quot;bottomAbs&quot;:false,&quot;left&quot;:0,&quot;leftAbs&quot;:false,&quot;right&quot;:0,&quot;rightAbs&quot;:false,&quot;top&quot;:0,&quot;topAbs&quot;:false,&quot;type&quot;:&quot;frame&quot;}],&quot;direction&quot;:1,&quot;id&quot;:&quot;2021-04-01T14:55:44&quot;,&quot;maxSize&quot;:{&quot;size1&quot;:42.5},&quot;minSize&quot;:{&quot;size1&quot;:40},&quot;normalSize&quot;:{&quot;size1&quot;:42.5},&quot;subLayout&quot;:[{&quot;id&quot;:&quot;2021-04-01T14:55:44&quot;,&quot;maxSize&quot;:{&quot;size1&quot;:39.9769441957827},&quot;minSize&quot;:{&quot;size1&quot;:28.876944195782698},&quot;normalSize&quot;:{&quot;size1&quot;:39.976759010597505},&quot;subLayout&quot;:[{&quot;id&quot;:&quot;2021-04-01T14:55:44&quot;,&quot;margin&quot;:{&quot;bottom&quot;:0,&quot;left&quot;:2.5399999618530273,&quot;right&quot;:0,&quot;top&quot;:4.2329998016357422},&quot;type&quot;:0},{&quot;id&quot;:&quot;2021-04-01T14:55:44&quot;,&quot;margin&quot;:{&quot;bottom&quot;:4.2329998016357422,&quot;left&quot;:2.5399999618530273,&quot;right&quot;:0,&quot;top&quot;:0.42300000786781311},&quot;type&quot;:0}],&quot;type&quot;:0},{&quot;id&quot;:&quot;2021-04-01T14:55:44&quot;,&quot;margin&quot;:{&quot;bottom&quot;:1.6929999589920044,&quot;left&quot;:1.6929999589920044,&quot;right&quot;:2.5399999618530273,&quot;top&quot;:2.5399999618530273},&quot;type&quot;:0}],&quot;type&quot;:0}"/>
  <p:tag name="KSO_WM_SLIDE_CAN_ADD_NAVIGATION" val="1"/>
  <p:tag name="KSO_WM_SLIDE_BACKGROUND" val="[&quot;general&quot;,&quot;frame&quot;]"/>
  <p:tag name="KSO_WM_SLIDE_RATIO" val="1.777778"/>
  <p:tag name="KSO_WM_CHIP_INFOS" val="{&quot;layout_type&quot;:&quot;leftright&quot;,&quot;layout_feature&quot;:1,&quot;tags&quot;:{&quot;style&quot;:[&quot;商务&quot;,&quot;简约&quot;,&quot;文艺清新&quot;,&quot;中国风&quot;,&quot;卡通&quot;,&quot;欧美风&quot;,&quot;黑板风&quot;,&quot;渐变风&quot;,&quot;党政风&quot;]},&quot;slide_type&quot;:[&quot;text&quot;],&quot;aspect_ratio&quot;:&quot;16:9&quot;,&quot;diagram&quot;:{&quot;type&quot;:[],&quot;direction&quot;:0,&quot;isSupportDecBetweenItems&quot;:false}}"/>
  <p:tag name="KSO_WM_CHIP_XID" val="5e71e94347edf80c4a5df17d"/>
  <p:tag name="KSO_WM_SLIDE_ID" val="diagram20207590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16*444"/>
  <p:tag name="KSO_WM_SLIDE_POSITION" val="72*48"/>
  <p:tag name="KSO_WM_TAG_VERSION" val="1.0"/>
  <p:tag name="KSO_WM_CHIP_FILLPROP" val="[[{&quot;fill_id&quot;:&quot;6aa9d056f12f4650b878f62fc9959662&quot;,&quot;fill_align&quot;:&quot;lb&quot;,&quot;text_align&quot;:&quot;lb&quot;,&quot;text_direction&quot;:&quot;horizontal&quot;,&quot;chip_types&quot;:[&quot;header&quot;]},{&quot;fill_id&quot;:&quot;e82a4608aea64580aaf26f6e1f31bf91&quot;,&quot;fill_align&quot;:&quot;lt&quot;,&quot;text_align&quot;:&quot;lt&quot;,&quot;text_direction&quot;:&quot;horizontal&quot;,&quot;chip_types&quot;:[&quot;text&quot;]},{&quot;fill_id&quot;:&quot;71541026f7c64921bc82fd1971f82436&quot;,&quot;fill_align&quot;:&quot;cm&quot;,&quot;text_align&quot;:&quot;lm&quot;,&quot;text_direction&quot;:&quot;horizontal&quot;,&quot;chip_types&quot;:[&quot;picture&quot;,&quot;video&quot;]}]]"/>
  <p:tag name="KSO_WM_SLIDE_LAYOUT" val="a_d_f"/>
  <p:tag name="KSO_WM_SLIDE_LAYOUT_CNT" val="1_1_1"/>
  <p:tag name="KSO_WM_CHIP_GROUPID" val="5e71e94347edf80c4a5df17c"/>
  <p:tag name="KSO_WM_SLIDE_BK_DARK_LIGHT" val="2"/>
  <p:tag name="KSO_WM_SLIDE_BACKGROUND_TYPE" val="frame"/>
  <p:tag name="KSO_WM_SLIDE_SUPPORT_FEATURE_TYPE" val="0"/>
  <p:tag name="KSO_WM_TEMPLATE_ASSEMBLE_XID" val="60656e634054ed1e2fb7f79b"/>
  <p:tag name="KSO_WM_TEMPLATE_ASSEMBLE_GROUPID" val="60656e634054ed1e2fb7f79b"/>
  <p:tag name="KSO_WM_SPECIAL_SOURCE" val="bdnull"/>
</p:tagLst>
</file>

<file path=ppt/tags/tag96.xml><?xml version="1.0" encoding="utf-8"?>
<p:tagLst xmlns:p="http://schemas.openxmlformats.org/presentationml/2006/main">
  <p:tag name="KSO_WM_SLIDE_ID" val="custom20202990_51"/>
  <p:tag name="KSO_WM_TEMPLATE_SUBCATEGORY" val="17"/>
  <p:tag name="KSO_WM_TEMPLATE_MASTER_TYPE" val="1"/>
  <p:tag name="KSO_WM_TEMPLATE_COLOR_TYPE" val="1"/>
  <p:tag name="KSO_WM_SLIDE_TYPE" val="endPage"/>
  <p:tag name="KSO_WM_SLIDE_SUBTYPE" val="pureTxt"/>
  <p:tag name="KSO_WM_SLIDE_ITEM_CNT" val="0"/>
  <p:tag name="KSO_WM_SLIDE_INDEX" val="51"/>
  <p:tag name="KSO_WM_TAG_VERSION" val="1.0"/>
  <p:tag name="KSO_WM_BEAUTIFY_FLAG" val="#wm#"/>
  <p:tag name="KSO_WM_TEMPLATE_CATEGORY" val="custom"/>
  <p:tag name="KSO_WM_TEMPLATE_INDEX" val="20202990"/>
  <p:tag name="KSO_WM_SLIDE_LAYOUT" val="a_b"/>
  <p:tag name="KSO_WM_SLIDE_LAYOUT_CNT" val="1_1"/>
  <p:tag name="KSO_WM_SPECIAL_SOURCE" val="bdnull"/>
</p:tagLst>
</file>

<file path=ppt/tags/tag97.xml><?xml version="1.0" encoding="utf-8"?>
<p:tagLst xmlns:p="http://schemas.openxmlformats.org/presentationml/2006/main">
  <p:tag name="commondata" val="eyJoZGlkIjoiYjU3OGZjZDBiMDQ4NjZjODQyYjc4YzYyM2U1ZDYyNGQ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自定义 110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8590CA"/>
      </a:accent1>
      <a:accent2>
        <a:srgbClr val="8EAADC"/>
      </a:accent2>
      <a:accent3>
        <a:srgbClr val="79B6D3"/>
      </a:accent3>
      <a:accent4>
        <a:srgbClr val="70C2C7"/>
      </a:accent4>
      <a:accent5>
        <a:srgbClr val="6BC0A7"/>
      </a:accent5>
      <a:accent6>
        <a:srgbClr val="79BB8F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44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</Words>
  <Application>WPS 演示</Application>
  <PresentationFormat>自定义</PresentationFormat>
  <Paragraphs>28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9" baseType="lpstr">
      <vt:lpstr>Arial</vt:lpstr>
      <vt:lpstr>宋体</vt:lpstr>
      <vt:lpstr>Wingdings</vt:lpstr>
      <vt:lpstr>Arial Black</vt:lpstr>
      <vt:lpstr>微软雅黑</vt:lpstr>
      <vt:lpstr>Wingdings</vt:lpstr>
      <vt:lpstr>隶书</vt:lpstr>
      <vt:lpstr>Viner Hand ITC</vt:lpstr>
      <vt:lpstr>Segoe UI</vt:lpstr>
      <vt:lpstr>Arial Unicode MS</vt:lpstr>
      <vt:lpstr>Mongolian Baiti</vt:lpstr>
      <vt:lpstr>Office 主题​​</vt:lpstr>
      <vt:lpstr>office</vt:lpstr>
      <vt:lpstr>解读      长治市屯留区人民政府办公室关于下拨自然灾害救灾 资金的通知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解读      长治市屯留区人民政府办公室关于下拨自然灾害救灾 款物的通知</dc:title>
  <dc:creator>Administrator</dc:creator>
  <cp:lastModifiedBy>Administrator</cp:lastModifiedBy>
  <cp:revision>5</cp:revision>
  <dcterms:created xsi:type="dcterms:W3CDTF">2022-02-13T16:40:00Z</dcterms:created>
  <dcterms:modified xsi:type="dcterms:W3CDTF">2023-12-27T08:13:37Z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2052-12.1.0.16120</vt:lpwstr>
  </property>
  <property fmtid="{D5CDD505-2E9C-101B-9397-08002B2CF9AE}" pid="3" name="ICV">
    <vt:lpwstr>1CA82528AE4748758894A85E6D90D277</vt:lpwstr>
  </property>
</Properties>
</file>