
<file path=[Content_Types].xml><?xml version="1.0" encoding="utf-8"?>
<Types xmlns="http://schemas.openxmlformats.org/package/2006/content-types">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5" r:id="rId5"/>
    <p:sldId id="264" r:id="rId6"/>
  </p:sldIdLst>
  <p:sldSz cx="12192000" cy="6858000"/>
  <p:notesSz cx="6858000" cy="9144000"/>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380A"/>
    <a:srgbClr val="AA3217"/>
    <a:srgbClr val="F5E8D8"/>
    <a:srgbClr val="A93217"/>
    <a:srgbClr val="CB201D"/>
    <a:srgbClr val="D44647"/>
    <a:srgbClr val="CC0000"/>
    <a:srgbClr val="FB923B"/>
    <a:srgbClr val="D75758"/>
    <a:srgbClr val="D546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09" autoAdjust="0"/>
  </p:normalViewPr>
  <p:slideViewPr>
    <p:cSldViewPr snapToGrid="0">
      <p:cViewPr varScale="1">
        <p:scale>
          <a:sx n="45" d="100"/>
          <a:sy n="45" d="100"/>
        </p:scale>
        <p:origin x="60" y="9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pic>
        <p:nvPicPr>
          <p:cNvPr id="10" name="图片 9"/>
          <p:cNvPicPr>
            <a:picLocks noChangeAspect="true"/>
          </p:cNvPicPr>
          <p:nvPr/>
        </p:nvPicPr>
        <p:blipFill rotWithShape="true">
          <a:blip r:embed="rId2">
            <a:extLst>
              <a:ext uri="{28A0092B-C50C-407E-A947-70E740481C1C}">
                <a14:useLocalDpi xmlns:a14="http://schemas.microsoft.com/office/drawing/2010/main" val="false"/>
              </a:ext>
            </a:extLst>
          </a:blip>
          <a:srcRect t="3558" b="16385"/>
          <a:stretch>
            <a:fillRect/>
          </a:stretch>
        </p:blipFill>
        <p:spPr>
          <a:xfrm>
            <a:off x="0" y="0"/>
            <a:ext cx="12192000" cy="6858000"/>
          </a:xfrm>
          <a:prstGeom prst="rect">
            <a:avLst/>
          </a:prstGeom>
        </p:spPr>
      </p:pic>
      <p:sp>
        <p:nvSpPr>
          <p:cNvPr id="3074" name="Rectangle 2"/>
          <p:cNvSpPr>
            <a:spLocks noGrp="true" noChangeArrowheads="true"/>
          </p:cNvSpPr>
          <p:nvPr>
            <p:ph type="ctrTitle"/>
          </p:nvPr>
        </p:nvSpPr>
        <p:spPr>
          <a:xfrm>
            <a:off x="5537201" y="2065339"/>
            <a:ext cx="6045359" cy="1584325"/>
          </a:xfrm>
        </p:spPr>
        <p:txBody>
          <a:bodyPr/>
          <a:lstStyle>
            <a:lvl1pPr algn="ctr">
              <a:lnSpc>
                <a:spcPct val="120000"/>
              </a:lnSpc>
              <a:defRPr sz="4800">
                <a:solidFill>
                  <a:schemeClr val="bg1"/>
                </a:solidFill>
              </a:defRPr>
            </a:lvl1pPr>
          </a:lstStyle>
          <a:p>
            <a:pPr lvl="0"/>
            <a:r>
              <a:rPr lang="zh-CN" altLang="en-US" noProof="0"/>
              <a:t>单击此处编辑母版标题样式</a:t>
            </a:r>
            <a:endParaRPr lang="zh-CN" altLang="en-US" noProof="0" dirty="0"/>
          </a:p>
        </p:txBody>
      </p:sp>
      <p:sp>
        <p:nvSpPr>
          <p:cNvPr id="3075" name="Rectangle 3"/>
          <p:cNvSpPr>
            <a:spLocks noGrp="true" noChangeArrowheads="true"/>
          </p:cNvSpPr>
          <p:nvPr>
            <p:ph type="subTitle" idx="1"/>
          </p:nvPr>
        </p:nvSpPr>
        <p:spPr>
          <a:xfrm>
            <a:off x="5109320" y="3937002"/>
            <a:ext cx="6909321" cy="576263"/>
          </a:xfrm>
        </p:spPr>
        <p:txBody>
          <a:bodyPr/>
          <a:lstStyle>
            <a:lvl1pPr marL="0" indent="0" algn="ctr">
              <a:buFontTx/>
              <a:buNone/>
              <a:defRPr sz="2400">
                <a:solidFill>
                  <a:schemeClr val="bg1"/>
                </a:solidFill>
              </a:defRPr>
            </a:lvl1pPr>
          </a:lstStyle>
          <a:p>
            <a:pPr lvl="0"/>
            <a:r>
              <a:rPr lang="zh-CN" altLang="en-US" noProof="0"/>
              <a:t>单击此处编辑母版副标题样式</a:t>
            </a:r>
            <a:endParaRPr lang="zh-CN" altLang="en-US" noProof="0"/>
          </a:p>
        </p:txBody>
      </p:sp>
      <p:sp>
        <p:nvSpPr>
          <p:cNvPr id="6" name="Rectangle 4"/>
          <p:cNvSpPr>
            <a:spLocks noGrp="true" noChangeArrowheads="true"/>
          </p:cNvSpPr>
          <p:nvPr>
            <p:ph type="dt" sz="half" idx="10"/>
          </p:nvPr>
        </p:nvSpPr>
        <p:spPr/>
        <p:txBody>
          <a:bodyPr/>
          <a:lstStyle>
            <a:lvl1pPr>
              <a:defRPr smtClean="0"/>
            </a:lvl1pPr>
          </a:lstStyle>
          <a:p>
            <a:fld id="{6A35A300-1579-4054-8320-9C7ECC029C05}" type="datetimeFigureOut">
              <a:rPr lang="zh-CN" altLang="en-US" smtClean="0"/>
            </a:fld>
            <a:endParaRPr lang="zh-CN" altLang="en-US"/>
          </a:p>
        </p:txBody>
      </p:sp>
      <p:sp>
        <p:nvSpPr>
          <p:cNvPr id="7" name="Rectangle 5"/>
          <p:cNvSpPr>
            <a:spLocks noGrp="true" noChangeArrowheads="true"/>
          </p:cNvSpPr>
          <p:nvPr>
            <p:ph type="ftr" sz="quarter" idx="11"/>
          </p:nvPr>
        </p:nvSpPr>
        <p:spPr/>
        <p:txBody>
          <a:bodyPr/>
          <a:lstStyle>
            <a:lvl1pPr>
              <a:defRPr smtClean="0"/>
            </a:lvl1pPr>
          </a:lstStyle>
          <a:p>
            <a:endParaRPr lang="zh-CN" altLang="en-US"/>
          </a:p>
        </p:txBody>
      </p:sp>
      <p:sp>
        <p:nvSpPr>
          <p:cNvPr id="8" name="Rectangle 6"/>
          <p:cNvSpPr>
            <a:spLocks noGrp="true" noChangeArrowheads="true"/>
          </p:cNvSpPr>
          <p:nvPr>
            <p:ph type="sldNum" sz="quarter" idx="12"/>
          </p:nvPr>
        </p:nvSpPr>
        <p:spPr/>
        <p:txBody>
          <a:bodyPr/>
          <a:lstStyle>
            <a:lvl1pPr>
              <a:defRPr smtClean="0"/>
            </a:lvl1pPr>
          </a:lstStyle>
          <a:p>
            <a:fld id="{8AA9AD8C-9B34-49B8-B3C3-E73801FCFAD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true" noChangeArrowheads="true"/>
          </p:cNvSpPr>
          <p:nvPr>
            <p:ph type="ftr" sz="quarter" idx="11"/>
          </p:nvPr>
        </p:nvSpPr>
        <p:spPr/>
        <p:txBody>
          <a:bodyPr/>
          <a:lstStyle>
            <a:lvl1pPr>
              <a:defRPr/>
            </a:lvl1pPr>
          </a:lstStyle>
          <a:p>
            <a:endParaRPr lang="zh-CN" altLang="en-US"/>
          </a:p>
        </p:txBody>
      </p:sp>
      <p:sp>
        <p:nvSpPr>
          <p:cNvPr id="6"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8855944" y="260351"/>
            <a:ext cx="2742485" cy="5894388"/>
          </a:xfrm>
        </p:spPr>
        <p:txBody>
          <a:bodyPr vert="eaVert"/>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625314" y="260351"/>
            <a:ext cx="8078271" cy="589438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true" noChangeArrowheads="true"/>
          </p:cNvSpPr>
          <p:nvPr>
            <p:ph type="ftr" sz="quarter" idx="11"/>
          </p:nvPr>
        </p:nvSpPr>
        <p:spPr/>
        <p:txBody>
          <a:bodyPr/>
          <a:lstStyle>
            <a:lvl1pPr>
              <a:defRPr/>
            </a:lvl1pPr>
          </a:lstStyle>
          <a:p>
            <a:endParaRPr lang="zh-CN" altLang="en-US"/>
          </a:p>
        </p:txBody>
      </p:sp>
      <p:sp>
        <p:nvSpPr>
          <p:cNvPr id="6"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p:txBody>
      </p:sp>
      <p:sp>
        <p:nvSpPr>
          <p:cNvPr id="4"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true" noChangeArrowheads="true"/>
          </p:cNvSpPr>
          <p:nvPr>
            <p:ph type="ftr" sz="quarter" idx="11"/>
          </p:nvPr>
        </p:nvSpPr>
        <p:spPr/>
        <p:txBody>
          <a:bodyPr/>
          <a:lstStyle>
            <a:lvl1pPr>
              <a:defRPr/>
            </a:lvl1pPr>
          </a:lstStyle>
          <a:p>
            <a:endParaRPr lang="zh-CN" altLang="en-US"/>
          </a:p>
        </p:txBody>
      </p:sp>
      <p:sp>
        <p:nvSpPr>
          <p:cNvPr id="6"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1635" y="1709740"/>
            <a:ext cx="10516036"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true"/>
          </p:cNvSpPr>
          <p:nvPr>
            <p:ph type="body" idx="1"/>
          </p:nvPr>
        </p:nvSpPr>
        <p:spPr>
          <a:xfrm>
            <a:off x="831635" y="4589464"/>
            <a:ext cx="10516036" cy="1500187"/>
          </a:xfrm>
        </p:spPr>
        <p:txBody>
          <a:bodyPr/>
          <a:lstStyle>
            <a:lvl1pPr marL="0" indent="0">
              <a:buNone/>
              <a:defRPr sz="2400"/>
            </a:lvl1pPr>
            <a:lvl2pPr marL="457200" indent="0">
              <a:buNone/>
              <a:defRPr sz="2000"/>
            </a:lvl2pPr>
            <a:lvl3pPr marL="914400" indent="0">
              <a:buNone/>
              <a:defRPr sz="1800"/>
            </a:lvl3pPr>
            <a:lvl4pPr marL="1370965" indent="0">
              <a:buNone/>
              <a:defRPr sz="1600"/>
            </a:lvl4pPr>
            <a:lvl5pPr marL="1828165" indent="0">
              <a:buNone/>
              <a:defRPr sz="1600"/>
            </a:lvl5pPr>
            <a:lvl6pPr marL="2285365" indent="0">
              <a:buNone/>
              <a:defRPr sz="1600"/>
            </a:lvl6pPr>
            <a:lvl7pPr marL="2742565" indent="0">
              <a:buNone/>
              <a:defRPr sz="1600"/>
            </a:lvl7pPr>
            <a:lvl8pPr marL="3199765" indent="0">
              <a:buNone/>
              <a:defRPr sz="1600"/>
            </a:lvl8pPr>
            <a:lvl9pPr marL="3656330" indent="0">
              <a:buNone/>
              <a:defRPr sz="1600"/>
            </a:lvl9pPr>
          </a:lstStyle>
          <a:p>
            <a:pPr lvl="0"/>
            <a:r>
              <a:rPr lang="zh-CN" altLang="en-US"/>
              <a:t>单击此处编辑母版文本样式</a:t>
            </a:r>
            <a:endParaRPr lang="zh-CN" altLang="en-US"/>
          </a:p>
        </p:txBody>
      </p:sp>
      <p:sp>
        <p:nvSpPr>
          <p:cNvPr id="4"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true" noChangeArrowheads="true"/>
          </p:cNvSpPr>
          <p:nvPr>
            <p:ph type="ftr" sz="quarter" idx="11"/>
          </p:nvPr>
        </p:nvSpPr>
        <p:spPr/>
        <p:txBody>
          <a:bodyPr/>
          <a:lstStyle>
            <a:lvl1pPr>
              <a:defRPr/>
            </a:lvl1pPr>
          </a:lstStyle>
          <a:p>
            <a:endParaRPr lang="zh-CN" altLang="en-US"/>
          </a:p>
        </p:txBody>
      </p:sp>
      <p:sp>
        <p:nvSpPr>
          <p:cNvPr id="6"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sz="half" idx="1"/>
          </p:nvPr>
        </p:nvSpPr>
        <p:spPr>
          <a:xfrm>
            <a:off x="625312" y="1412877"/>
            <a:ext cx="5410379" cy="474186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true"/>
          </p:cNvSpPr>
          <p:nvPr>
            <p:ph sz="half" idx="2"/>
          </p:nvPr>
        </p:nvSpPr>
        <p:spPr>
          <a:xfrm>
            <a:off x="6188052" y="1412877"/>
            <a:ext cx="5410379" cy="474186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true" noChangeArrowheads="true"/>
          </p:cNvSpPr>
          <p:nvPr>
            <p:ph type="ftr" sz="quarter" idx="11"/>
          </p:nvPr>
        </p:nvSpPr>
        <p:spPr/>
        <p:txBody>
          <a:bodyPr/>
          <a:lstStyle>
            <a:lvl1pPr>
              <a:defRPr/>
            </a:lvl1pPr>
          </a:lstStyle>
          <a:p>
            <a:endParaRPr lang="zh-CN" altLang="en-US"/>
          </a:p>
        </p:txBody>
      </p:sp>
      <p:sp>
        <p:nvSpPr>
          <p:cNvPr id="7"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571" y="365125"/>
            <a:ext cx="10516036" cy="1325563"/>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39569" y="1681163"/>
            <a:ext cx="5158032" cy="823912"/>
          </a:xfrm>
        </p:spPr>
        <p:txBody>
          <a:bodyPr anchor="b"/>
          <a:lstStyle>
            <a:lvl1pPr marL="0" indent="0">
              <a:buNone/>
              <a:defRPr sz="2400" b="1"/>
            </a:lvl1pPr>
            <a:lvl2pPr marL="457200" indent="0">
              <a:buNone/>
              <a:defRPr sz="2000" b="1"/>
            </a:lvl2pPr>
            <a:lvl3pPr marL="914400" indent="0">
              <a:buNone/>
              <a:defRPr sz="1800" b="1"/>
            </a:lvl3pPr>
            <a:lvl4pPr marL="1370965" indent="0">
              <a:buNone/>
              <a:defRPr sz="1600" b="1"/>
            </a:lvl4pPr>
            <a:lvl5pPr marL="1828165" indent="0">
              <a:buNone/>
              <a:defRPr sz="1600" b="1"/>
            </a:lvl5pPr>
            <a:lvl6pPr marL="2285365" indent="0">
              <a:buNone/>
              <a:defRPr sz="1600" b="1"/>
            </a:lvl6pPr>
            <a:lvl7pPr marL="2742565" indent="0">
              <a:buNone/>
              <a:defRPr sz="1600" b="1"/>
            </a:lvl7pPr>
            <a:lvl8pPr marL="3199765" indent="0">
              <a:buNone/>
              <a:defRPr sz="1600" b="1"/>
            </a:lvl8pPr>
            <a:lvl9pPr marL="3656330" indent="0">
              <a:buNone/>
              <a:defRPr sz="1600" b="1"/>
            </a:lvl9pPr>
          </a:lstStyle>
          <a:p>
            <a:pPr lvl="0"/>
            <a:r>
              <a:rPr lang="zh-CN" altLang="en-US"/>
              <a:t>单击此处编辑母版文本样式</a:t>
            </a:r>
            <a:endParaRPr lang="zh-CN" altLang="en-US"/>
          </a:p>
        </p:txBody>
      </p:sp>
      <p:sp>
        <p:nvSpPr>
          <p:cNvPr id="4" name="内容占位符 3"/>
          <p:cNvSpPr>
            <a:spLocks noGrp="true"/>
          </p:cNvSpPr>
          <p:nvPr>
            <p:ph sz="half" idx="2"/>
          </p:nvPr>
        </p:nvSpPr>
        <p:spPr>
          <a:xfrm>
            <a:off x="839569" y="2505075"/>
            <a:ext cx="5158032"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true"/>
          </p:cNvSpPr>
          <p:nvPr>
            <p:ph type="body" sz="quarter" idx="3"/>
          </p:nvPr>
        </p:nvSpPr>
        <p:spPr>
          <a:xfrm>
            <a:off x="6172182" y="1681163"/>
            <a:ext cx="5183425" cy="823912"/>
          </a:xfrm>
        </p:spPr>
        <p:txBody>
          <a:bodyPr anchor="b"/>
          <a:lstStyle>
            <a:lvl1pPr marL="0" indent="0">
              <a:buNone/>
              <a:defRPr sz="2400" b="1"/>
            </a:lvl1pPr>
            <a:lvl2pPr marL="457200" indent="0">
              <a:buNone/>
              <a:defRPr sz="2000" b="1"/>
            </a:lvl2pPr>
            <a:lvl3pPr marL="914400" indent="0">
              <a:buNone/>
              <a:defRPr sz="1800" b="1"/>
            </a:lvl3pPr>
            <a:lvl4pPr marL="1370965" indent="0">
              <a:buNone/>
              <a:defRPr sz="1600" b="1"/>
            </a:lvl4pPr>
            <a:lvl5pPr marL="1828165" indent="0">
              <a:buNone/>
              <a:defRPr sz="1600" b="1"/>
            </a:lvl5pPr>
            <a:lvl6pPr marL="2285365" indent="0">
              <a:buNone/>
              <a:defRPr sz="1600" b="1"/>
            </a:lvl6pPr>
            <a:lvl7pPr marL="2742565" indent="0">
              <a:buNone/>
              <a:defRPr sz="1600" b="1"/>
            </a:lvl7pPr>
            <a:lvl8pPr marL="3199765" indent="0">
              <a:buNone/>
              <a:defRPr sz="1600" b="1"/>
            </a:lvl8pPr>
            <a:lvl9pPr marL="3656330" indent="0">
              <a:buNone/>
              <a:defRPr sz="1600" b="1"/>
            </a:lvl9pPr>
          </a:lstStyle>
          <a:p>
            <a:pPr lvl="0"/>
            <a:r>
              <a:rPr lang="zh-CN" altLang="en-US"/>
              <a:t>单击此处编辑母版文本样式</a:t>
            </a:r>
            <a:endParaRPr lang="zh-CN" altLang="en-US"/>
          </a:p>
        </p:txBody>
      </p:sp>
      <p:sp>
        <p:nvSpPr>
          <p:cNvPr id="6" name="内容占位符 5"/>
          <p:cNvSpPr>
            <a:spLocks noGrp="true"/>
          </p:cNvSpPr>
          <p:nvPr>
            <p:ph sz="quarter" idx="4"/>
          </p:nvPr>
        </p:nvSpPr>
        <p:spPr>
          <a:xfrm>
            <a:off x="6172182" y="2505075"/>
            <a:ext cx="5183425"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8" name="Rectangle 5"/>
          <p:cNvSpPr>
            <a:spLocks noGrp="true" noChangeArrowheads="true"/>
          </p:cNvSpPr>
          <p:nvPr>
            <p:ph type="ftr" sz="quarter" idx="11"/>
          </p:nvPr>
        </p:nvSpPr>
        <p:spPr/>
        <p:txBody>
          <a:bodyPr/>
          <a:lstStyle>
            <a:lvl1pPr>
              <a:defRPr/>
            </a:lvl1pPr>
          </a:lstStyle>
          <a:p>
            <a:endParaRPr lang="zh-CN" altLang="en-US"/>
          </a:p>
        </p:txBody>
      </p:sp>
      <p:sp>
        <p:nvSpPr>
          <p:cNvPr id="9"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4" name="Rectangle 5"/>
          <p:cNvSpPr>
            <a:spLocks noGrp="true" noChangeArrowheads="true"/>
          </p:cNvSpPr>
          <p:nvPr>
            <p:ph type="ftr" sz="quarter" idx="11"/>
          </p:nvPr>
        </p:nvSpPr>
        <p:spPr/>
        <p:txBody>
          <a:bodyPr/>
          <a:lstStyle>
            <a:lvl1pPr>
              <a:defRPr/>
            </a:lvl1pPr>
          </a:lstStyle>
          <a:p>
            <a:endParaRPr lang="zh-CN" altLang="en-US"/>
          </a:p>
        </p:txBody>
      </p:sp>
      <p:sp>
        <p:nvSpPr>
          <p:cNvPr id="5"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3" name="Rectangle 5"/>
          <p:cNvSpPr>
            <a:spLocks noGrp="true" noChangeArrowheads="true"/>
          </p:cNvSpPr>
          <p:nvPr>
            <p:ph type="ftr" sz="quarter" idx="11"/>
          </p:nvPr>
        </p:nvSpPr>
        <p:spPr/>
        <p:txBody>
          <a:bodyPr/>
          <a:lstStyle>
            <a:lvl1pPr>
              <a:defRPr/>
            </a:lvl1pPr>
          </a:lstStyle>
          <a:p>
            <a:endParaRPr lang="zh-CN" altLang="en-US"/>
          </a:p>
        </p:txBody>
      </p:sp>
      <p:sp>
        <p:nvSpPr>
          <p:cNvPr id="4"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570" y="457200"/>
            <a:ext cx="3932801"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true"/>
          </p:cNvSpPr>
          <p:nvPr>
            <p:ph idx="1"/>
          </p:nvPr>
        </p:nvSpPr>
        <p:spPr>
          <a:xfrm>
            <a:off x="5183426" y="987426"/>
            <a:ext cx="617218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true"/>
          </p:cNvSpPr>
          <p:nvPr>
            <p:ph type="body" sz="half" idx="2"/>
          </p:nvPr>
        </p:nvSpPr>
        <p:spPr>
          <a:xfrm>
            <a:off x="839570" y="2057401"/>
            <a:ext cx="3932801" cy="3811588"/>
          </a:xfrm>
        </p:spPr>
        <p:txBody>
          <a:bodyPr/>
          <a:lstStyle>
            <a:lvl1pPr marL="0" indent="0">
              <a:buNone/>
              <a:defRPr sz="16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765" indent="0">
              <a:buNone/>
              <a:defRPr sz="1000"/>
            </a:lvl8pPr>
            <a:lvl9pPr marL="3656330" indent="0">
              <a:buNone/>
              <a:defRPr sz="1000"/>
            </a:lvl9pPr>
          </a:lstStyle>
          <a:p>
            <a:pPr lvl="0"/>
            <a:r>
              <a:rPr lang="zh-CN" altLang="en-US"/>
              <a:t>单击此处编辑母版文本样式</a:t>
            </a:r>
            <a:endParaRPr lang="zh-CN" altLang="en-US"/>
          </a:p>
        </p:txBody>
      </p:sp>
      <p:sp>
        <p:nvSpPr>
          <p:cNvPr id="5"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true" noChangeArrowheads="true"/>
          </p:cNvSpPr>
          <p:nvPr>
            <p:ph type="ftr" sz="quarter" idx="11"/>
          </p:nvPr>
        </p:nvSpPr>
        <p:spPr/>
        <p:txBody>
          <a:bodyPr/>
          <a:lstStyle>
            <a:lvl1pPr>
              <a:defRPr/>
            </a:lvl1pPr>
          </a:lstStyle>
          <a:p>
            <a:endParaRPr lang="zh-CN" altLang="en-US"/>
          </a:p>
        </p:txBody>
      </p:sp>
      <p:sp>
        <p:nvSpPr>
          <p:cNvPr id="7"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570" y="457200"/>
            <a:ext cx="3932801"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true"/>
          </p:cNvSpPr>
          <p:nvPr>
            <p:ph type="pic" idx="1"/>
          </p:nvPr>
        </p:nvSpPr>
        <p:spPr>
          <a:xfrm>
            <a:off x="5183426" y="987426"/>
            <a:ext cx="6172180" cy="4873625"/>
          </a:xfrm>
        </p:spPr>
        <p:txBody>
          <a:bodyPr/>
          <a:lstStyle>
            <a:lvl1pPr marL="0" indent="0">
              <a:buNone/>
              <a:defRPr sz="3200"/>
            </a:lvl1pPr>
            <a:lvl2pPr marL="457200" indent="0">
              <a:buNone/>
              <a:defRPr sz="2800"/>
            </a:lvl2pPr>
            <a:lvl3pPr marL="914400" indent="0">
              <a:buNone/>
              <a:defRPr sz="2400"/>
            </a:lvl3pPr>
            <a:lvl4pPr marL="1370965" indent="0">
              <a:buNone/>
              <a:defRPr sz="2000"/>
            </a:lvl4pPr>
            <a:lvl5pPr marL="1828165" indent="0">
              <a:buNone/>
              <a:defRPr sz="2000"/>
            </a:lvl5pPr>
            <a:lvl6pPr marL="2285365" indent="0">
              <a:buNone/>
              <a:defRPr sz="2000"/>
            </a:lvl6pPr>
            <a:lvl7pPr marL="2742565" indent="0">
              <a:buNone/>
              <a:defRPr sz="2000"/>
            </a:lvl7pPr>
            <a:lvl8pPr marL="3199765" indent="0">
              <a:buNone/>
              <a:defRPr sz="2000"/>
            </a:lvl8pPr>
            <a:lvl9pPr marL="3656330" indent="0">
              <a:buNone/>
              <a:defRPr sz="2000"/>
            </a:lvl9pPr>
          </a:lstStyle>
          <a:p>
            <a:pPr lvl="0"/>
            <a:r>
              <a:rPr lang="zh-CN" altLang="en-US" noProof="0"/>
              <a:t>单击图标添加图片</a:t>
            </a:r>
            <a:endParaRPr lang="zh-CN" altLang="en-US" noProof="0"/>
          </a:p>
        </p:txBody>
      </p:sp>
      <p:sp>
        <p:nvSpPr>
          <p:cNvPr id="4" name="文本占位符 3"/>
          <p:cNvSpPr>
            <a:spLocks noGrp="true"/>
          </p:cNvSpPr>
          <p:nvPr>
            <p:ph type="body" sz="half" idx="2"/>
          </p:nvPr>
        </p:nvSpPr>
        <p:spPr>
          <a:xfrm>
            <a:off x="839570" y="2057401"/>
            <a:ext cx="3932801" cy="3811588"/>
          </a:xfrm>
        </p:spPr>
        <p:txBody>
          <a:bodyPr/>
          <a:lstStyle>
            <a:lvl1pPr marL="0" indent="0">
              <a:buNone/>
              <a:defRPr sz="16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765" indent="0">
              <a:buNone/>
              <a:defRPr sz="1000"/>
            </a:lvl8pPr>
            <a:lvl9pPr marL="3656330" indent="0">
              <a:buNone/>
              <a:defRPr sz="1000"/>
            </a:lvl9pPr>
          </a:lstStyle>
          <a:p>
            <a:pPr lvl="0"/>
            <a:r>
              <a:rPr lang="zh-CN" altLang="en-US"/>
              <a:t>单击此处编辑母版文本样式</a:t>
            </a:r>
            <a:endParaRPr lang="zh-CN" altLang="en-US"/>
          </a:p>
        </p:txBody>
      </p:sp>
      <p:sp>
        <p:nvSpPr>
          <p:cNvPr id="5" name="Rectangle 4"/>
          <p:cNvSpPr>
            <a:spLocks noGrp="true" noChangeArrowheads="true"/>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true" noChangeArrowheads="true"/>
          </p:cNvSpPr>
          <p:nvPr>
            <p:ph type="ftr" sz="quarter" idx="11"/>
          </p:nvPr>
        </p:nvSpPr>
        <p:spPr/>
        <p:txBody>
          <a:bodyPr/>
          <a:lstStyle>
            <a:lvl1pPr>
              <a:defRPr/>
            </a:lvl1pPr>
          </a:lstStyle>
          <a:p>
            <a:endParaRPr lang="zh-CN" altLang="en-US"/>
          </a:p>
        </p:txBody>
      </p:sp>
      <p:sp>
        <p:nvSpPr>
          <p:cNvPr id="7" name="Rectangle 6"/>
          <p:cNvSpPr>
            <a:spLocks noGrp="true" noChangeArrowheads="true"/>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图片 2"/>
          <p:cNvPicPr>
            <a:picLocks noChangeAspect="true"/>
          </p:cNvPicPr>
          <p:nvPr/>
        </p:nvPicPr>
        <p:blipFill>
          <a:blip r:embed="rId12">
            <a:extLst>
              <a:ext uri="{28A0092B-C50C-407E-A947-70E740481C1C}">
                <a14:useLocalDpi xmlns:a14="http://schemas.microsoft.com/office/drawing/2010/main" val="false"/>
              </a:ext>
            </a:extLst>
          </a:blip>
          <a:stretch>
            <a:fillRect/>
          </a:stretch>
        </p:blipFill>
        <p:spPr>
          <a:xfrm>
            <a:off x="0" y="0"/>
            <a:ext cx="12192000" cy="6858000"/>
          </a:xfrm>
          <a:prstGeom prst="rect">
            <a:avLst/>
          </a:prstGeom>
        </p:spPr>
      </p:pic>
      <p:sp>
        <p:nvSpPr>
          <p:cNvPr id="1027" name="Rectangle 2"/>
          <p:cNvSpPr>
            <a:spLocks noGrp="true" noChangeArrowheads="true"/>
          </p:cNvSpPr>
          <p:nvPr>
            <p:ph type="title"/>
          </p:nvPr>
        </p:nvSpPr>
        <p:spPr bwMode="auto">
          <a:xfrm>
            <a:off x="625313" y="768350"/>
            <a:ext cx="10973117" cy="706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false" compatLnSpc="true"/>
          <a:lstStyle/>
          <a:p>
            <a:pPr lvl="0"/>
            <a:r>
              <a:rPr lang="zh-CN" altLang="en-US" dirty="0"/>
              <a:t>单击此处编辑母版标题样式</a:t>
            </a:r>
            <a:endParaRPr lang="zh-CN" altLang="en-US" dirty="0"/>
          </a:p>
        </p:txBody>
      </p:sp>
      <p:sp>
        <p:nvSpPr>
          <p:cNvPr id="1028" name="Rectangle 3"/>
          <p:cNvSpPr>
            <a:spLocks noGrp="true" noChangeArrowheads="true"/>
          </p:cNvSpPr>
          <p:nvPr>
            <p:ph type="body" idx="1"/>
          </p:nvPr>
        </p:nvSpPr>
        <p:spPr bwMode="auto">
          <a:xfrm>
            <a:off x="625313" y="1642534"/>
            <a:ext cx="10973117" cy="4512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p>
            <a:pPr lvl="0"/>
            <a:r>
              <a:rPr lang="zh-CN" altLang="en-US" dirty="0"/>
              <a:t>单击此处编辑母版文本样式</a:t>
            </a:r>
            <a:endParaRPr lang="zh-CN" altLang="en-US" dirty="0"/>
          </a:p>
          <a:p>
            <a:pPr lvl="1"/>
            <a:r>
              <a:rPr lang="zh-CN" altLang="en-US" dirty="0"/>
              <a:t>第二级</a:t>
            </a:r>
            <a:endParaRPr lang="zh-CN" altLang="en-US" dirty="0"/>
          </a:p>
        </p:txBody>
      </p:sp>
      <p:sp>
        <p:nvSpPr>
          <p:cNvPr id="2" name="Rectangle 4"/>
          <p:cNvSpPr>
            <a:spLocks noGrp="true" noChangeArrowheads="true"/>
          </p:cNvSpPr>
          <p:nvPr>
            <p:ph type="dt" sz="half" idx="2"/>
          </p:nvPr>
        </p:nvSpPr>
        <p:spPr bwMode="auto">
          <a:xfrm>
            <a:off x="609442" y="6245225"/>
            <a:ext cx="2845647"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eaLnBrk="1" hangingPunct="1">
              <a:defRPr sz="1400" smtClean="0"/>
            </a:lvl1pPr>
          </a:lstStyle>
          <a:p>
            <a:fld id="{6A35A300-1579-4054-8320-9C7ECC029C05}" type="datetimeFigureOut">
              <a:rPr lang="zh-CN" altLang="en-US" smtClean="0"/>
            </a:fld>
            <a:endParaRPr lang="zh-CN" altLang="en-US"/>
          </a:p>
        </p:txBody>
      </p:sp>
      <p:sp>
        <p:nvSpPr>
          <p:cNvPr id="1029" name="Rectangle 5"/>
          <p:cNvSpPr>
            <a:spLocks noGrp="true" noChangeArrowheads="true"/>
          </p:cNvSpPr>
          <p:nvPr>
            <p:ph type="ftr" sz="quarter" idx="3"/>
          </p:nvPr>
        </p:nvSpPr>
        <p:spPr bwMode="auto">
          <a:xfrm>
            <a:off x="4166103" y="6245225"/>
            <a:ext cx="3859795"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lgn="ctr" eaLnBrk="1" hangingPunct="1">
              <a:defRPr sz="1400" smtClean="0"/>
            </a:lvl1pPr>
          </a:lstStyle>
          <a:p>
            <a:endParaRPr lang="zh-CN" altLang="en-US"/>
          </a:p>
        </p:txBody>
      </p:sp>
      <p:sp>
        <p:nvSpPr>
          <p:cNvPr id="1030" name="Rectangle 6"/>
          <p:cNvSpPr>
            <a:spLocks noGrp="true" noChangeArrowheads="true"/>
          </p:cNvSpPr>
          <p:nvPr>
            <p:ph type="sldNum" sz="quarter" idx="4"/>
          </p:nvPr>
        </p:nvSpPr>
        <p:spPr bwMode="auto">
          <a:xfrm>
            <a:off x="8736914" y="6245225"/>
            <a:ext cx="2845645"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lgn="r" eaLnBrk="1" hangingPunct="1">
              <a:defRPr sz="1400" smtClean="0"/>
            </a:lvl1pPr>
          </a:lstStyle>
          <a:p>
            <a:fld id="{8AA9AD8C-9B34-49B8-B3C3-E73801FCFAD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735" kern="1200">
          <a:solidFill>
            <a:schemeClr val="accent1">
              <a:lumMod val="75000"/>
            </a:schemeClr>
          </a:solidFill>
          <a:latin typeface="+mj-lt"/>
          <a:ea typeface="+mj-ea"/>
          <a:cs typeface="+mj-cs"/>
        </a:defRPr>
      </a:lvl1pPr>
      <a:lvl2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itchFamily="2" charset="-122"/>
        </a:defRPr>
      </a:lvl2pPr>
      <a:lvl3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itchFamily="2" charset="-122"/>
        </a:defRPr>
      </a:lvl3pPr>
      <a:lvl4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itchFamily="2" charset="-122"/>
        </a:defRPr>
      </a:lvl4pPr>
      <a:lvl5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itchFamily="2" charset="-122"/>
        </a:defRPr>
      </a:lvl5pPr>
      <a:lvl6pPr marL="457200" algn="ctr" rtl="0" eaLnBrk="1" fontAlgn="base" hangingPunct="1">
        <a:spcBef>
          <a:spcPct val="0"/>
        </a:spcBef>
        <a:spcAft>
          <a:spcPct val="0"/>
        </a:spcAft>
        <a:defRPr sz="4400">
          <a:solidFill>
            <a:schemeClr val="bg1"/>
          </a:solidFill>
          <a:latin typeface="Arial" panose="02080604020202020204" pitchFamily="34" charset="0"/>
          <a:ea typeface="微软雅黑" panose="020B0503020204020204" pitchFamily="34" charset="-122"/>
          <a:cs typeface="宋体" pitchFamily="2" charset="-122"/>
        </a:defRPr>
      </a:lvl6pPr>
      <a:lvl7pPr marL="914400" algn="ctr" rtl="0" eaLnBrk="1" fontAlgn="base" hangingPunct="1">
        <a:spcBef>
          <a:spcPct val="0"/>
        </a:spcBef>
        <a:spcAft>
          <a:spcPct val="0"/>
        </a:spcAft>
        <a:defRPr sz="4400">
          <a:solidFill>
            <a:schemeClr val="bg1"/>
          </a:solidFill>
          <a:latin typeface="Arial" panose="02080604020202020204" pitchFamily="34" charset="0"/>
          <a:ea typeface="微软雅黑" panose="020B0503020204020204" pitchFamily="34" charset="-122"/>
          <a:cs typeface="宋体" pitchFamily="2" charset="-122"/>
        </a:defRPr>
      </a:lvl7pPr>
      <a:lvl8pPr marL="1370965" algn="ctr" rtl="0" eaLnBrk="1" fontAlgn="base" hangingPunct="1">
        <a:spcBef>
          <a:spcPct val="0"/>
        </a:spcBef>
        <a:spcAft>
          <a:spcPct val="0"/>
        </a:spcAft>
        <a:defRPr sz="4400">
          <a:solidFill>
            <a:schemeClr val="bg1"/>
          </a:solidFill>
          <a:latin typeface="Arial" panose="02080604020202020204" pitchFamily="34" charset="0"/>
          <a:ea typeface="微软雅黑" panose="020B0503020204020204" pitchFamily="34" charset="-122"/>
          <a:cs typeface="宋体" pitchFamily="2" charset="-122"/>
        </a:defRPr>
      </a:lvl8pPr>
      <a:lvl9pPr marL="1828165" algn="ctr" rtl="0" eaLnBrk="1" fontAlgn="base" hangingPunct="1">
        <a:spcBef>
          <a:spcPct val="0"/>
        </a:spcBef>
        <a:spcAft>
          <a:spcPct val="0"/>
        </a:spcAft>
        <a:defRPr sz="4400">
          <a:solidFill>
            <a:schemeClr val="bg1"/>
          </a:solidFill>
          <a:latin typeface="Arial" panose="02080604020202020204" pitchFamily="34" charset="0"/>
          <a:ea typeface="微软雅黑" panose="020B0503020204020204" pitchFamily="34" charset="-122"/>
          <a:cs typeface="宋体" pitchFamily="2" charset="-122"/>
        </a:defRPr>
      </a:lvl9pPr>
    </p:titleStyle>
    <p:bodyStyle>
      <a:lvl1pPr marL="474345" indent="-474345" algn="l" rtl="0" eaLnBrk="1" fontAlgn="base" hangingPunct="1">
        <a:spcBef>
          <a:spcPts val="1800"/>
        </a:spcBef>
        <a:spcAft>
          <a:spcPct val="0"/>
        </a:spcAft>
        <a:buClr>
          <a:schemeClr val="accent1">
            <a:lumMod val="75000"/>
          </a:schemeClr>
        </a:buClr>
        <a:buFont typeface="Wingdings 2" panose="05020102010507070707" pitchFamily="18" charset="2"/>
        <a:buChar char="Ý"/>
        <a:defRPr sz="2400" kern="1200">
          <a:solidFill>
            <a:schemeClr val="tx1"/>
          </a:solidFill>
          <a:latin typeface="+mn-lt"/>
          <a:ea typeface="+mn-ea"/>
          <a:cs typeface="+mn-cs"/>
        </a:defRPr>
      </a:lvl1pPr>
      <a:lvl2pPr marL="474345" indent="-474345" algn="l" rtl="0" eaLnBrk="1" fontAlgn="base" hangingPunct="1">
        <a:lnSpc>
          <a:spcPct val="120000"/>
        </a:lnSpc>
        <a:spcBef>
          <a:spcPct val="20000"/>
        </a:spcBef>
        <a:spcAft>
          <a:spcPct val="0"/>
        </a:spcAft>
        <a:buFont typeface="Arial" panose="02080604020202020204" pitchFamily="34" charset="0"/>
        <a:buChar char=" "/>
        <a:defRPr sz="1800" kern="1200">
          <a:solidFill>
            <a:schemeClr val="tx1"/>
          </a:solidFill>
          <a:latin typeface="+mn-lt"/>
          <a:ea typeface="+mn-ea"/>
          <a:cs typeface="+mn-cs"/>
        </a:defRPr>
      </a:lvl2pPr>
      <a:lvl3pPr marL="1142365" indent="-228600" algn="l" rtl="0" eaLnBrk="1" fontAlgn="base" hangingPunct="1">
        <a:spcBef>
          <a:spcPct val="20000"/>
        </a:spcBef>
        <a:spcAft>
          <a:spcPct val="0"/>
        </a:spcAft>
        <a:buChar char="•"/>
        <a:defRPr sz="1600" kern="1200">
          <a:solidFill>
            <a:schemeClr val="bg1"/>
          </a:solidFill>
          <a:latin typeface="+mn-lt"/>
          <a:ea typeface="+mn-ea"/>
          <a:cs typeface="+mn-cs"/>
        </a:defRPr>
      </a:lvl3pPr>
      <a:lvl4pPr marL="1599565" indent="-228600" algn="l" rtl="0" eaLnBrk="1" fontAlgn="base" hangingPunct="1">
        <a:spcBef>
          <a:spcPct val="20000"/>
        </a:spcBef>
        <a:spcAft>
          <a:spcPct val="0"/>
        </a:spcAft>
        <a:buChar char="–"/>
        <a:defRPr sz="1400" kern="1200">
          <a:solidFill>
            <a:schemeClr val="bg1"/>
          </a:solidFill>
          <a:latin typeface="+mn-lt"/>
          <a:ea typeface="+mn-ea"/>
          <a:cs typeface="+mn-cs"/>
        </a:defRPr>
      </a:lvl4pPr>
      <a:lvl5pPr marL="2056765" indent="-228600" algn="l" rtl="0" eaLnBrk="1" fontAlgn="base" hangingPunct="1">
        <a:spcBef>
          <a:spcPct val="20000"/>
        </a:spcBef>
        <a:spcAft>
          <a:spcPct val="0"/>
        </a:spcAft>
        <a:buChar char="»"/>
        <a:defRPr sz="1400" kern="1200">
          <a:solidFill>
            <a:schemeClr val="bg1"/>
          </a:solidFill>
          <a:latin typeface="+mn-lt"/>
          <a:ea typeface="+mn-ea"/>
          <a:cs typeface="+mn-cs"/>
        </a:defRPr>
      </a:lvl5pPr>
      <a:lvl6pPr marL="2513965"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773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493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0965" algn="l" defTabSz="914400" rtl="0" eaLnBrk="1" latinLnBrk="0" hangingPunct="1">
        <a:defRPr sz="1800" kern="1200">
          <a:solidFill>
            <a:schemeClr val="tx1"/>
          </a:solidFill>
          <a:latin typeface="+mn-lt"/>
          <a:ea typeface="+mn-ea"/>
          <a:cs typeface="+mn-cs"/>
        </a:defRPr>
      </a:lvl4pPr>
      <a:lvl5pPr marL="1828165"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33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microsoft.com/office/2007/relationships/hdphoto" Target="../media/image6.wdp"/><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000">
              <a:srgbClr val="C00000">
                <a:alpha val="73000"/>
              </a:srgbClr>
            </a:gs>
            <a:gs pos="50000">
              <a:srgbClr val="C01C1D"/>
            </a:gs>
          </a:gsLst>
          <a:lin ang="5400000" scaled="true"/>
        </a:gradFill>
        <a:effectLst/>
      </p:bgPr>
    </p:bg>
    <p:spTree>
      <p:nvGrpSpPr>
        <p:cNvPr id="1" name=""/>
        <p:cNvGrpSpPr/>
        <p:nvPr/>
      </p:nvGrpSpPr>
      <p:grpSpPr>
        <a:xfrm>
          <a:off x="0" y="0"/>
          <a:ext cx="0" cy="0"/>
          <a:chOff x="0" y="0"/>
          <a:chExt cx="0" cy="0"/>
        </a:xfrm>
      </p:grpSpPr>
      <p:sp>
        <p:nvSpPr>
          <p:cNvPr id="4" name="矩形 3"/>
          <p:cNvSpPr/>
          <p:nvPr/>
        </p:nvSpPr>
        <p:spPr>
          <a:xfrm>
            <a:off x="-289" y="0"/>
            <a:ext cx="12192000" cy="8572500"/>
          </a:xfrm>
          <a:prstGeom prst="rect">
            <a:avLst/>
          </a:prstGeom>
          <a:gradFill flip="none" rotWithShape="true">
            <a:gsLst>
              <a:gs pos="0">
                <a:srgbClr val="C00000"/>
              </a:gs>
              <a:gs pos="84956">
                <a:srgbClr val="C01C1D">
                  <a:alpha val="73000"/>
                </a:srgbClr>
              </a:gs>
              <a:gs pos="64000">
                <a:srgbClr val="C01C1D"/>
              </a:gs>
              <a:gs pos="39000">
                <a:srgbClr val="B91B1C"/>
              </a:gs>
              <a:gs pos="21000">
                <a:srgbClr val="B41B1C"/>
              </a:gs>
            </a:gsLst>
            <a:lin ang="5400000" scaled="true"/>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文档 4"/>
          <p:cNvSpPr/>
          <p:nvPr/>
        </p:nvSpPr>
        <p:spPr>
          <a:xfrm flipH="true">
            <a:off x="1169381" y="1555750"/>
            <a:ext cx="9753599" cy="4724400"/>
          </a:xfrm>
          <a:prstGeom prst="flowChartDocument">
            <a:avLst/>
          </a:prstGeom>
          <a:solidFill>
            <a:schemeClr val="accent3">
              <a:lumMod val="20000"/>
              <a:lumOff val="80000"/>
            </a:schemeClr>
          </a:solid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00310" y="1238250"/>
            <a:ext cx="2590800" cy="781050"/>
          </a:xfrm>
          <a:prstGeom prst="rect">
            <a:avLst/>
          </a:prstGeom>
          <a:solidFill>
            <a:srgbClr val="A9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 name="文本框 6"/>
          <p:cNvSpPr txBox="true"/>
          <p:nvPr/>
        </p:nvSpPr>
        <p:spPr>
          <a:xfrm>
            <a:off x="5010150" y="1361213"/>
            <a:ext cx="2228850" cy="646331"/>
          </a:xfrm>
          <a:prstGeom prst="rect">
            <a:avLst/>
          </a:prstGeom>
          <a:noFill/>
        </p:spPr>
        <p:txBody>
          <a:bodyPr wrap="square" rtlCol="0">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图解政策</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8" name="文本框 7"/>
          <p:cNvSpPr txBox="true"/>
          <p:nvPr/>
        </p:nvSpPr>
        <p:spPr>
          <a:xfrm>
            <a:off x="1421130" y="2457450"/>
            <a:ext cx="9250045" cy="2122805"/>
          </a:xfrm>
          <a:prstGeom prst="rect">
            <a:avLst/>
          </a:prstGeom>
          <a:noFill/>
        </p:spPr>
        <p:txBody>
          <a:bodyPr wrap="square" rtlCol="0">
            <a:spAutoFit/>
          </a:bodyPr>
          <a:lstStyle/>
          <a:p>
            <a:pPr algn="ctr"/>
            <a:endParaRPr lang="zh-CN" altLang="en-US" sz="4400" dirty="0">
              <a:latin typeface="华文中宋" panose="02010600040101010101" charset="-122"/>
              <a:ea typeface="华文中宋" panose="02010600040101010101" charset="-122"/>
              <a:cs typeface="华文中宋" panose="02010600040101010101" charset="-122"/>
            </a:endParaRPr>
          </a:p>
          <a:p>
            <a:pPr algn="ctr"/>
            <a:r>
              <a:rPr lang="zh-CN" altLang="en-US" sz="4400" dirty="0">
                <a:latin typeface="华文中宋" panose="02010600040101010101" charset="-122"/>
                <a:ea typeface="华文中宋" panose="02010600040101010101" charset="-122"/>
                <a:cs typeface="华文中宋" panose="02010600040101010101" charset="-122"/>
              </a:rPr>
              <a:t>关于调整区直部门权责清单的通知</a:t>
            </a:r>
            <a:endParaRPr lang="zh-CN" altLang="en-US" sz="4400" dirty="0">
              <a:latin typeface="华文中宋" panose="02010600040101010101" charset="-122"/>
              <a:ea typeface="华文中宋" panose="02010600040101010101" charset="-122"/>
              <a:cs typeface="华文中宋" panose="02010600040101010101" charset="-122"/>
            </a:endParaRPr>
          </a:p>
          <a:p>
            <a:pPr algn="ctr"/>
            <a:r>
              <a:rPr lang="zh-CN" altLang="en-US" sz="4400" dirty="0">
                <a:latin typeface="华文中宋" panose="02010600040101010101" charset="-122"/>
                <a:ea typeface="华文中宋" panose="02010600040101010101" charset="-122"/>
                <a:cs typeface="华文中宋" panose="02010600040101010101" charset="-122"/>
              </a:rPr>
              <a:t>解读</a:t>
            </a:r>
            <a:endParaRPr lang="zh-CN" altLang="en-US" sz="4400" dirty="0">
              <a:latin typeface="华文中宋" panose="02010600040101010101" charset="-122"/>
              <a:ea typeface="华文中宋" panose="02010600040101010101" charset="-122"/>
              <a:cs typeface="华文中宋" panose="0201060004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矩形 1"/>
          <p:cNvSpPr/>
          <p:nvPr/>
        </p:nvSpPr>
        <p:spPr>
          <a:xfrm>
            <a:off x="0" y="-15876"/>
            <a:ext cx="12192000" cy="9116292"/>
          </a:xfrm>
          <a:prstGeom prst="rect">
            <a:avLst/>
          </a:prstGeom>
          <a:solidFill>
            <a:srgbClr val="D54648">
              <a:alpha val="90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可选过程 2"/>
          <p:cNvSpPr/>
          <p:nvPr/>
        </p:nvSpPr>
        <p:spPr>
          <a:xfrm>
            <a:off x="1200150" y="1031875"/>
            <a:ext cx="9791700" cy="567436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 name="组合 11"/>
          <p:cNvGrpSpPr/>
          <p:nvPr/>
        </p:nvGrpSpPr>
        <p:grpSpPr>
          <a:xfrm>
            <a:off x="3839526" y="685800"/>
            <a:ext cx="4512947" cy="665382"/>
            <a:chOff x="3783328" y="704850"/>
            <a:chExt cx="4512947" cy="838200"/>
          </a:xfrm>
        </p:grpSpPr>
        <p:sp>
          <p:nvSpPr>
            <p:cNvPr id="10" name="流程图: 存储数据 9"/>
            <p:cNvSpPr/>
            <p:nvPr/>
          </p:nvSpPr>
          <p:spPr>
            <a:xfrm flipV="true">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true">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true"/>
          <p:nvPr/>
        </p:nvSpPr>
        <p:spPr>
          <a:xfrm>
            <a:off x="4656772" y="706022"/>
            <a:ext cx="2990850" cy="645160"/>
          </a:xfrm>
          <a:prstGeom prst="rect">
            <a:avLst/>
          </a:prstGeom>
          <a:noFill/>
        </p:spPr>
        <p:txBody>
          <a:bodyPr wrap="square" rtlCol="0" anchor="b">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依据</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grpSp>
        <p:nvGrpSpPr>
          <p:cNvPr id="14" name="组合 13"/>
          <p:cNvGrpSpPr/>
          <p:nvPr/>
        </p:nvGrpSpPr>
        <p:grpSpPr>
          <a:xfrm rot="20728988">
            <a:off x="7343775" y="3376930"/>
            <a:ext cx="3497580" cy="2178685"/>
            <a:chOff x="1720884" y="2531014"/>
            <a:chExt cx="5034045" cy="2743835"/>
          </a:xfrm>
        </p:grpSpPr>
        <p:grpSp>
          <p:nvGrpSpPr>
            <p:cNvPr id="15" name="组合 14"/>
            <p:cNvGrpSpPr/>
            <p:nvPr/>
          </p:nvGrpSpPr>
          <p:grpSpPr>
            <a:xfrm rot="820861">
              <a:off x="1720884" y="2623462"/>
              <a:ext cx="2616455" cy="1512837"/>
              <a:chOff x="5473932" y="1338147"/>
              <a:chExt cx="3419242" cy="2042022"/>
            </a:xfrm>
          </p:grpSpPr>
          <p:sp>
            <p:nvSpPr>
              <p:cNvPr id="27" name="矩形 26"/>
              <p:cNvSpPr/>
              <p:nvPr/>
            </p:nvSpPr>
            <p:spPr>
              <a:xfrm>
                <a:off x="5473932" y="1338147"/>
                <a:ext cx="3419242" cy="2042022"/>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nvSpPr>
            <p:spPr>
              <a:xfrm>
                <a:off x="5640879" y="1681233"/>
                <a:ext cx="3074325" cy="139441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9" name="图片 28"/>
              <p:cNvPicPr>
                <a:picLocks noChangeAspect="true"/>
              </p:cNvPicPr>
              <p:nvPr/>
            </p:nvPicPr>
            <p:blipFill>
              <a:blip r:embed="rId1" cstate="print">
                <a:extLst>
                  <a:ext uri="{28A0092B-C50C-407E-A947-70E740481C1C}">
                    <a14:useLocalDpi xmlns:a14="http://schemas.microsoft.com/office/drawing/2010/main" val="false"/>
                  </a:ext>
                </a:extLst>
              </a:blip>
              <a:stretch>
                <a:fillRect/>
              </a:stretch>
            </p:blipFill>
            <p:spPr>
              <a:xfrm>
                <a:off x="6976111" y="1544257"/>
                <a:ext cx="403860" cy="327660"/>
              </a:xfrm>
              <a:prstGeom prst="rect">
                <a:avLst/>
              </a:prstGeom>
            </p:spPr>
          </p:pic>
          <p:sp>
            <p:nvSpPr>
              <p:cNvPr id="30" name="文本框 29"/>
              <p:cNvSpPr txBox="true"/>
              <p:nvPr/>
            </p:nvSpPr>
            <p:spPr>
              <a:xfrm>
                <a:off x="6355081" y="1803797"/>
                <a:ext cx="1645921" cy="1096729"/>
              </a:xfrm>
              <a:prstGeom prst="rect">
                <a:avLst/>
              </a:prstGeom>
              <a:noFill/>
            </p:spPr>
            <p:txBody>
              <a:bodyPr wrap="square" rtlCol="0">
                <a:spAutoFit/>
              </a:bodyPr>
              <a:lstStyle/>
              <a:p>
                <a:pPr algn="ctr"/>
                <a:r>
                  <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营业执照</a:t>
                </a:r>
                <a:endPar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31" name="矩形 30"/>
              <p:cNvSpPr/>
              <p:nvPr/>
            </p:nvSpPr>
            <p:spPr>
              <a:xfrm>
                <a:off x="5914608" y="2311777"/>
                <a:ext cx="1824338" cy="1186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5914607" y="2485945"/>
                <a:ext cx="1824337" cy="1186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5914607" y="2678934"/>
                <a:ext cx="1824336" cy="9459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7644206" y="2835888"/>
                <a:ext cx="880946" cy="100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8115560" y="2726232"/>
                <a:ext cx="223025" cy="229012"/>
              </a:xfrm>
              <a:prstGeom prst="ellipse">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 name="组合 15"/>
            <p:cNvGrpSpPr/>
            <p:nvPr/>
          </p:nvGrpSpPr>
          <p:grpSpPr>
            <a:xfrm rot="20764486">
              <a:off x="4208085" y="2531014"/>
              <a:ext cx="2546844" cy="1599318"/>
              <a:chOff x="5473977" y="1338109"/>
              <a:chExt cx="3408219" cy="1814944"/>
            </a:xfrm>
          </p:grpSpPr>
          <p:sp>
            <p:nvSpPr>
              <p:cNvPr id="18" name="矩形 17"/>
              <p:cNvSpPr/>
              <p:nvPr/>
            </p:nvSpPr>
            <p:spPr>
              <a:xfrm>
                <a:off x="5473977" y="1338109"/>
                <a:ext cx="3408219" cy="181494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5640879" y="1681232"/>
                <a:ext cx="3074324" cy="1334885"/>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a:picLocks noChangeAspect="true"/>
              </p:cNvPicPr>
              <p:nvPr/>
            </p:nvPicPr>
            <p:blipFill>
              <a:blip r:embed="rId2" cstate="print">
                <a:extLst>
                  <a:ext uri="{28A0092B-C50C-407E-A947-70E740481C1C}">
                    <a14:useLocalDpi xmlns:a14="http://schemas.microsoft.com/office/drawing/2010/main" val="false"/>
                  </a:ext>
                </a:extLst>
              </a:blip>
              <a:stretch>
                <a:fillRect/>
              </a:stretch>
            </p:blipFill>
            <p:spPr>
              <a:xfrm>
                <a:off x="6976111" y="1544257"/>
                <a:ext cx="403860" cy="327660"/>
              </a:xfrm>
              <a:prstGeom prst="rect">
                <a:avLst/>
              </a:prstGeom>
            </p:spPr>
          </p:pic>
          <p:sp>
            <p:nvSpPr>
              <p:cNvPr id="21" name="文本框 20"/>
              <p:cNvSpPr txBox="true"/>
              <p:nvPr/>
            </p:nvSpPr>
            <p:spPr>
              <a:xfrm>
                <a:off x="6355080" y="1841001"/>
                <a:ext cx="1645919" cy="922060"/>
              </a:xfrm>
              <a:prstGeom prst="rect">
                <a:avLst/>
              </a:prstGeom>
              <a:noFill/>
            </p:spPr>
            <p:txBody>
              <a:bodyPr wrap="square" rtlCol="0">
                <a:spAutoFit/>
              </a:bodyPr>
              <a:lstStyle/>
              <a:p>
                <a:pPr algn="ctr"/>
                <a:r>
                  <a:rPr lang="en-US" altLang="zh-CN"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Xx</a:t>
                </a:r>
                <a:r>
                  <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许可证</a:t>
                </a:r>
                <a:endPar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22" name="矩形 21"/>
              <p:cNvSpPr/>
              <p:nvPr/>
            </p:nvSpPr>
            <p:spPr>
              <a:xfrm>
                <a:off x="5914608" y="2311777"/>
                <a:ext cx="1824338" cy="1186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914607" y="2485945"/>
                <a:ext cx="1824337" cy="1186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5914607" y="2678934"/>
                <a:ext cx="1824336" cy="9459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7644206" y="2835888"/>
                <a:ext cx="880946" cy="100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8115560" y="2726232"/>
                <a:ext cx="223025" cy="229012"/>
              </a:xfrm>
              <a:prstGeom prst="ellipse">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7" name="图片 16"/>
            <p:cNvPicPr>
              <a:picLocks noChangeAspect="true"/>
            </p:cNvPicPr>
            <p:nvPr/>
          </p:nvPicPr>
          <p:blipFill>
            <a:blip r:embed="rId3">
              <a:duotone>
                <a:prstClr val="black"/>
                <a:schemeClr val="tx2">
                  <a:tint val="45000"/>
                  <a:satMod val="400000"/>
                </a:schemeClr>
              </a:duotone>
              <a:extLst>
                <a:ext uri="{BEBA8EAE-BF5A-486C-A8C5-ECC9F3942E4B}">
                  <a14:imgProps xmlns:a14="http://schemas.microsoft.com/office/drawing/2010/main">
                    <a14:imgLayer r:embed="rId4">
                      <a14:imgEffect>
                        <a14:brightnessContrast bright="40000" contrast="40000"/>
                      </a14:imgEffect>
                      <a14:imgEffect>
                        <a14:colorTemperature colorTemp="11200"/>
                      </a14:imgEffect>
                      <a14:imgEffect>
                        <a14:saturation sat="400000"/>
                      </a14:imgEffect>
                    </a14:imgLayer>
                  </a14:imgProps>
                </a:ext>
                <a:ext uri="{28A0092B-C50C-407E-A947-70E740481C1C}">
                  <a14:useLocalDpi xmlns:a14="http://schemas.microsoft.com/office/drawing/2010/main" val="false"/>
                </a:ext>
              </a:extLst>
            </a:blip>
            <a:stretch>
              <a:fillRect/>
            </a:stretch>
          </p:blipFill>
          <p:spPr>
            <a:xfrm rot="893688">
              <a:off x="3972708" y="4393818"/>
              <a:ext cx="881031" cy="881031"/>
            </a:xfrm>
            <a:prstGeom prst="rect">
              <a:avLst/>
            </a:prstGeom>
            <a:noFill/>
            <a:ln>
              <a:noFill/>
            </a:ln>
            <a:effectLst>
              <a:outerShdw blurRad="50800" dist="50800" dir="5400000" algn="ctr" rotWithShape="0">
                <a:schemeClr val="tx2">
                  <a:lumMod val="40000"/>
                  <a:lumOff val="60000"/>
                </a:schemeClr>
              </a:outerShdw>
            </a:effectLst>
          </p:spPr>
        </p:pic>
      </p:grpSp>
      <p:sp>
        <p:nvSpPr>
          <p:cNvPr id="36" name="文本框 35"/>
          <p:cNvSpPr txBox="true"/>
          <p:nvPr/>
        </p:nvSpPr>
        <p:spPr>
          <a:xfrm>
            <a:off x="1929765" y="1777365"/>
            <a:ext cx="5308600" cy="2861310"/>
          </a:xfrm>
          <a:prstGeom prst="rect">
            <a:avLst/>
          </a:prstGeom>
          <a:noFill/>
        </p:spPr>
        <p:txBody>
          <a:bodyPr wrap="square" rtlCol="0">
            <a:spAutoFit/>
          </a:bodyPr>
          <a:lstStyle/>
          <a:p>
            <a:pPr marL="342900" indent="-342900" fontAlgn="auto">
              <a:lnSpc>
                <a:spcPct val="150000"/>
              </a:lnSpc>
              <a:buFont typeface="Arial" panose="02080604020202020204" pitchFamily="34" charset="0"/>
              <a:buChar char="•"/>
            </a:pPr>
            <a:r>
              <a:rPr sz="2000"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根据《长治市人民政府关于落实衔接省政府取消下放一批行政审批事项的通知》（长政发〔2021〕16 号）、《长治市人民政府关于落实衔接省政府取消和下放一批行政审批事项的通知》（长政发〔2022〕34号）要求，</a:t>
            </a:r>
            <a:endParaRPr sz="2000"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矩形 1"/>
          <p:cNvSpPr/>
          <p:nvPr/>
        </p:nvSpPr>
        <p:spPr>
          <a:xfrm>
            <a:off x="0" y="-15876"/>
            <a:ext cx="12192000" cy="9116292"/>
          </a:xfrm>
          <a:prstGeom prst="rect">
            <a:avLst/>
          </a:prstGeom>
          <a:solidFill>
            <a:srgbClr val="D54648">
              <a:alpha val="90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可选过程 2"/>
          <p:cNvSpPr/>
          <p:nvPr/>
        </p:nvSpPr>
        <p:spPr>
          <a:xfrm>
            <a:off x="1200150" y="1031875"/>
            <a:ext cx="9791700" cy="567436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 name="组合 11"/>
          <p:cNvGrpSpPr/>
          <p:nvPr/>
        </p:nvGrpSpPr>
        <p:grpSpPr>
          <a:xfrm>
            <a:off x="3839526" y="685800"/>
            <a:ext cx="4512947" cy="665382"/>
            <a:chOff x="3783328" y="704850"/>
            <a:chExt cx="4512947" cy="838200"/>
          </a:xfrm>
        </p:grpSpPr>
        <p:sp>
          <p:nvSpPr>
            <p:cNvPr id="10" name="流程图: 存储数据 9"/>
            <p:cNvSpPr/>
            <p:nvPr/>
          </p:nvSpPr>
          <p:spPr>
            <a:xfrm flipV="true">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true">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true"/>
          <p:nvPr/>
        </p:nvSpPr>
        <p:spPr>
          <a:xfrm>
            <a:off x="4656772" y="706022"/>
            <a:ext cx="2990850" cy="645160"/>
          </a:xfrm>
          <a:prstGeom prst="rect">
            <a:avLst/>
          </a:prstGeom>
          <a:noFill/>
        </p:spPr>
        <p:txBody>
          <a:bodyPr wrap="square" rtlCol="0" anchor="b">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主要内容</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36" name="文本框 35"/>
          <p:cNvSpPr txBox="true"/>
          <p:nvPr/>
        </p:nvSpPr>
        <p:spPr>
          <a:xfrm>
            <a:off x="2240280" y="2007235"/>
            <a:ext cx="7546340" cy="3173095"/>
          </a:xfrm>
          <a:prstGeom prst="rect">
            <a:avLst/>
          </a:prstGeom>
          <a:noFill/>
        </p:spPr>
        <p:txBody>
          <a:bodyPr wrap="square" rtlCol="0">
            <a:noAutofit/>
          </a:bodyPr>
          <a:lstStyle/>
          <a:p>
            <a:pPr indent="0" fontAlgn="auto">
              <a:lnSpc>
                <a:spcPct val="150000"/>
              </a:lnSpc>
              <a:buFont typeface="Arial" panose="02080604020202020204" pitchFamily="34" charset="0"/>
              <a:buNone/>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   </a:t>
            </a:r>
            <a:r>
              <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对区公安分局、区行政审批服务管理局、区人社局、区农业农村局、区水利局等5个部门权责清单进行动态调整，其中取消行政</a:t>
            </a:r>
            <a:r>
              <a:rPr 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审批</a:t>
            </a:r>
            <a:r>
              <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事项3项，承接省、市下放管理层级的行政审批事项17项。</a:t>
            </a:r>
            <a:endPar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矩形 1"/>
          <p:cNvSpPr/>
          <p:nvPr/>
        </p:nvSpPr>
        <p:spPr>
          <a:xfrm>
            <a:off x="0" y="-15876"/>
            <a:ext cx="12192000" cy="9116292"/>
          </a:xfrm>
          <a:prstGeom prst="rect">
            <a:avLst/>
          </a:prstGeom>
          <a:solidFill>
            <a:srgbClr val="D54648">
              <a:alpha val="90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可选过程 2"/>
          <p:cNvSpPr/>
          <p:nvPr/>
        </p:nvSpPr>
        <p:spPr>
          <a:xfrm>
            <a:off x="1200150" y="1031875"/>
            <a:ext cx="9791700" cy="567436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 name="组合 11"/>
          <p:cNvGrpSpPr/>
          <p:nvPr/>
        </p:nvGrpSpPr>
        <p:grpSpPr>
          <a:xfrm>
            <a:off x="3839526" y="685800"/>
            <a:ext cx="4512947" cy="665382"/>
            <a:chOff x="3783328" y="704850"/>
            <a:chExt cx="4512947" cy="838200"/>
          </a:xfrm>
        </p:grpSpPr>
        <p:sp>
          <p:nvSpPr>
            <p:cNvPr id="10" name="流程图: 存储数据 9"/>
            <p:cNvSpPr/>
            <p:nvPr/>
          </p:nvSpPr>
          <p:spPr>
            <a:xfrm flipV="true">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true">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true"/>
          <p:nvPr/>
        </p:nvSpPr>
        <p:spPr>
          <a:xfrm>
            <a:off x="4656772" y="706022"/>
            <a:ext cx="2990850" cy="645160"/>
          </a:xfrm>
          <a:prstGeom prst="rect">
            <a:avLst/>
          </a:prstGeom>
          <a:noFill/>
        </p:spPr>
        <p:txBody>
          <a:bodyPr wrap="square" rtlCol="0" anchor="b">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工作要求</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36" name="文本框 35"/>
          <p:cNvSpPr txBox="true"/>
          <p:nvPr/>
        </p:nvSpPr>
        <p:spPr>
          <a:xfrm>
            <a:off x="2240280" y="2007235"/>
            <a:ext cx="7546340" cy="3173095"/>
          </a:xfrm>
          <a:prstGeom prst="rect">
            <a:avLst/>
          </a:prstGeom>
          <a:noFill/>
        </p:spPr>
        <p:txBody>
          <a:bodyPr wrap="square" rtlCol="0">
            <a:noAutofit/>
          </a:bodyPr>
          <a:lstStyle/>
          <a:p>
            <a:pPr indent="0" fontAlgn="auto">
              <a:lnSpc>
                <a:spcPct val="150000"/>
              </a:lnSpc>
              <a:buFont typeface="Arial" panose="02080604020202020204" pitchFamily="34" charset="0"/>
              <a:buNone/>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    </a:t>
            </a:r>
            <a:r>
              <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各有关部门要认真做好权责清单动态调整事项的落实工作，对应制定权力运行流程图、廉政风险防控图，进一步优化办理流程，切实加强事中事后监管，落实监管责任，深入推进简政放权、放管结合、优化服务，加快政府职能转变，不断提高政府管理科学化、规范化、法治化水平。</a:t>
            </a:r>
            <a:endPar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Tree>
  </p:cSld>
  <p:clrMapOvr>
    <a:masterClrMapping/>
  </p:clrMapOvr>
</p:sld>
</file>

<file path=ppt/theme/theme1.xml><?xml version="1.0" encoding="utf-8"?>
<a:theme xmlns:a="http://schemas.openxmlformats.org/drawingml/2006/main" name="A000120141114A15KWBG">
  <a:themeElements>
    <a:clrScheme name="自定义 1">
      <a:dk1>
        <a:srgbClr val="5F5F5F"/>
      </a:dk1>
      <a:lt1>
        <a:sysClr val="window" lastClr="FFFFFF"/>
      </a:lt1>
      <a:dk2>
        <a:srgbClr val="5F5F5F"/>
      </a:dk2>
      <a:lt2>
        <a:srgbClr val="FFFFFF"/>
      </a:lt2>
      <a:accent1>
        <a:srgbClr val="E64823"/>
      </a:accent1>
      <a:accent2>
        <a:srgbClr val="F8931D"/>
      </a:accent2>
      <a:accent3>
        <a:srgbClr val="CE8D3E"/>
      </a:accent3>
      <a:accent4>
        <a:srgbClr val="EC7016"/>
      </a:accent4>
      <a:accent5>
        <a:srgbClr val="FFCA08"/>
      </a:accent5>
      <a:accent6>
        <a:srgbClr val="9C6A6A"/>
      </a:accent6>
      <a:hlink>
        <a:srgbClr val="2998E3"/>
      </a:hlink>
      <a:folHlink>
        <a:srgbClr val="7F723D"/>
      </a:folHlink>
    </a:clrScheme>
    <a:fontScheme name="自定义 6">
      <a:majorFont>
        <a:latin typeface="Arial"/>
        <a:ea typeface="幼圆"/>
        <a:cs typeface=""/>
      </a:majorFont>
      <a:minorFont>
        <a:latin typeface="Arial"/>
        <a:ea typeface="幼圆"/>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637485503774390111</Template>
  <TotalTime>0</TotalTime>
  <Words>359</Words>
  <Application>WPS 演示</Application>
  <PresentationFormat>宽屏</PresentationFormat>
  <Paragraphs>21</Paragraphs>
  <Slides>4</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4</vt:i4>
      </vt:variant>
    </vt:vector>
  </HeadingPairs>
  <TitlesOfParts>
    <vt:vector size="23" baseType="lpstr">
      <vt:lpstr>Arial</vt:lpstr>
      <vt:lpstr>宋体</vt:lpstr>
      <vt:lpstr>Wingdings</vt:lpstr>
      <vt:lpstr>Arial Black</vt:lpstr>
      <vt:lpstr>DejaVu Sans</vt:lpstr>
      <vt:lpstr>微软雅黑</vt:lpstr>
      <vt:lpstr>方正黑体_GBK</vt:lpstr>
      <vt:lpstr>方正书宋_GBK</vt:lpstr>
      <vt:lpstr>Wingdings 2</vt:lpstr>
      <vt:lpstr>阿里巴巴普惠体 M</vt:lpstr>
      <vt:lpstr>文泉驿微米黑</vt:lpstr>
      <vt:lpstr>华文中宋</vt:lpstr>
      <vt:lpstr>阿里巴巴普惠体 L</vt:lpstr>
      <vt:lpstr>汉仪中宋简</vt:lpstr>
      <vt:lpstr>宋体</vt:lpstr>
      <vt:lpstr>Arial Unicode MS</vt:lpstr>
      <vt:lpstr>幼圆</vt:lpstr>
      <vt:lpstr>Calibri</vt:lpstr>
      <vt:lpstr>A000120141114A15KWBG</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dc:creator>
  <cp:lastModifiedBy>user</cp:lastModifiedBy>
  <cp:revision>63</cp:revision>
  <dcterms:created xsi:type="dcterms:W3CDTF">2023-12-07T01:14:47Z</dcterms:created>
  <dcterms:modified xsi:type="dcterms:W3CDTF">2023-12-07T01:14:47Z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2052-11.8.2.9695</vt:lpwstr>
  </property>
  <property fmtid="{D5CDD505-2E9C-101B-9397-08002B2CF9AE}" pid="3" name="KSOSaveFontToCloudKey">
    <vt:lpwstr>123650384_btnclosed</vt:lpwstr>
  </property>
  <property fmtid="{D5CDD505-2E9C-101B-9397-08002B2CF9AE}" pid="4" name="ICV">
    <vt:lpwstr>D5C16E31126E46589E382DCCC670EC46</vt:lpwstr>
  </property>
</Properties>
</file>