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9" r:id="rId3"/>
  </p:sldMasterIdLst>
  <p:notesMasterIdLst>
    <p:notesMasterId r:id="rId5"/>
  </p:notesMasterIdLst>
  <p:sldIdLst>
    <p:sldId id="256" r:id="rId4"/>
    <p:sldId id="273" r:id="rId6"/>
    <p:sldId id="278" r:id="rId7"/>
    <p:sldId id="271" r:id="rId8"/>
    <p:sldId id="317" r:id="rId9"/>
    <p:sldId id="318" r:id="rId10"/>
    <p:sldId id="319" r:id="rId11"/>
    <p:sldId id="283" r:id="rId12"/>
    <p:sldId id="284" r:id="rId13"/>
    <p:sldId id="285" r:id="rId14"/>
    <p:sldId id="366" r:id="rId15"/>
  </p:sldIdLst>
  <p:sldSz cx="12192000" cy="6858000"/>
  <p:notesSz cx="7103745" cy="10234295"/>
  <p:custDataLst>
    <p:tags r:id="rId1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76835" autoAdjust="0"/>
  </p:normalViewPr>
  <p:slideViewPr>
    <p:cSldViewPr snapToGrid="0">
      <p:cViewPr varScale="1">
        <p:scale>
          <a:sx n="80" d="100"/>
          <a:sy n="80" d="100"/>
        </p:scale>
        <p:origin x="66" y="8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9" Type="http://schemas.openxmlformats.org/officeDocument/2006/relationships/tags" Target="tags/tag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305FFE8C-130F-4C7F-A540-07FF0FC50107}"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E72D7C20-55BE-4E25-B50A-8AAAB5E976A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鉴别劳务派遣关系的关键点在于：一是用功单位与派遣单位之间存在劳动派遣协议，二是由派遣单位向劳动者支付报酬，三是用工单位对劳动者进行直接管理</a:t>
            </a:r>
            <a:endParaRPr lang="en-US" altLang="zh-CN" dirty="0" smtClean="0"/>
          </a:p>
          <a:p>
            <a:r>
              <a:rPr lang="en-US" altLang="zh-CN" dirty="0" smtClean="0"/>
              <a:t>7263 </a:t>
            </a:r>
            <a:r>
              <a:rPr lang="zh-CN" altLang="en-US" dirty="0" smtClean="0"/>
              <a:t>劳务派遣服务 中的人员</a:t>
            </a:r>
            <a:endParaRPr lang="zh-CN" altLang="en-US" dirty="0"/>
          </a:p>
        </p:txBody>
      </p:sp>
      <p:sp>
        <p:nvSpPr>
          <p:cNvPr id="4" name="灯片编号占位符 3"/>
          <p:cNvSpPr>
            <a:spLocks noGrp="1"/>
          </p:cNvSpPr>
          <p:nvPr>
            <p:ph type="sldNum" sz="quarter" idx="10"/>
          </p:nvPr>
        </p:nvSpPr>
        <p:spPr/>
        <p:txBody>
          <a:bodyPr/>
          <a:lstStyle/>
          <a:p>
            <a:fld id="{87ADAC06-80EE-49BE-8945-12825FE9C708}"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E72D7C20-55BE-4E25-B50A-8AAAB5E976AF}"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indent="0">
              <a:buNone/>
            </a:pPr>
            <a:r>
              <a:rPr lang="zh-CN" altLang="en-US" dirty="0" smtClean="0"/>
              <a:t>最后一日、在本单位工作、取得工资、人员与工资相匹配</a:t>
            </a:r>
            <a:endParaRPr lang="zh-CN" altLang="en-US" dirty="0" smtClean="0"/>
          </a:p>
        </p:txBody>
      </p:sp>
      <p:sp>
        <p:nvSpPr>
          <p:cNvPr id="4" name="灯片编号占位符 3"/>
          <p:cNvSpPr>
            <a:spLocks noGrp="1"/>
          </p:cNvSpPr>
          <p:nvPr>
            <p:ph type="sldNum" sz="quarter" idx="10"/>
          </p:nvPr>
        </p:nvSpPr>
        <p:spPr/>
        <p:txBody>
          <a:bodyPr/>
          <a:lstStyle/>
          <a:p>
            <a:fld id="{E72D7C20-55BE-4E25-B50A-8AAAB5E976AF}"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228600" indent="-228600">
              <a:buAutoNum type="arabicPeriod"/>
            </a:pPr>
            <a:r>
              <a:rPr lang="zh-CN" altLang="en-US" dirty="0" smtClean="0"/>
              <a:t>不符合“在本单位工作”，也不符合“取得工资”</a:t>
            </a:r>
            <a:endParaRPr lang="en-US" altLang="zh-CN" dirty="0" smtClean="0"/>
          </a:p>
          <a:p>
            <a:pPr marL="228600" indent="-228600">
              <a:buAutoNum type="arabicPeriod"/>
            </a:pPr>
            <a:r>
              <a:rPr lang="zh-CN" altLang="en-US" dirty="0" smtClean="0"/>
              <a:t>不符合“取得工资或其他劳动报酬”，</a:t>
            </a:r>
            <a:r>
              <a:rPr lang="zh-CN" altLang="en-US" dirty="0" smtClean="0">
                <a:sym typeface="+mn-ea"/>
              </a:rPr>
              <a:t>实习是一种学习实践，</a:t>
            </a:r>
            <a:r>
              <a:rPr lang="zh-CN" altLang="en-US" dirty="0" smtClean="0"/>
              <a:t>实习大多数是不带薪的，即使带薪也只是餐费补助之类。</a:t>
            </a:r>
            <a:endParaRPr lang="en-US" altLang="zh-CN" dirty="0" smtClean="0"/>
          </a:p>
          <a:p>
            <a:pPr marL="228600" indent="-228600">
              <a:buAutoNum type="arabicPeriod"/>
            </a:pPr>
            <a:r>
              <a:rPr lang="zh-CN" altLang="en-US" dirty="0" smtClean="0"/>
              <a:t>不符合人员与工资相匹配。什么是劳务外包，劳务外包是由用工单位将其部分业务或工作发包给相关外包单位，整合外部优秀的专业化资源，达到降低成本，提高效率的一种管理模式，也就是说劳务外包是将一件事外包给其他组织，我不管你有几个人，我给你的是这件事的打包价。</a:t>
            </a:r>
            <a:endParaRPr lang="zh-CN" altLang="en-US" dirty="0" smtClean="0"/>
          </a:p>
        </p:txBody>
      </p:sp>
      <p:sp>
        <p:nvSpPr>
          <p:cNvPr id="4" name="灯片编号占位符 3"/>
          <p:cNvSpPr>
            <a:spLocks noGrp="1"/>
          </p:cNvSpPr>
          <p:nvPr>
            <p:ph type="sldNum" sz="quarter" idx="10"/>
          </p:nvPr>
        </p:nvSpPr>
        <p:spPr/>
        <p:txBody>
          <a:bodyPr/>
          <a:lstStyle/>
          <a:p>
            <a:fld id="{E72D7C20-55BE-4E25-B50A-8AAAB5E976AF}"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indent="0">
              <a:buNone/>
            </a:pPr>
            <a:endParaRPr lang="zh-CN" altLang="en-US" dirty="0"/>
          </a:p>
          <a:p>
            <a:pPr indent="0">
              <a:buNone/>
            </a:pPr>
            <a:r>
              <a:rPr lang="zh-CN" altLang="en-US" dirty="0"/>
              <a:t>1、工资上的区别：实习分为带薪和不带薪的，有时候实习是没有工资，就只是餐费而已；打工目的是取得工资，属于正式员工，是有固定工资的；</a:t>
            </a:r>
            <a:endParaRPr lang="zh-CN" altLang="en-US" dirty="0"/>
          </a:p>
          <a:p>
            <a:pPr indent="0">
              <a:buNone/>
            </a:pPr>
            <a:r>
              <a:rPr lang="zh-CN" altLang="en-US" dirty="0"/>
              <a:t>2、工作性质的区别:实习只是打打下手；打工则是正式员工，就要上手，一个生到熟的过程。</a:t>
            </a:r>
            <a:endParaRPr lang="zh-CN" altLang="en-US" dirty="0"/>
          </a:p>
          <a:p>
            <a:pPr indent="0">
              <a:buNone/>
            </a:pPr>
            <a:r>
              <a:rPr lang="zh-CN" altLang="en-US" dirty="0"/>
              <a:t>3、劳动合同的区别：实习期只是让你实践，没有劳动合同约束，你想走比较容易；正式员工有法律保护的依据《劳动法》，纠纷一般有利益保障，当然也要履行劳动合同法认真工作</a:t>
            </a:r>
            <a:r>
              <a:rPr lang="zh-CN" altLang="en-US" dirty="0" smtClean="0"/>
              <a:t>。</a:t>
            </a:r>
            <a:endParaRPr lang="zh-CN" altLang="en-US" dirty="0"/>
          </a:p>
        </p:txBody>
      </p:sp>
      <p:sp>
        <p:nvSpPr>
          <p:cNvPr id="4" name="灯片编号占位符 3"/>
          <p:cNvSpPr>
            <a:spLocks noGrp="1"/>
          </p:cNvSpPr>
          <p:nvPr>
            <p:ph type="sldNum" sz="quarter" idx="10"/>
          </p:nvPr>
        </p:nvSpPr>
        <p:spPr/>
        <p:txBody>
          <a:bodyPr/>
          <a:lstStyle/>
          <a:p>
            <a:fld id="{E72D7C20-55BE-4E25-B50A-8AAAB5E976AF}"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indent="0">
              <a:buNone/>
            </a:pPr>
            <a:endParaRPr lang="zh-CN" altLang="en-US" dirty="0"/>
          </a:p>
        </p:txBody>
      </p:sp>
      <p:sp>
        <p:nvSpPr>
          <p:cNvPr id="4" name="灯片编号占位符 3"/>
          <p:cNvSpPr>
            <a:spLocks noGrp="1"/>
          </p:cNvSpPr>
          <p:nvPr>
            <p:ph type="sldNum" sz="quarter" idx="10"/>
          </p:nvPr>
        </p:nvSpPr>
        <p:spPr/>
        <p:txBody>
          <a:bodyPr/>
          <a:lstStyle/>
          <a:p>
            <a:fld id="{E72D7C20-55BE-4E25-B50A-8AAAB5E976AF}"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228600" indent="-228600">
              <a:buAutoNum type="arabicPeriod"/>
            </a:pPr>
            <a:endParaRPr lang="zh-CN" altLang="en-US" dirty="0"/>
          </a:p>
        </p:txBody>
      </p:sp>
      <p:sp>
        <p:nvSpPr>
          <p:cNvPr id="4" name="灯片编号占位符 3"/>
          <p:cNvSpPr>
            <a:spLocks noGrp="1"/>
          </p:cNvSpPr>
          <p:nvPr>
            <p:ph type="sldNum" sz="quarter" idx="10"/>
          </p:nvPr>
        </p:nvSpPr>
        <p:spPr/>
        <p:txBody>
          <a:bodyPr/>
          <a:lstStyle/>
          <a:p>
            <a:fld id="{E72D7C20-55BE-4E25-B50A-8AAAB5E976AF}"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E72D7C20-55BE-4E25-B50A-8AAAB5E976AF}"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E72D7C20-55BE-4E25-B50A-8AAAB5E976AF}"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7" name="图片 6" descr="素材CNN sccnn.com-34440"/>
          <p:cNvPicPr>
            <a:picLocks noChangeAspect="1"/>
          </p:cNvPicPr>
          <p:nvPr userDrawn="1"/>
        </p:nvPicPr>
        <p:blipFill>
          <a:blip r:embed="rId2"/>
          <a:srcRect b="12478"/>
          <a:stretch>
            <a:fillRect/>
          </a:stretch>
        </p:blipFill>
        <p:spPr>
          <a:xfrm>
            <a:off x="-17145" y="-24765"/>
            <a:ext cx="12232640" cy="6947535"/>
          </a:xfrm>
          <a:prstGeom prst="rect">
            <a:avLst/>
          </a:prstGeom>
        </p:spPr>
      </p:pic>
      <p:grpSp>
        <p:nvGrpSpPr>
          <p:cNvPr id="5" name="组合 4"/>
          <p:cNvGrpSpPr/>
          <p:nvPr userDrawn="1"/>
        </p:nvGrpSpPr>
        <p:grpSpPr>
          <a:xfrm>
            <a:off x="-84383" y="-55971"/>
            <a:ext cx="1298775" cy="7102022"/>
            <a:chOff x="-84383" y="-55971"/>
            <a:chExt cx="1298775" cy="7102022"/>
          </a:xfrm>
        </p:grpSpPr>
        <p:sp>
          <p:nvSpPr>
            <p:cNvPr id="2" name="矩形 1"/>
            <p:cNvSpPr/>
            <p:nvPr userDrawn="1"/>
          </p:nvSpPr>
          <p:spPr>
            <a:xfrm>
              <a:off x="-17145" y="-55971"/>
              <a:ext cx="1164301" cy="706092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accent1">
                    <a:lumMod val="20000"/>
                    <a:lumOff val="80000"/>
                  </a:schemeClr>
                </a:solidFill>
              </a:endParaRPr>
            </a:p>
          </p:txBody>
        </p:sp>
        <p:pic>
          <p:nvPicPr>
            <p:cNvPr id="3" name="Picture 8" descr="D:\我的素材库\统计局徽标透明.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4383" y="0"/>
              <a:ext cx="1298775" cy="1211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文本框 3"/>
            <p:cNvSpPr txBox="1"/>
            <p:nvPr userDrawn="1"/>
          </p:nvSpPr>
          <p:spPr>
            <a:xfrm>
              <a:off x="158353" y="1465241"/>
              <a:ext cx="800219" cy="5580810"/>
            </a:xfrm>
            <a:prstGeom prst="rect">
              <a:avLst/>
            </a:prstGeom>
            <a:noFill/>
          </p:spPr>
          <p:txBody>
            <a:bodyPr vert="eaVert" wrap="square" rtlCol="0">
              <a:spAutoFit/>
            </a:bodyPr>
            <a:lstStyle/>
            <a:p>
              <a:r>
                <a:rPr lang="zh-CN" altLang="en-US" sz="4000" dirty="0" smtClean="0">
                  <a:solidFill>
                    <a:srgbClr val="0070C0"/>
                  </a:solidFill>
                  <a:latin typeface="华文行楷" panose="02010800040101010101" pitchFamily="2" charset="-122"/>
                  <a:ea typeface="华文行楷" panose="02010800040101010101" pitchFamily="2" charset="-122"/>
                </a:rPr>
                <a:t>依法统计</a:t>
              </a:r>
              <a:r>
                <a:rPr lang="en-US" altLang="zh-CN" sz="4000" baseline="0" dirty="0" smtClean="0">
                  <a:solidFill>
                    <a:srgbClr val="0070C0"/>
                  </a:solidFill>
                  <a:latin typeface="华文行楷" panose="02010800040101010101" pitchFamily="2" charset="-122"/>
                  <a:ea typeface="华文行楷" panose="02010800040101010101" pitchFamily="2" charset="-122"/>
                </a:rPr>
                <a:t>    </a:t>
              </a:r>
              <a:r>
                <a:rPr lang="zh-CN" altLang="en-US" sz="4000" baseline="0" dirty="0" smtClean="0">
                  <a:solidFill>
                    <a:srgbClr val="0070C0"/>
                  </a:solidFill>
                  <a:latin typeface="华文行楷" panose="02010800040101010101" pitchFamily="2" charset="-122"/>
                  <a:ea typeface="华文行楷" panose="02010800040101010101" pitchFamily="2" charset="-122"/>
                </a:rPr>
                <a:t>应统尽统</a:t>
              </a:r>
              <a:endParaRPr lang="en-US" altLang="zh-CN" sz="4000" dirty="0" smtClean="0">
                <a:solidFill>
                  <a:srgbClr val="0070C0"/>
                </a:solidFill>
                <a:latin typeface="华文行楷" panose="02010800040101010101" pitchFamily="2" charset="-122"/>
                <a:ea typeface="华文行楷" panose="02010800040101010101" pitchFamily="2" charset="-122"/>
              </a:endParaRPr>
            </a:p>
          </p:txBody>
        </p:sp>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838200" y="365125"/>
            <a:ext cx="10515600" cy="58118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760CE183-D076-4E2A-8423-5696F8C8415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3F47A1F-0EDA-4DA3-AF57-7DB15AB2DE24}"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60CE183-D076-4E2A-8423-5696F8C8415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3F47A1F-0EDA-4DA3-AF57-7DB15AB2DE24}"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760CE183-D076-4E2A-8423-5696F8C8415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3F47A1F-0EDA-4DA3-AF57-7DB15AB2DE24}"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760CE183-D076-4E2A-8423-5696F8C8415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3F47A1F-0EDA-4DA3-AF57-7DB15AB2DE24}"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760CE183-D076-4E2A-8423-5696F8C8415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3F47A1F-0EDA-4DA3-AF57-7DB15AB2DE2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CE183-D076-4E2A-8423-5696F8C8415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3F47A1F-0EDA-4DA3-AF57-7DB15AB2DE24}"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CE183-D076-4E2A-8423-5696F8C8415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3F47A1F-0EDA-4DA3-AF57-7DB15AB2DE2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760CE183-D076-4E2A-8423-5696F8C8415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3F47A1F-0EDA-4DA3-AF57-7DB15AB2DE24}"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760CE183-D076-4E2A-8423-5696F8C8415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3F47A1F-0EDA-4DA3-AF57-7DB15AB2DE24}"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60CE183-D076-4E2A-8423-5696F8C8415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3F47A1F-0EDA-4DA3-AF57-7DB15AB2DE2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60CE183-D076-4E2A-8423-5696F8C8415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3F47A1F-0EDA-4DA3-AF57-7DB15AB2DE2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1186774" y="2665379"/>
            <a:ext cx="4873574"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256938" y="2665379"/>
            <a:ext cx="4897576"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png"/><Relationship Id="rId11" Type="http://schemas.openxmlformats.org/officeDocument/2006/relationships/image" Target="../media/image1.png"/><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9.xml"/><Relationship Id="rId8" Type="http://schemas.openxmlformats.org/officeDocument/2006/relationships/slideLayout" Target="../slideLayouts/slideLayout18.xml"/><Relationship Id="rId7" Type="http://schemas.openxmlformats.org/officeDocument/2006/relationships/slideLayout" Target="../slideLayouts/slideLayout17.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3" Type="http://schemas.openxmlformats.org/officeDocument/2006/relationships/slideLayout" Target="../slideLayouts/slideLayout13.xml"/><Relationship Id="rId2" Type="http://schemas.openxmlformats.org/officeDocument/2006/relationships/slideLayout" Target="../slideLayouts/slideLayout12.xml"/><Relationship Id="rId12" Type="http://schemas.openxmlformats.org/officeDocument/2006/relationships/theme" Target="../theme/theme2.xml"/><Relationship Id="rId11" Type="http://schemas.openxmlformats.org/officeDocument/2006/relationships/slideLayout" Target="../slideLayouts/slideLayout21.xml"/><Relationship Id="rId10" Type="http://schemas.openxmlformats.org/officeDocument/2006/relationships/slideLayout" Target="../slideLayouts/slideLayout20.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1" name="图片 10" descr="素材CNN sccnn.com-34440"/>
          <p:cNvPicPr>
            <a:picLocks noChangeAspect="1"/>
          </p:cNvPicPr>
          <p:nvPr userDrawn="1"/>
        </p:nvPicPr>
        <p:blipFill>
          <a:blip r:embed="rId11"/>
          <a:srcRect b="12478"/>
          <a:stretch>
            <a:fillRect/>
          </a:stretch>
        </p:blipFill>
        <p:spPr>
          <a:xfrm>
            <a:off x="-17145" y="-24765"/>
            <a:ext cx="12232640" cy="6947535"/>
          </a:xfrm>
          <a:prstGeom prst="rect">
            <a:avLst/>
          </a:prstGeom>
        </p:spPr>
      </p:pic>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288E0-7875-42C4-84C8-98DBBD3BF4D2}"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BB5D0-35E4-459D-AEF3-FE4D7C45CC19}" type="slidenum">
              <a:rPr lang="zh-CN" altLang="en-US" smtClean="0"/>
            </a:fld>
            <a:endParaRPr lang="zh-CN" altLang="en-US"/>
          </a:p>
        </p:txBody>
      </p:sp>
      <p:grpSp>
        <p:nvGrpSpPr>
          <p:cNvPr id="7" name="组合 6"/>
          <p:cNvGrpSpPr/>
          <p:nvPr userDrawn="1"/>
        </p:nvGrpSpPr>
        <p:grpSpPr>
          <a:xfrm>
            <a:off x="-84383" y="0"/>
            <a:ext cx="1298775" cy="6924675"/>
            <a:chOff x="-84383" y="-55971"/>
            <a:chExt cx="1298775" cy="7102022"/>
          </a:xfrm>
        </p:grpSpPr>
        <p:sp>
          <p:nvSpPr>
            <p:cNvPr id="8" name="矩形 7"/>
            <p:cNvSpPr/>
            <p:nvPr userDrawn="1"/>
          </p:nvSpPr>
          <p:spPr>
            <a:xfrm>
              <a:off x="-17145" y="-55971"/>
              <a:ext cx="1164301" cy="706092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accent1">
                    <a:lumMod val="20000"/>
                    <a:lumOff val="80000"/>
                  </a:schemeClr>
                </a:solidFill>
              </a:endParaRPr>
            </a:p>
          </p:txBody>
        </p:sp>
        <p:pic>
          <p:nvPicPr>
            <p:cNvPr id="9" name="Picture 8" descr="D:\我的素材库\统计局徽标透明.png"/>
            <p:cNvPicPr>
              <a:picLocks noChangeAspect="1" noChangeArrowheads="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84383" y="0"/>
              <a:ext cx="1298775" cy="1211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文本框 9"/>
            <p:cNvSpPr txBox="1"/>
            <p:nvPr userDrawn="1"/>
          </p:nvSpPr>
          <p:spPr>
            <a:xfrm>
              <a:off x="158353" y="1465241"/>
              <a:ext cx="800219" cy="5580810"/>
            </a:xfrm>
            <a:prstGeom prst="rect">
              <a:avLst/>
            </a:prstGeom>
            <a:noFill/>
          </p:spPr>
          <p:txBody>
            <a:bodyPr vert="eaVert" wrap="square" rtlCol="0">
              <a:spAutoFit/>
            </a:bodyPr>
            <a:lstStyle/>
            <a:p>
              <a:r>
                <a:rPr lang="zh-CN" altLang="en-US" sz="4000" dirty="0" smtClean="0">
                  <a:solidFill>
                    <a:srgbClr val="0070C0"/>
                  </a:solidFill>
                  <a:latin typeface="华文行楷" panose="02010800040101010101" pitchFamily="2" charset="-122"/>
                  <a:ea typeface="华文行楷" panose="02010800040101010101" pitchFamily="2" charset="-122"/>
                </a:rPr>
                <a:t>依法统计</a:t>
              </a:r>
              <a:r>
                <a:rPr lang="en-US" altLang="zh-CN" sz="4000" baseline="0" dirty="0" smtClean="0">
                  <a:solidFill>
                    <a:srgbClr val="0070C0"/>
                  </a:solidFill>
                  <a:latin typeface="华文行楷" panose="02010800040101010101" pitchFamily="2" charset="-122"/>
                  <a:ea typeface="华文行楷" panose="02010800040101010101" pitchFamily="2" charset="-122"/>
                </a:rPr>
                <a:t>    </a:t>
              </a:r>
              <a:r>
                <a:rPr lang="zh-CN" altLang="en-US" sz="4000" baseline="0" dirty="0" smtClean="0">
                  <a:solidFill>
                    <a:srgbClr val="0070C0"/>
                  </a:solidFill>
                  <a:latin typeface="华文行楷" panose="02010800040101010101" pitchFamily="2" charset="-122"/>
                  <a:ea typeface="华文行楷" panose="02010800040101010101" pitchFamily="2" charset="-122"/>
                </a:rPr>
                <a:t>应统尽统</a:t>
              </a:r>
              <a:endParaRPr lang="en-US" altLang="zh-CN" sz="4000" dirty="0" smtClean="0">
                <a:solidFill>
                  <a:srgbClr val="0070C0"/>
                </a:solidFill>
                <a:latin typeface="华文行楷" panose="02010800040101010101" pitchFamily="2" charset="-122"/>
                <a:ea typeface="华文行楷" panose="02010800040101010101" pitchFamily="2" charset="-122"/>
              </a:endParaRPr>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0CE183-D076-4E2A-8423-5696F8C84152}"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F47A1F-0EDA-4DA3-AF57-7DB15AB2DE2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968500" y="750650"/>
            <a:ext cx="9403080" cy="3138170"/>
          </a:xfrm>
          <a:prstGeom prst="rect">
            <a:avLst/>
          </a:prstGeom>
          <a:noFill/>
        </p:spPr>
        <p:txBody>
          <a:bodyPr wrap="none" rtlCol="0">
            <a:spAutoFit/>
          </a:bodyPr>
          <a:lstStyle/>
          <a:p>
            <a:pPr algn="ctr"/>
            <a:r>
              <a:rPr lang="zh-CN" altLang="en-US" sz="6600" b="1" dirty="0" smtClean="0">
                <a:solidFill>
                  <a:srgbClr val="FF0000"/>
                </a:solidFill>
                <a:latin typeface="微软雅黑" panose="020B0503020204020204" charset="-122"/>
                <a:ea typeface="微软雅黑" panose="020B0503020204020204" charset="-122"/>
              </a:rPr>
              <a:t>关于认真做好</a:t>
            </a:r>
            <a:endParaRPr lang="zh-CN" altLang="en-US" sz="6600" b="1" dirty="0" smtClean="0">
              <a:solidFill>
                <a:srgbClr val="FF0000"/>
              </a:solidFill>
              <a:latin typeface="微软雅黑" panose="020B0503020204020204" charset="-122"/>
              <a:ea typeface="微软雅黑" panose="020B0503020204020204" charset="-122"/>
            </a:endParaRPr>
          </a:p>
          <a:p>
            <a:pPr algn="just"/>
            <a:r>
              <a:rPr lang="zh-CN" altLang="en-US" sz="6600" b="1" dirty="0" smtClean="0">
                <a:solidFill>
                  <a:srgbClr val="FF0000"/>
                </a:solidFill>
                <a:latin typeface="微软雅黑" panose="020B0503020204020204" charset="-122"/>
                <a:ea typeface="微软雅黑" panose="020B0503020204020204" charset="-122"/>
              </a:rPr>
              <a:t>第五次全国经济普查工作</a:t>
            </a:r>
            <a:endParaRPr lang="zh-CN" altLang="en-US" sz="6600" b="1" dirty="0" smtClean="0">
              <a:solidFill>
                <a:srgbClr val="FF0000"/>
              </a:solidFill>
              <a:latin typeface="微软雅黑" panose="020B0503020204020204" charset="-122"/>
              <a:ea typeface="微软雅黑" panose="020B0503020204020204" charset="-122"/>
            </a:endParaRPr>
          </a:p>
          <a:p>
            <a:pPr algn="ctr"/>
            <a:r>
              <a:rPr lang="zh-CN" altLang="en-US" sz="6600" b="1" dirty="0" smtClean="0">
                <a:solidFill>
                  <a:srgbClr val="FF0000"/>
                </a:solidFill>
                <a:latin typeface="微软雅黑" panose="020B0503020204020204" charset="-122"/>
                <a:ea typeface="微软雅黑" panose="020B0503020204020204" charset="-122"/>
              </a:rPr>
              <a:t>的通知</a:t>
            </a:r>
            <a:endParaRPr lang="zh-CN" altLang="en-US" sz="6600" b="1" dirty="0" smtClean="0">
              <a:solidFill>
                <a:srgbClr val="FF0000"/>
              </a:solidFill>
              <a:latin typeface="微软雅黑" panose="020B0503020204020204" charset="-122"/>
              <a:ea typeface="微软雅黑" panose="020B0503020204020204" charset="-122"/>
            </a:endParaRPr>
          </a:p>
        </p:txBody>
      </p:sp>
      <p:sp>
        <p:nvSpPr>
          <p:cNvPr id="6" name="文本框 5"/>
          <p:cNvSpPr txBox="1"/>
          <p:nvPr/>
        </p:nvSpPr>
        <p:spPr>
          <a:xfrm>
            <a:off x="4062320" y="4399915"/>
            <a:ext cx="4628925" cy="1014730"/>
          </a:xfrm>
          <a:prstGeom prst="rect">
            <a:avLst/>
          </a:prstGeom>
          <a:noFill/>
        </p:spPr>
        <p:txBody>
          <a:bodyPr wrap="square" rtlCol="0">
            <a:spAutoFit/>
          </a:bodyPr>
          <a:lstStyle/>
          <a:p>
            <a:pPr algn="ctr"/>
            <a:r>
              <a:rPr lang="zh-CN" altLang="en-US" sz="3200" dirty="0" smtClean="0">
                <a:latin typeface="微软雅黑" panose="020B0503020204020204" charset="-122"/>
                <a:ea typeface="微软雅黑" panose="020B0503020204020204" charset="-122"/>
              </a:rPr>
              <a:t>长治市屯留区统计局 </a:t>
            </a:r>
            <a:r>
              <a:rPr lang="en-US" altLang="zh-CN" sz="2800" dirty="0" smtClean="0">
                <a:latin typeface="微软雅黑" panose="020B0503020204020204" charset="-122"/>
                <a:ea typeface="微软雅黑" panose="020B0503020204020204" charset="-122"/>
              </a:rPr>
              <a:t>2023.6.5</a:t>
            </a:r>
            <a:endParaRPr lang="en-US" altLang="zh-CN" sz="2800" dirty="0">
              <a:latin typeface="微软雅黑" panose="020B0503020204020204" charset="-122"/>
              <a:ea typeface="微软雅黑" panose="020B0503020204020204" charset="-122"/>
            </a:endParaRPr>
          </a:p>
        </p:txBody>
      </p:sp>
      <p:cxnSp>
        <p:nvCxnSpPr>
          <p:cNvPr id="7" name="直接连接符 6"/>
          <p:cNvCxnSpPr/>
          <p:nvPr/>
        </p:nvCxnSpPr>
        <p:spPr>
          <a:xfrm>
            <a:off x="1445260" y="3888740"/>
            <a:ext cx="7731125"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81299" y="1705971"/>
            <a:ext cx="10058400" cy="4981433"/>
          </a:xfrm>
        </p:spPr>
        <p:txBody>
          <a:bodyPr>
            <a:normAutofit/>
          </a:bodyPr>
          <a:lstStyle/>
          <a:p>
            <a:pPr>
              <a:lnSpc>
                <a:spcPct val="150000"/>
              </a:lnSpc>
              <a:buFont typeface="Wingdings" panose="05000000000000000000" pitchFamily="2" charset="2"/>
              <a:buChar char="u"/>
            </a:pPr>
            <a:r>
              <a:rPr lang="en-US" sz="2400" b="1" dirty="0">
                <a:latin typeface="+mn-ea"/>
              </a:rPr>
              <a:t>为切实保证普查工作的顺利开展，确保普查数据质量，《通知》明确提出以下具体要求：</a:t>
            </a:r>
            <a:endParaRPr lang="en-US" sz="2400" b="1" dirty="0">
              <a:latin typeface="+mn-ea"/>
            </a:endParaRPr>
          </a:p>
          <a:p>
            <a:pPr>
              <a:lnSpc>
                <a:spcPct val="150000"/>
              </a:lnSpc>
              <a:buFont typeface="Wingdings" panose="05000000000000000000" pitchFamily="2" charset="2"/>
              <a:buChar char="u"/>
            </a:pPr>
            <a:r>
              <a:rPr lang="en-US" sz="2400" b="1" dirty="0">
                <a:latin typeface="+mn-ea"/>
              </a:rPr>
              <a:t>（一）要加强经费保障。本次普查所需经费按照分级负担的原则解决，区级普查经费由区人民政府列入相应年度财政预算，各级普查机构要加强对普查经费的监督管理，确保精打细算、节俭办事。</a:t>
            </a:r>
            <a:endParaRPr lang="en-US" sz="2400" b="1" dirty="0">
              <a:latin typeface="+mn-ea"/>
            </a:endParaRPr>
          </a:p>
          <a:p>
            <a:pPr>
              <a:lnSpc>
                <a:spcPct val="150000"/>
              </a:lnSpc>
              <a:buFont typeface="Wingdings" panose="05000000000000000000" pitchFamily="2" charset="2"/>
              <a:buChar char="u"/>
            </a:pPr>
            <a:r>
              <a:rPr lang="en-US" sz="2400" b="1" dirty="0">
                <a:latin typeface="+mn-ea"/>
              </a:rPr>
              <a:t>（二）要坚持依法普查。所有普查工作人员和普查对象必须严格按照《中华人民共和国统计法》《中华人民共和国统计法实施条例》和《全国经济普查条例》等规定，按时、如实填报普查表。</a:t>
            </a:r>
            <a:endParaRPr lang="en-US" sz="2400" b="1" dirty="0">
              <a:latin typeface="+mn-ea"/>
            </a:endParaRPr>
          </a:p>
        </p:txBody>
      </p:sp>
      <p:sp>
        <p:nvSpPr>
          <p:cNvPr id="5" name="标题 1"/>
          <p:cNvSpPr txBox="1"/>
          <p:nvPr/>
        </p:nvSpPr>
        <p:spPr>
          <a:xfrm>
            <a:off x="1254125" y="522605"/>
            <a:ext cx="10180955" cy="89471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r>
              <a:rPr lang="zh-CN" dirty="0" smtClean="0">
                <a:effectLst>
                  <a:outerShdw blurRad="38100" dist="38100" dir="2700000" algn="tl">
                    <a:srgbClr val="000000">
                      <a:alpha val="43137"/>
                    </a:srgbClr>
                  </a:outerShdw>
                </a:effectLst>
                <a:latin typeface="黑体" panose="02010609060101010101" pitchFamily="49" charset="-122"/>
                <a:ea typeface="黑体" panose="02010609060101010101" pitchFamily="49" charset="-122"/>
                <a:sym typeface="+mn-ea"/>
              </a:rPr>
              <a:t>五、有关工作要求</a:t>
            </a:r>
            <a:endParaRPr lang="zh-CN" dirty="0" smtClean="0">
              <a:effectLst>
                <a:outerShdw blurRad="38100" dist="38100" dir="2700000" algn="tl">
                  <a:srgbClr val="000000">
                    <a:alpha val="43137"/>
                  </a:srgbClr>
                </a:outerShdw>
              </a:effectLst>
              <a:latin typeface="黑体" panose="02010609060101010101" pitchFamily="49" charset="-122"/>
              <a:ea typeface="黑体" panose="02010609060101010101" pitchFamily="49" charset="-122"/>
              <a:sym typeface="+mn-ea"/>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377950" y="1539875"/>
            <a:ext cx="10320655" cy="4351655"/>
          </a:xfrm>
        </p:spPr>
        <p:txBody>
          <a:bodyPr>
            <a:noAutofit/>
          </a:bodyPr>
          <a:lstStyle/>
          <a:p>
            <a:pPr algn="l">
              <a:lnSpc>
                <a:spcPct val="150000"/>
              </a:lnSpc>
              <a:buClrTx/>
              <a:buSzTx/>
              <a:buFont typeface="Wingdings" panose="05000000000000000000" pitchFamily="2" charset="2"/>
              <a:buChar char="u"/>
            </a:pPr>
            <a:r>
              <a:rPr lang="en-US" altLang="zh-CN" sz="2400" dirty="0" smtClean="0">
                <a:latin typeface="+mn-ea"/>
                <a:sym typeface="+mn-ea"/>
              </a:rPr>
              <a:t>  </a:t>
            </a:r>
            <a:r>
              <a:rPr lang="en-US" sz="2400" b="1" dirty="0">
                <a:latin typeface="+mn-ea"/>
                <a:sym typeface="+mn-ea"/>
              </a:rPr>
              <a:t>（三）要确保数据质量。各级普查机构要始终坚守数据质量第一原则，强化事前事中事后数据质量检查核查，切实防范和惩治统计造假、弄虚作假。</a:t>
            </a:r>
            <a:endParaRPr lang="en-US" sz="2400" b="1" dirty="0">
              <a:latin typeface="+mn-ea"/>
              <a:sym typeface="+mn-ea"/>
            </a:endParaRPr>
          </a:p>
          <a:p>
            <a:pPr algn="l">
              <a:lnSpc>
                <a:spcPct val="150000"/>
              </a:lnSpc>
              <a:buClrTx/>
              <a:buSzTx/>
              <a:buFont typeface="Wingdings" panose="05000000000000000000" pitchFamily="2" charset="2"/>
              <a:buChar char="u"/>
            </a:pPr>
            <a:r>
              <a:rPr lang="en-US" sz="2400" b="1" dirty="0">
                <a:latin typeface="+mn-ea"/>
                <a:sym typeface="+mn-ea"/>
              </a:rPr>
              <a:t>    （四）要创新方式方法。各街道乡（开发区）可根据实际，探索推广网上自主填报、定点集中登记等多种手段结合的方式开展普查。</a:t>
            </a:r>
            <a:endParaRPr lang="en-US" sz="2400" b="1" dirty="0">
              <a:latin typeface="+mn-ea"/>
              <a:sym typeface="+mn-ea"/>
            </a:endParaRPr>
          </a:p>
          <a:p>
            <a:pPr algn="l">
              <a:lnSpc>
                <a:spcPct val="150000"/>
              </a:lnSpc>
              <a:buClrTx/>
              <a:buSzTx/>
              <a:buFont typeface="Wingdings" panose="05000000000000000000" pitchFamily="2" charset="2"/>
              <a:buChar char="u"/>
            </a:pPr>
            <a:r>
              <a:rPr lang="en-US" sz="2400" b="1" dirty="0">
                <a:latin typeface="+mn-ea"/>
                <a:sym typeface="+mn-ea"/>
              </a:rPr>
              <a:t>    （五）要强化宣传引导。各级普查机构要充分发挥各类新闻媒体、政府宣传平台、政务服务场所等渠道作用，引导普查对象依法配合普查、全社会积极参与普查，为第五次全国经济普查顺利实施营造良好氛围。</a:t>
            </a:r>
            <a:endParaRPr lang="en-US" sz="2400" b="1" dirty="0">
              <a:latin typeface="+mn-ea"/>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52524" y="365125"/>
            <a:ext cx="10201275" cy="1325563"/>
          </a:xfrm>
        </p:spPr>
        <p:txBody>
          <a:bodyPr/>
          <a:lstStyle/>
          <a:p>
            <a:pPr algn="ctr"/>
            <a:r>
              <a:rPr lang="zh-CN" altLang="en-US" b="1" dirty="0">
                <a:effectLst>
                  <a:outerShdw blurRad="38100" dist="38100" dir="2700000" algn="tl">
                    <a:srgbClr val="000000">
                      <a:alpha val="43137"/>
                    </a:srgbClr>
                  </a:outerShdw>
                </a:effectLst>
                <a:latin typeface="黑体" panose="02010609060101010101" pitchFamily="49" charset="-122"/>
                <a:ea typeface="黑体" panose="02010609060101010101" pitchFamily="49" charset="-122"/>
              </a:rPr>
              <a:t>一、起草背景</a:t>
            </a:r>
            <a:endParaRPr lang="zh-CN" altLang="en-US" b="1" dirty="0">
              <a:effectLst>
                <a:outerShdw blurRad="38100" dist="38100" dir="2700000" algn="tl">
                  <a:srgbClr val="000000">
                    <a:alpha val="43137"/>
                  </a:srgbClr>
                </a:outerShdw>
              </a:effectLst>
              <a:latin typeface="黑体" panose="02010609060101010101" pitchFamily="49" charset="-122"/>
              <a:ea typeface="黑体" panose="02010609060101010101" pitchFamily="49" charset="-122"/>
            </a:endParaRPr>
          </a:p>
        </p:txBody>
      </p:sp>
      <p:sp>
        <p:nvSpPr>
          <p:cNvPr id="4" name="内容占位符 2"/>
          <p:cNvSpPr txBox="1"/>
          <p:nvPr/>
        </p:nvSpPr>
        <p:spPr>
          <a:xfrm>
            <a:off x="1187450" y="1825625"/>
            <a:ext cx="8968740" cy="435165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zh-CN" altLang="en-US" dirty="0" smtClean="0">
                <a:sym typeface="+mn-ea"/>
              </a:rPr>
              <a:t>      </a:t>
            </a:r>
            <a:endParaRPr lang="zh-CN" altLang="en-US" dirty="0"/>
          </a:p>
        </p:txBody>
      </p:sp>
      <p:sp>
        <p:nvSpPr>
          <p:cNvPr id="5" name="内容占位符 2"/>
          <p:cNvSpPr txBox="1"/>
          <p:nvPr/>
        </p:nvSpPr>
        <p:spPr>
          <a:xfrm>
            <a:off x="1910080" y="2202815"/>
            <a:ext cx="8022590" cy="3652520"/>
          </a:xfrm>
          <a:prstGeom prst="rect">
            <a:avLst/>
          </a:prstGeom>
          <a:noFill/>
          <a:ln w="9525">
            <a:noFill/>
          </a:ln>
        </p:spPr>
        <p:txBody>
          <a:bodyPr/>
          <a:lstStyle>
            <a:lvl1pPr marL="342900" indent="-342900" algn="l" rtl="0" eaLnBrk="0" fontAlgn="base" hangingPunct="0">
              <a:spcBef>
                <a:spcPct val="20000"/>
              </a:spcBef>
              <a:spcAft>
                <a:spcPct val="0"/>
              </a:spcAft>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2000" kern="1200">
                <a:solidFill>
                  <a:schemeClr val="tx1"/>
                </a:solidFill>
                <a:latin typeface="+mn-lt"/>
                <a:ea typeface="+mn-ea"/>
                <a:cs typeface="+mn-cs"/>
              </a:defRPr>
            </a:lvl5pPr>
          </a:lstStyle>
          <a:p>
            <a:pPr marL="0" lvl="0" indent="0">
              <a:lnSpc>
                <a:spcPct val="150000"/>
              </a:lnSpc>
              <a:buNone/>
            </a:pPr>
            <a:r>
              <a:rPr lang="en-US" altLang="zh-CN" sz="2800" b="1" dirty="0">
                <a:latin typeface="仿宋" panose="02010609060101010101" charset="-122"/>
                <a:ea typeface="仿宋" panose="02010609060101010101" charset="-122"/>
              </a:rPr>
              <a:t>    </a:t>
            </a:r>
            <a:r>
              <a:rPr lang="en-US" altLang="zh-CN" b="1" dirty="0">
                <a:latin typeface="仿宋" panose="02010609060101010101" charset="-122"/>
                <a:ea typeface="仿宋" panose="02010609060101010101" charset="-122"/>
              </a:rPr>
              <a:t>国务院2004年颁布的《全国经济普查条例》规定，经济普查每5年开展一次，分别在逢3、8的年份实施。我国曾先后于2004年、2008年、2013年和2018年分别开展了四次经济普查。</a:t>
            </a:r>
            <a:endParaRPr lang="en-US" altLang="zh-CN" b="1" dirty="0">
              <a:solidFill>
                <a:srgbClr val="FF0000"/>
              </a:solidFill>
              <a:latin typeface="仿宋" panose="02010609060101010101" charset="-122"/>
              <a:ea typeface="仿宋"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496060" y="522605"/>
            <a:ext cx="9512300" cy="5894070"/>
          </a:xfrm>
        </p:spPr>
        <p:txBody>
          <a:bodyPr>
            <a:normAutofit fontScale="30000"/>
          </a:bodyPr>
          <a:lstStyle/>
          <a:p>
            <a:pPr marL="0" indent="0" fontAlgn="auto">
              <a:lnSpc>
                <a:spcPct val="190000"/>
              </a:lnSpc>
              <a:buFont typeface="Wingdings" panose="05000000000000000000" pitchFamily="2" charset="2"/>
              <a:buNone/>
            </a:pPr>
            <a:r>
              <a:rPr lang="en-US" altLang="zh-CN" sz="3200" b="1" dirty="0"/>
              <a:t>        </a:t>
            </a:r>
            <a:r>
              <a:rPr lang="zh-CN" altLang="en-US" sz="6700" b="1" dirty="0"/>
              <a:t>2022年11月，国务院印发《国务院关于开展第五次全国经济普查的通知》（国发〔2022〕22号），决定于2023年开展第五次全国经济普查，并对普查工作进行了总体部署。2023年4月，山西省人民政府印发《山西省人民政府关于做好第五次全国经济普查工作的通知（晋政发〔2023〕3号），2023年5月，长治市人民政府印发《长治市人民政府关于认真做好第五次全国经济普查工作的通知（长政发〔2023〕8号）》，统筹推进全省、全市第五次全国经济普查工作。为贯彻落实国务院、山西省、长治市人民政府文件精神，切实在我区开展好第五次全国经济普查，在国务院、山西省、长治市政府文件的基础上，结合我区实际提出进一步要求，起草形成了《通知》。</a:t>
            </a:r>
            <a:endParaRPr lang="zh-CN" altLang="en-US" sz="6700" b="1" dirty="0"/>
          </a:p>
        </p:txBody>
      </p:sp>
      <p:sp>
        <p:nvSpPr>
          <p:cNvPr id="5" name="手势"/>
          <p:cNvSpPr/>
          <p:nvPr/>
        </p:nvSpPr>
        <p:spPr bwMode="auto">
          <a:xfrm flipH="1">
            <a:off x="10401299" y="5232241"/>
            <a:ext cx="1744980" cy="1625759"/>
          </a:xfrm>
          <a:custGeom>
            <a:avLst/>
            <a:gdLst>
              <a:gd name="T0" fmla="*/ 1264650 w 2063750"/>
              <a:gd name="T1" fmla="*/ 933236 h 1925638"/>
              <a:gd name="T2" fmla="*/ 1205010 w 2063750"/>
              <a:gd name="T3" fmla="*/ 981200 h 1925638"/>
              <a:gd name="T4" fmla="*/ 1169637 w 2063750"/>
              <a:gd name="T5" fmla="*/ 913641 h 1925638"/>
              <a:gd name="T6" fmla="*/ 1863628 w 2063750"/>
              <a:gd name="T7" fmla="*/ 619424 h 1925638"/>
              <a:gd name="T8" fmla="*/ 1873035 w 2063750"/>
              <a:gd name="T9" fmla="*/ 667280 h 1925638"/>
              <a:gd name="T10" fmla="*/ 1691374 w 2063750"/>
              <a:gd name="T11" fmla="*/ 669322 h 1925638"/>
              <a:gd name="T12" fmla="*/ 1696077 w 2063750"/>
              <a:gd name="T13" fmla="*/ 621175 h 1925638"/>
              <a:gd name="T14" fmla="*/ 742063 w 2063750"/>
              <a:gd name="T15" fmla="*/ 629637 h 1925638"/>
              <a:gd name="T16" fmla="*/ 727975 w 2063750"/>
              <a:gd name="T17" fmla="*/ 676034 h 1925638"/>
              <a:gd name="T18" fmla="*/ 550987 w 2063750"/>
              <a:gd name="T19" fmla="*/ 656483 h 1925638"/>
              <a:gd name="T20" fmla="*/ 577990 w 2063750"/>
              <a:gd name="T21" fmla="*/ 615922 h 1925638"/>
              <a:gd name="T22" fmla="*/ 1273128 w 2063750"/>
              <a:gd name="T23" fmla="*/ 560052 h 1925638"/>
              <a:gd name="T24" fmla="*/ 1196826 w 2063750"/>
              <a:gd name="T25" fmla="*/ 846374 h 1925638"/>
              <a:gd name="T26" fmla="*/ 1157651 w 2063750"/>
              <a:gd name="T27" fmla="*/ 551279 h 1925638"/>
              <a:gd name="T28" fmla="*/ 1196634 w 2063750"/>
              <a:gd name="T29" fmla="*/ 394965 h 1925638"/>
              <a:gd name="T30" fmla="*/ 1004375 w 2063750"/>
              <a:gd name="T31" fmla="*/ 453667 h 1925638"/>
              <a:gd name="T32" fmla="*/ 916159 w 2063750"/>
              <a:gd name="T33" fmla="*/ 617446 h 1925638"/>
              <a:gd name="T34" fmla="*/ 942243 w 2063750"/>
              <a:gd name="T35" fmla="*/ 775648 h 1925638"/>
              <a:gd name="T36" fmla="*/ 1065042 w 2063750"/>
              <a:gd name="T37" fmla="*/ 952636 h 1925638"/>
              <a:gd name="T38" fmla="*/ 1352258 w 2063750"/>
              <a:gd name="T39" fmla="*/ 1009577 h 1925638"/>
              <a:gd name="T40" fmla="*/ 1456007 w 2063750"/>
              <a:gd name="T41" fmla="*/ 831122 h 1925638"/>
              <a:gd name="T42" fmla="*/ 1514915 w 2063750"/>
              <a:gd name="T43" fmla="*/ 694346 h 1925638"/>
              <a:gd name="T44" fmla="*/ 1484729 w 2063750"/>
              <a:gd name="T45" fmla="*/ 506499 h 1925638"/>
              <a:gd name="T46" fmla="*/ 1323829 w 2063750"/>
              <a:gd name="T47" fmla="*/ 407879 h 1925638"/>
              <a:gd name="T48" fmla="*/ 1277230 w 2063750"/>
              <a:gd name="T49" fmla="*/ 330686 h 1925638"/>
              <a:gd name="T50" fmla="*/ 1483556 w 2063750"/>
              <a:gd name="T51" fmla="*/ 408467 h 1925638"/>
              <a:gd name="T52" fmla="*/ 1585840 w 2063750"/>
              <a:gd name="T53" fmla="*/ 598074 h 1925638"/>
              <a:gd name="T54" fmla="*/ 1556532 w 2063750"/>
              <a:gd name="T55" fmla="*/ 799717 h 1925638"/>
              <a:gd name="T56" fmla="*/ 1444577 w 2063750"/>
              <a:gd name="T57" fmla="*/ 953809 h 1925638"/>
              <a:gd name="T58" fmla="*/ 1379514 w 2063750"/>
              <a:gd name="T59" fmla="*/ 1234993 h 1925638"/>
              <a:gd name="T60" fmla="*/ 1224769 w 2063750"/>
              <a:gd name="T61" fmla="*/ 1299859 h 1925638"/>
              <a:gd name="T62" fmla="*/ 973458 w 2063750"/>
              <a:gd name="T63" fmla="*/ 1301550 h 1925638"/>
              <a:gd name="T64" fmla="*/ 884643 w 2063750"/>
              <a:gd name="T65" fmla="*/ 1352828 h 1925638"/>
              <a:gd name="T66" fmla="*/ 1171315 w 2063750"/>
              <a:gd name="T67" fmla="*/ 1381250 h 1925638"/>
              <a:gd name="T68" fmla="*/ 1609826 w 2063750"/>
              <a:gd name="T69" fmla="*/ 1205732 h 1925638"/>
              <a:gd name="T70" fmla="*/ 1769285 w 2063750"/>
              <a:gd name="T71" fmla="*/ 1202215 h 1925638"/>
              <a:gd name="T72" fmla="*/ 1698033 w 2063750"/>
              <a:gd name="T73" fmla="*/ 1343539 h 1925638"/>
              <a:gd name="T74" fmla="*/ 1830840 w 2063750"/>
              <a:gd name="T75" fmla="*/ 1309461 h 1925638"/>
              <a:gd name="T76" fmla="*/ 1902362 w 2063750"/>
              <a:gd name="T77" fmla="*/ 1344330 h 1925638"/>
              <a:gd name="T78" fmla="*/ 1805632 w 2063750"/>
              <a:gd name="T79" fmla="*/ 1426962 h 1925638"/>
              <a:gd name="T80" fmla="*/ 1115916 w 2063750"/>
              <a:gd name="T81" fmla="*/ 1759833 h 1925638"/>
              <a:gd name="T82" fmla="*/ 544327 w 2063750"/>
              <a:gd name="T83" fmla="*/ 1713829 h 1925638"/>
              <a:gd name="T84" fmla="*/ 50124 w 2063750"/>
              <a:gd name="T85" fmla="*/ 1388576 h 1925638"/>
              <a:gd name="T86" fmla="*/ 277587 w 2063750"/>
              <a:gd name="T87" fmla="*/ 1364841 h 1925638"/>
              <a:gd name="T88" fmla="*/ 557812 w 2063750"/>
              <a:gd name="T89" fmla="*/ 1209541 h 1925638"/>
              <a:gd name="T90" fmla="*/ 1023426 w 2063750"/>
              <a:gd name="T91" fmla="*/ 1057126 h 1925638"/>
              <a:gd name="T92" fmla="*/ 919090 w 2063750"/>
              <a:gd name="T93" fmla="*/ 864876 h 1925638"/>
              <a:gd name="T94" fmla="*/ 854320 w 2063750"/>
              <a:gd name="T95" fmla="*/ 707847 h 1925638"/>
              <a:gd name="T96" fmla="*/ 887730 w 2063750"/>
              <a:gd name="T97" fmla="*/ 478909 h 1925638"/>
              <a:gd name="T98" fmla="*/ 1065042 w 2063750"/>
              <a:gd name="T99" fmla="*/ 350938 h 1925638"/>
              <a:gd name="T100" fmla="*/ 1690144 w 2063750"/>
              <a:gd name="T101" fmla="*/ 203159 h 1925638"/>
              <a:gd name="T102" fmla="*/ 1700127 w 2063750"/>
              <a:gd name="T103" fmla="*/ 250943 h 1925638"/>
              <a:gd name="T104" fmla="*/ 1558014 w 2063750"/>
              <a:gd name="T105" fmla="*/ 348271 h 1925638"/>
              <a:gd name="T106" fmla="*/ 1655497 w 2063750"/>
              <a:gd name="T107" fmla="*/ 206383 h 1925638"/>
              <a:gd name="T108" fmla="*/ 904489 w 2063750"/>
              <a:gd name="T109" fmla="*/ 306056 h 1925638"/>
              <a:gd name="T110" fmla="*/ 895180 w 2063750"/>
              <a:gd name="T111" fmla="*/ 353841 h 1925638"/>
              <a:gd name="T112" fmla="*/ 757001 w 2063750"/>
              <a:gd name="T113" fmla="*/ 243028 h 1925638"/>
              <a:gd name="T114" fmla="*/ 779982 w 2063750"/>
              <a:gd name="T115" fmla="*/ 199933 h 1925638"/>
              <a:gd name="T116" fmla="*/ 1248509 w 2063750"/>
              <a:gd name="T117" fmla="*/ 28478 h 1925638"/>
              <a:gd name="T118" fmla="*/ 1217149 w 2063750"/>
              <a:gd name="T119" fmla="*/ 197882 h 1925638"/>
              <a:gd name="T120" fmla="*/ 1185497 w 2063750"/>
              <a:gd name="T121" fmla="*/ 28478 h 192563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063750" h="1925638">
                <a:moveTo>
                  <a:pt x="1310496" y="957198"/>
                </a:moveTo>
                <a:lnTo>
                  <a:pt x="1315880" y="957198"/>
                </a:lnTo>
                <a:lnTo>
                  <a:pt x="1321581" y="957198"/>
                </a:lnTo>
                <a:lnTo>
                  <a:pt x="1326965" y="958465"/>
                </a:lnTo>
                <a:lnTo>
                  <a:pt x="1332032" y="959732"/>
                </a:lnTo>
                <a:lnTo>
                  <a:pt x="1337099" y="961316"/>
                </a:lnTo>
                <a:lnTo>
                  <a:pt x="1341850" y="963533"/>
                </a:lnTo>
                <a:lnTo>
                  <a:pt x="1346284" y="966383"/>
                </a:lnTo>
                <a:lnTo>
                  <a:pt x="1350718" y="969234"/>
                </a:lnTo>
                <a:lnTo>
                  <a:pt x="1354202" y="973035"/>
                </a:lnTo>
                <a:lnTo>
                  <a:pt x="1357685" y="976519"/>
                </a:lnTo>
                <a:lnTo>
                  <a:pt x="1360536" y="980637"/>
                </a:lnTo>
                <a:lnTo>
                  <a:pt x="1363386" y="985072"/>
                </a:lnTo>
                <a:lnTo>
                  <a:pt x="1365603" y="989506"/>
                </a:lnTo>
                <a:lnTo>
                  <a:pt x="1367503" y="994574"/>
                </a:lnTo>
                <a:lnTo>
                  <a:pt x="1369087" y="999959"/>
                </a:lnTo>
                <a:lnTo>
                  <a:pt x="1369720" y="1005344"/>
                </a:lnTo>
                <a:lnTo>
                  <a:pt x="1370037" y="1010728"/>
                </a:lnTo>
                <a:lnTo>
                  <a:pt x="1369720" y="1016113"/>
                </a:lnTo>
                <a:lnTo>
                  <a:pt x="1369087" y="1021181"/>
                </a:lnTo>
                <a:lnTo>
                  <a:pt x="1367503" y="1026566"/>
                </a:lnTo>
                <a:lnTo>
                  <a:pt x="1365603" y="1031634"/>
                </a:lnTo>
                <a:lnTo>
                  <a:pt x="1363386" y="1036385"/>
                </a:lnTo>
                <a:lnTo>
                  <a:pt x="1360536" y="1040503"/>
                </a:lnTo>
                <a:lnTo>
                  <a:pt x="1357685" y="1044620"/>
                </a:lnTo>
                <a:lnTo>
                  <a:pt x="1354202" y="1048738"/>
                </a:lnTo>
                <a:lnTo>
                  <a:pt x="1350718" y="1051906"/>
                </a:lnTo>
                <a:lnTo>
                  <a:pt x="1346284" y="1055073"/>
                </a:lnTo>
                <a:lnTo>
                  <a:pt x="1341850" y="1057290"/>
                </a:lnTo>
                <a:lnTo>
                  <a:pt x="1337099" y="1059507"/>
                </a:lnTo>
                <a:lnTo>
                  <a:pt x="1332032" y="1061408"/>
                </a:lnTo>
                <a:lnTo>
                  <a:pt x="1326965" y="1062675"/>
                </a:lnTo>
                <a:lnTo>
                  <a:pt x="1321581" y="1063308"/>
                </a:lnTo>
                <a:lnTo>
                  <a:pt x="1315880" y="1063625"/>
                </a:lnTo>
                <a:lnTo>
                  <a:pt x="1310496" y="1063308"/>
                </a:lnTo>
                <a:lnTo>
                  <a:pt x="1305428" y="1062675"/>
                </a:lnTo>
                <a:lnTo>
                  <a:pt x="1300361" y="1061408"/>
                </a:lnTo>
                <a:lnTo>
                  <a:pt x="1295294" y="1059507"/>
                </a:lnTo>
                <a:lnTo>
                  <a:pt x="1290543" y="1057290"/>
                </a:lnTo>
                <a:lnTo>
                  <a:pt x="1286109" y="1055073"/>
                </a:lnTo>
                <a:lnTo>
                  <a:pt x="1281992" y="1051906"/>
                </a:lnTo>
                <a:lnTo>
                  <a:pt x="1278191" y="1048738"/>
                </a:lnTo>
                <a:lnTo>
                  <a:pt x="1275024" y="1044620"/>
                </a:lnTo>
                <a:lnTo>
                  <a:pt x="1271857" y="1040503"/>
                </a:lnTo>
                <a:lnTo>
                  <a:pt x="1269324" y="1036385"/>
                </a:lnTo>
                <a:lnTo>
                  <a:pt x="1267107" y="1031634"/>
                </a:lnTo>
                <a:lnTo>
                  <a:pt x="1265206" y="1026566"/>
                </a:lnTo>
                <a:lnTo>
                  <a:pt x="1263940" y="1021181"/>
                </a:lnTo>
                <a:lnTo>
                  <a:pt x="1263306" y="1016113"/>
                </a:lnTo>
                <a:lnTo>
                  <a:pt x="1262989" y="1010728"/>
                </a:lnTo>
                <a:lnTo>
                  <a:pt x="1263306" y="1005344"/>
                </a:lnTo>
                <a:lnTo>
                  <a:pt x="1263940" y="999959"/>
                </a:lnTo>
                <a:lnTo>
                  <a:pt x="1265206" y="994574"/>
                </a:lnTo>
                <a:lnTo>
                  <a:pt x="1267107" y="989506"/>
                </a:lnTo>
                <a:lnTo>
                  <a:pt x="1269324" y="985072"/>
                </a:lnTo>
                <a:lnTo>
                  <a:pt x="1271857" y="980637"/>
                </a:lnTo>
                <a:lnTo>
                  <a:pt x="1275024" y="976519"/>
                </a:lnTo>
                <a:lnTo>
                  <a:pt x="1278191" y="973035"/>
                </a:lnTo>
                <a:lnTo>
                  <a:pt x="1281992" y="969234"/>
                </a:lnTo>
                <a:lnTo>
                  <a:pt x="1286109" y="966383"/>
                </a:lnTo>
                <a:lnTo>
                  <a:pt x="1290543" y="963533"/>
                </a:lnTo>
                <a:lnTo>
                  <a:pt x="1295294" y="961316"/>
                </a:lnTo>
                <a:lnTo>
                  <a:pt x="1300361" y="959732"/>
                </a:lnTo>
                <a:lnTo>
                  <a:pt x="1305428" y="958465"/>
                </a:lnTo>
                <a:lnTo>
                  <a:pt x="1310496" y="957198"/>
                </a:lnTo>
                <a:close/>
                <a:moveTo>
                  <a:pt x="1856524" y="666750"/>
                </a:moveTo>
                <a:lnTo>
                  <a:pt x="2002690" y="666750"/>
                </a:lnTo>
                <a:lnTo>
                  <a:pt x="2005874" y="667066"/>
                </a:lnTo>
                <a:lnTo>
                  <a:pt x="2009695" y="667382"/>
                </a:lnTo>
                <a:lnTo>
                  <a:pt x="2012561" y="668330"/>
                </a:lnTo>
                <a:lnTo>
                  <a:pt x="2016064" y="669595"/>
                </a:lnTo>
                <a:lnTo>
                  <a:pt x="2018930" y="670859"/>
                </a:lnTo>
                <a:lnTo>
                  <a:pt x="2021796" y="672755"/>
                </a:lnTo>
                <a:lnTo>
                  <a:pt x="2024344" y="674335"/>
                </a:lnTo>
                <a:lnTo>
                  <a:pt x="2026891" y="676863"/>
                </a:lnTo>
                <a:lnTo>
                  <a:pt x="2029121" y="679076"/>
                </a:lnTo>
                <a:lnTo>
                  <a:pt x="2031031" y="681920"/>
                </a:lnTo>
                <a:lnTo>
                  <a:pt x="2032623" y="684764"/>
                </a:lnTo>
                <a:lnTo>
                  <a:pt x="2034216" y="687292"/>
                </a:lnTo>
                <a:lnTo>
                  <a:pt x="2035489" y="690769"/>
                </a:lnTo>
                <a:lnTo>
                  <a:pt x="2036126" y="693929"/>
                </a:lnTo>
                <a:lnTo>
                  <a:pt x="2036763" y="697405"/>
                </a:lnTo>
                <a:lnTo>
                  <a:pt x="2036763" y="700566"/>
                </a:lnTo>
                <a:lnTo>
                  <a:pt x="2036763" y="704358"/>
                </a:lnTo>
                <a:lnTo>
                  <a:pt x="2036126" y="707834"/>
                </a:lnTo>
                <a:lnTo>
                  <a:pt x="2035489" y="710995"/>
                </a:lnTo>
                <a:lnTo>
                  <a:pt x="2034216" y="714155"/>
                </a:lnTo>
                <a:lnTo>
                  <a:pt x="2032623" y="716999"/>
                </a:lnTo>
                <a:lnTo>
                  <a:pt x="2031031" y="720160"/>
                </a:lnTo>
                <a:lnTo>
                  <a:pt x="2029121" y="722688"/>
                </a:lnTo>
                <a:lnTo>
                  <a:pt x="2026891" y="724900"/>
                </a:lnTo>
                <a:lnTo>
                  <a:pt x="2024344" y="727112"/>
                </a:lnTo>
                <a:lnTo>
                  <a:pt x="2021796" y="729009"/>
                </a:lnTo>
                <a:lnTo>
                  <a:pt x="2018930" y="730905"/>
                </a:lnTo>
                <a:lnTo>
                  <a:pt x="2016064" y="732169"/>
                </a:lnTo>
                <a:lnTo>
                  <a:pt x="2012561" y="733433"/>
                </a:lnTo>
                <a:lnTo>
                  <a:pt x="2009695" y="734381"/>
                </a:lnTo>
                <a:lnTo>
                  <a:pt x="2005874" y="734697"/>
                </a:lnTo>
                <a:lnTo>
                  <a:pt x="2002690" y="735013"/>
                </a:lnTo>
                <a:lnTo>
                  <a:pt x="1856524" y="735013"/>
                </a:lnTo>
                <a:lnTo>
                  <a:pt x="1853339" y="734697"/>
                </a:lnTo>
                <a:lnTo>
                  <a:pt x="1849518" y="734381"/>
                </a:lnTo>
                <a:lnTo>
                  <a:pt x="1846652" y="733433"/>
                </a:lnTo>
                <a:lnTo>
                  <a:pt x="1843149" y="732169"/>
                </a:lnTo>
                <a:lnTo>
                  <a:pt x="1840283" y="730905"/>
                </a:lnTo>
                <a:lnTo>
                  <a:pt x="1837417" y="729009"/>
                </a:lnTo>
                <a:lnTo>
                  <a:pt x="1834870" y="727112"/>
                </a:lnTo>
                <a:lnTo>
                  <a:pt x="1832322" y="724900"/>
                </a:lnTo>
                <a:lnTo>
                  <a:pt x="1830093" y="722688"/>
                </a:lnTo>
                <a:lnTo>
                  <a:pt x="1828182" y="720160"/>
                </a:lnTo>
                <a:lnTo>
                  <a:pt x="1826590" y="716999"/>
                </a:lnTo>
                <a:lnTo>
                  <a:pt x="1824998" y="714155"/>
                </a:lnTo>
                <a:lnTo>
                  <a:pt x="1823724" y="710995"/>
                </a:lnTo>
                <a:lnTo>
                  <a:pt x="1823087" y="707834"/>
                </a:lnTo>
                <a:lnTo>
                  <a:pt x="1822450" y="704358"/>
                </a:lnTo>
                <a:lnTo>
                  <a:pt x="1822450" y="700566"/>
                </a:lnTo>
                <a:lnTo>
                  <a:pt x="1822450" y="697405"/>
                </a:lnTo>
                <a:lnTo>
                  <a:pt x="1823087" y="693929"/>
                </a:lnTo>
                <a:lnTo>
                  <a:pt x="1823724" y="690769"/>
                </a:lnTo>
                <a:lnTo>
                  <a:pt x="1824998" y="687292"/>
                </a:lnTo>
                <a:lnTo>
                  <a:pt x="1826590" y="684764"/>
                </a:lnTo>
                <a:lnTo>
                  <a:pt x="1828182" y="681920"/>
                </a:lnTo>
                <a:lnTo>
                  <a:pt x="1830093" y="679076"/>
                </a:lnTo>
                <a:lnTo>
                  <a:pt x="1832322" y="676863"/>
                </a:lnTo>
                <a:lnTo>
                  <a:pt x="1834870" y="674335"/>
                </a:lnTo>
                <a:lnTo>
                  <a:pt x="1837417" y="672755"/>
                </a:lnTo>
                <a:lnTo>
                  <a:pt x="1840283" y="670859"/>
                </a:lnTo>
                <a:lnTo>
                  <a:pt x="1843149" y="669595"/>
                </a:lnTo>
                <a:lnTo>
                  <a:pt x="1846652" y="668330"/>
                </a:lnTo>
                <a:lnTo>
                  <a:pt x="1849518" y="667382"/>
                </a:lnTo>
                <a:lnTo>
                  <a:pt x="1853339" y="667066"/>
                </a:lnTo>
                <a:lnTo>
                  <a:pt x="1856524" y="666750"/>
                </a:lnTo>
                <a:close/>
                <a:moveTo>
                  <a:pt x="629654" y="666750"/>
                </a:moveTo>
                <a:lnTo>
                  <a:pt x="775285" y="666750"/>
                </a:lnTo>
                <a:lnTo>
                  <a:pt x="778783" y="667066"/>
                </a:lnTo>
                <a:lnTo>
                  <a:pt x="781962" y="667382"/>
                </a:lnTo>
                <a:lnTo>
                  <a:pt x="785460" y="668330"/>
                </a:lnTo>
                <a:lnTo>
                  <a:pt x="788640" y="669595"/>
                </a:lnTo>
                <a:lnTo>
                  <a:pt x="791819" y="670859"/>
                </a:lnTo>
                <a:lnTo>
                  <a:pt x="794363" y="672755"/>
                </a:lnTo>
                <a:lnTo>
                  <a:pt x="797225" y="674335"/>
                </a:lnTo>
                <a:lnTo>
                  <a:pt x="799451" y="676863"/>
                </a:lnTo>
                <a:lnTo>
                  <a:pt x="801677" y="679076"/>
                </a:lnTo>
                <a:lnTo>
                  <a:pt x="803902" y="681920"/>
                </a:lnTo>
                <a:lnTo>
                  <a:pt x="805492" y="684764"/>
                </a:lnTo>
                <a:lnTo>
                  <a:pt x="806764" y="687292"/>
                </a:lnTo>
                <a:lnTo>
                  <a:pt x="808036" y="690769"/>
                </a:lnTo>
                <a:lnTo>
                  <a:pt x="808990" y="693929"/>
                </a:lnTo>
                <a:lnTo>
                  <a:pt x="809626" y="697405"/>
                </a:lnTo>
                <a:lnTo>
                  <a:pt x="809626" y="700566"/>
                </a:lnTo>
                <a:lnTo>
                  <a:pt x="809626" y="704358"/>
                </a:lnTo>
                <a:lnTo>
                  <a:pt x="808990" y="707834"/>
                </a:lnTo>
                <a:lnTo>
                  <a:pt x="808036" y="710995"/>
                </a:lnTo>
                <a:lnTo>
                  <a:pt x="806764" y="714155"/>
                </a:lnTo>
                <a:lnTo>
                  <a:pt x="805492" y="716999"/>
                </a:lnTo>
                <a:lnTo>
                  <a:pt x="803902" y="720160"/>
                </a:lnTo>
                <a:lnTo>
                  <a:pt x="801677" y="722688"/>
                </a:lnTo>
                <a:lnTo>
                  <a:pt x="799451" y="724900"/>
                </a:lnTo>
                <a:lnTo>
                  <a:pt x="797225" y="727112"/>
                </a:lnTo>
                <a:lnTo>
                  <a:pt x="794363" y="729009"/>
                </a:lnTo>
                <a:lnTo>
                  <a:pt x="791819" y="730905"/>
                </a:lnTo>
                <a:lnTo>
                  <a:pt x="788640" y="732169"/>
                </a:lnTo>
                <a:lnTo>
                  <a:pt x="785460" y="733433"/>
                </a:lnTo>
                <a:lnTo>
                  <a:pt x="781962" y="734381"/>
                </a:lnTo>
                <a:lnTo>
                  <a:pt x="778783" y="734697"/>
                </a:lnTo>
                <a:lnTo>
                  <a:pt x="775285" y="735013"/>
                </a:lnTo>
                <a:lnTo>
                  <a:pt x="629654" y="735013"/>
                </a:lnTo>
                <a:lnTo>
                  <a:pt x="626156" y="734697"/>
                </a:lnTo>
                <a:lnTo>
                  <a:pt x="622976" y="734381"/>
                </a:lnTo>
                <a:lnTo>
                  <a:pt x="619479" y="733433"/>
                </a:lnTo>
                <a:lnTo>
                  <a:pt x="616299" y="732169"/>
                </a:lnTo>
                <a:lnTo>
                  <a:pt x="613119" y="730905"/>
                </a:lnTo>
                <a:lnTo>
                  <a:pt x="610576" y="729009"/>
                </a:lnTo>
                <a:lnTo>
                  <a:pt x="607714" y="727112"/>
                </a:lnTo>
                <a:lnTo>
                  <a:pt x="605488" y="724900"/>
                </a:lnTo>
                <a:lnTo>
                  <a:pt x="603262" y="722688"/>
                </a:lnTo>
                <a:lnTo>
                  <a:pt x="601036" y="720160"/>
                </a:lnTo>
                <a:lnTo>
                  <a:pt x="599447" y="716999"/>
                </a:lnTo>
                <a:lnTo>
                  <a:pt x="598175" y="714155"/>
                </a:lnTo>
                <a:lnTo>
                  <a:pt x="596903" y="710995"/>
                </a:lnTo>
                <a:lnTo>
                  <a:pt x="596267" y="707834"/>
                </a:lnTo>
                <a:lnTo>
                  <a:pt x="595313" y="704358"/>
                </a:lnTo>
                <a:lnTo>
                  <a:pt x="595313" y="700566"/>
                </a:lnTo>
                <a:lnTo>
                  <a:pt x="595313" y="697405"/>
                </a:lnTo>
                <a:lnTo>
                  <a:pt x="596267" y="693929"/>
                </a:lnTo>
                <a:lnTo>
                  <a:pt x="596903" y="690769"/>
                </a:lnTo>
                <a:lnTo>
                  <a:pt x="598175" y="687292"/>
                </a:lnTo>
                <a:lnTo>
                  <a:pt x="599447" y="684764"/>
                </a:lnTo>
                <a:lnTo>
                  <a:pt x="601036" y="681920"/>
                </a:lnTo>
                <a:lnTo>
                  <a:pt x="603262" y="679076"/>
                </a:lnTo>
                <a:lnTo>
                  <a:pt x="605488" y="676863"/>
                </a:lnTo>
                <a:lnTo>
                  <a:pt x="607714" y="674335"/>
                </a:lnTo>
                <a:lnTo>
                  <a:pt x="610576" y="672755"/>
                </a:lnTo>
                <a:lnTo>
                  <a:pt x="613119" y="670859"/>
                </a:lnTo>
                <a:lnTo>
                  <a:pt x="616299" y="669595"/>
                </a:lnTo>
                <a:lnTo>
                  <a:pt x="619479" y="668330"/>
                </a:lnTo>
                <a:lnTo>
                  <a:pt x="622976" y="667382"/>
                </a:lnTo>
                <a:lnTo>
                  <a:pt x="626156" y="667066"/>
                </a:lnTo>
                <a:lnTo>
                  <a:pt x="629654" y="666750"/>
                </a:lnTo>
                <a:close/>
                <a:moveTo>
                  <a:pt x="1315880" y="528637"/>
                </a:moveTo>
                <a:lnTo>
                  <a:pt x="1321897" y="528954"/>
                </a:lnTo>
                <a:lnTo>
                  <a:pt x="1327598" y="529904"/>
                </a:lnTo>
                <a:lnTo>
                  <a:pt x="1333615" y="531805"/>
                </a:lnTo>
                <a:lnTo>
                  <a:pt x="1339316" y="534655"/>
                </a:lnTo>
                <a:lnTo>
                  <a:pt x="1345017" y="537823"/>
                </a:lnTo>
                <a:lnTo>
                  <a:pt x="1350084" y="541941"/>
                </a:lnTo>
                <a:lnTo>
                  <a:pt x="1354835" y="546375"/>
                </a:lnTo>
                <a:lnTo>
                  <a:pt x="1359586" y="551760"/>
                </a:lnTo>
                <a:lnTo>
                  <a:pt x="1364020" y="557778"/>
                </a:lnTo>
                <a:lnTo>
                  <a:pt x="1367503" y="564430"/>
                </a:lnTo>
                <a:lnTo>
                  <a:pt x="1370987" y="571398"/>
                </a:lnTo>
                <a:lnTo>
                  <a:pt x="1373837" y="579634"/>
                </a:lnTo>
                <a:lnTo>
                  <a:pt x="1375104" y="583751"/>
                </a:lnTo>
                <a:lnTo>
                  <a:pt x="1376371" y="588186"/>
                </a:lnTo>
                <a:lnTo>
                  <a:pt x="1377955" y="597055"/>
                </a:lnTo>
                <a:lnTo>
                  <a:pt x="1379222" y="606557"/>
                </a:lnTo>
                <a:lnTo>
                  <a:pt x="1379538" y="616377"/>
                </a:lnTo>
                <a:lnTo>
                  <a:pt x="1379222" y="627463"/>
                </a:lnTo>
                <a:lnTo>
                  <a:pt x="1378905" y="637915"/>
                </a:lnTo>
                <a:lnTo>
                  <a:pt x="1378588" y="647101"/>
                </a:lnTo>
                <a:lnTo>
                  <a:pt x="1377955" y="655970"/>
                </a:lnTo>
                <a:lnTo>
                  <a:pt x="1376054" y="673074"/>
                </a:lnTo>
                <a:lnTo>
                  <a:pt x="1373204" y="690179"/>
                </a:lnTo>
                <a:lnTo>
                  <a:pt x="1370037" y="706967"/>
                </a:lnTo>
                <a:lnTo>
                  <a:pt x="1366237" y="725021"/>
                </a:lnTo>
                <a:lnTo>
                  <a:pt x="1361803" y="745293"/>
                </a:lnTo>
                <a:lnTo>
                  <a:pt x="1357369" y="769366"/>
                </a:lnTo>
                <a:lnTo>
                  <a:pt x="1352301" y="797873"/>
                </a:lnTo>
                <a:lnTo>
                  <a:pt x="1346917" y="830815"/>
                </a:lnTo>
                <a:lnTo>
                  <a:pt x="1344384" y="849503"/>
                </a:lnTo>
                <a:lnTo>
                  <a:pt x="1341533" y="870092"/>
                </a:lnTo>
                <a:lnTo>
                  <a:pt x="1338683" y="892264"/>
                </a:lnTo>
                <a:lnTo>
                  <a:pt x="1335832" y="916654"/>
                </a:lnTo>
                <a:lnTo>
                  <a:pt x="1296561" y="916654"/>
                </a:lnTo>
                <a:lnTo>
                  <a:pt x="1293710" y="892264"/>
                </a:lnTo>
                <a:lnTo>
                  <a:pt x="1290860" y="870092"/>
                </a:lnTo>
                <a:lnTo>
                  <a:pt x="1288326" y="849820"/>
                </a:lnTo>
                <a:lnTo>
                  <a:pt x="1285792" y="831132"/>
                </a:lnTo>
                <a:lnTo>
                  <a:pt x="1280092" y="797873"/>
                </a:lnTo>
                <a:lnTo>
                  <a:pt x="1275341" y="769366"/>
                </a:lnTo>
                <a:lnTo>
                  <a:pt x="1270590" y="745293"/>
                </a:lnTo>
                <a:lnTo>
                  <a:pt x="1266473" y="725021"/>
                </a:lnTo>
                <a:lnTo>
                  <a:pt x="1262356" y="706967"/>
                </a:lnTo>
                <a:lnTo>
                  <a:pt x="1258872" y="690179"/>
                </a:lnTo>
                <a:lnTo>
                  <a:pt x="1256339" y="673074"/>
                </a:lnTo>
                <a:lnTo>
                  <a:pt x="1254438" y="655970"/>
                </a:lnTo>
                <a:lnTo>
                  <a:pt x="1253805" y="647101"/>
                </a:lnTo>
                <a:lnTo>
                  <a:pt x="1252855" y="637915"/>
                </a:lnTo>
                <a:lnTo>
                  <a:pt x="1252538" y="627463"/>
                </a:lnTo>
                <a:lnTo>
                  <a:pt x="1252538" y="616377"/>
                </a:lnTo>
                <a:lnTo>
                  <a:pt x="1252855" y="606557"/>
                </a:lnTo>
                <a:lnTo>
                  <a:pt x="1254122" y="597055"/>
                </a:lnTo>
                <a:lnTo>
                  <a:pt x="1255705" y="588186"/>
                </a:lnTo>
                <a:lnTo>
                  <a:pt x="1256972" y="583751"/>
                </a:lnTo>
                <a:lnTo>
                  <a:pt x="1258239" y="579634"/>
                </a:lnTo>
                <a:lnTo>
                  <a:pt x="1261406" y="571398"/>
                </a:lnTo>
                <a:lnTo>
                  <a:pt x="1264573" y="564430"/>
                </a:lnTo>
                <a:lnTo>
                  <a:pt x="1268374" y="557778"/>
                </a:lnTo>
                <a:lnTo>
                  <a:pt x="1272807" y="551760"/>
                </a:lnTo>
                <a:lnTo>
                  <a:pt x="1277241" y="546375"/>
                </a:lnTo>
                <a:lnTo>
                  <a:pt x="1281992" y="541941"/>
                </a:lnTo>
                <a:lnTo>
                  <a:pt x="1287376" y="537823"/>
                </a:lnTo>
                <a:lnTo>
                  <a:pt x="1293077" y="534655"/>
                </a:lnTo>
                <a:lnTo>
                  <a:pt x="1298778" y="531805"/>
                </a:lnTo>
                <a:lnTo>
                  <a:pt x="1304162" y="529904"/>
                </a:lnTo>
                <a:lnTo>
                  <a:pt x="1310179" y="528954"/>
                </a:lnTo>
                <a:lnTo>
                  <a:pt x="1315880" y="528637"/>
                </a:lnTo>
                <a:close/>
                <a:moveTo>
                  <a:pt x="1316038" y="427125"/>
                </a:moveTo>
                <a:lnTo>
                  <a:pt x="1306196" y="427443"/>
                </a:lnTo>
                <a:lnTo>
                  <a:pt x="1296353" y="427761"/>
                </a:lnTo>
                <a:lnTo>
                  <a:pt x="1283971" y="428715"/>
                </a:lnTo>
                <a:lnTo>
                  <a:pt x="1269048" y="430622"/>
                </a:lnTo>
                <a:lnTo>
                  <a:pt x="1252221" y="432529"/>
                </a:lnTo>
                <a:lnTo>
                  <a:pt x="1233806" y="435390"/>
                </a:lnTo>
                <a:lnTo>
                  <a:pt x="1224281" y="437615"/>
                </a:lnTo>
                <a:lnTo>
                  <a:pt x="1214121" y="439523"/>
                </a:lnTo>
                <a:lnTo>
                  <a:pt x="1204278" y="441748"/>
                </a:lnTo>
                <a:lnTo>
                  <a:pt x="1193483" y="444609"/>
                </a:lnTo>
                <a:lnTo>
                  <a:pt x="1183323" y="447470"/>
                </a:lnTo>
                <a:lnTo>
                  <a:pt x="1172528" y="450967"/>
                </a:lnTo>
                <a:lnTo>
                  <a:pt x="1161733" y="454463"/>
                </a:lnTo>
                <a:lnTo>
                  <a:pt x="1150938" y="458914"/>
                </a:lnTo>
                <a:lnTo>
                  <a:pt x="1140143" y="463364"/>
                </a:lnTo>
                <a:lnTo>
                  <a:pt x="1129348" y="467814"/>
                </a:lnTo>
                <a:lnTo>
                  <a:pt x="1118871" y="473218"/>
                </a:lnTo>
                <a:lnTo>
                  <a:pt x="1108393" y="478940"/>
                </a:lnTo>
                <a:lnTo>
                  <a:pt x="1097916" y="484980"/>
                </a:lnTo>
                <a:lnTo>
                  <a:pt x="1088073" y="491338"/>
                </a:lnTo>
                <a:lnTo>
                  <a:pt x="1078231" y="498331"/>
                </a:lnTo>
                <a:lnTo>
                  <a:pt x="1069023" y="505960"/>
                </a:lnTo>
                <a:lnTo>
                  <a:pt x="1059498" y="514225"/>
                </a:lnTo>
                <a:lnTo>
                  <a:pt x="1050926" y="522808"/>
                </a:lnTo>
                <a:lnTo>
                  <a:pt x="1043623" y="530755"/>
                </a:lnTo>
                <a:lnTo>
                  <a:pt x="1036638" y="539656"/>
                </a:lnTo>
                <a:lnTo>
                  <a:pt x="1029971" y="548557"/>
                </a:lnTo>
                <a:lnTo>
                  <a:pt x="1023938" y="557775"/>
                </a:lnTo>
                <a:lnTo>
                  <a:pt x="1018541" y="567312"/>
                </a:lnTo>
                <a:lnTo>
                  <a:pt x="1013461" y="577166"/>
                </a:lnTo>
                <a:lnTo>
                  <a:pt x="1009333" y="587656"/>
                </a:lnTo>
                <a:lnTo>
                  <a:pt x="1005206" y="598464"/>
                </a:lnTo>
                <a:lnTo>
                  <a:pt x="1001713" y="608954"/>
                </a:lnTo>
                <a:lnTo>
                  <a:pt x="998856" y="620398"/>
                </a:lnTo>
                <a:lnTo>
                  <a:pt x="996633" y="632160"/>
                </a:lnTo>
                <a:lnTo>
                  <a:pt x="994728" y="643922"/>
                </a:lnTo>
                <a:lnTo>
                  <a:pt x="993458" y="656319"/>
                </a:lnTo>
                <a:lnTo>
                  <a:pt x="992506" y="668716"/>
                </a:lnTo>
                <a:lnTo>
                  <a:pt x="992506" y="681750"/>
                </a:lnTo>
                <a:lnTo>
                  <a:pt x="992506" y="694783"/>
                </a:lnTo>
                <a:lnTo>
                  <a:pt x="993141" y="707498"/>
                </a:lnTo>
                <a:lnTo>
                  <a:pt x="994093" y="719260"/>
                </a:lnTo>
                <a:lnTo>
                  <a:pt x="994728" y="730704"/>
                </a:lnTo>
                <a:lnTo>
                  <a:pt x="996316" y="741829"/>
                </a:lnTo>
                <a:lnTo>
                  <a:pt x="997586" y="752002"/>
                </a:lnTo>
                <a:lnTo>
                  <a:pt x="998856" y="762174"/>
                </a:lnTo>
                <a:lnTo>
                  <a:pt x="1000443" y="771393"/>
                </a:lnTo>
                <a:lnTo>
                  <a:pt x="1002031" y="780611"/>
                </a:lnTo>
                <a:lnTo>
                  <a:pt x="1003936" y="789194"/>
                </a:lnTo>
                <a:lnTo>
                  <a:pt x="1005841" y="797777"/>
                </a:lnTo>
                <a:lnTo>
                  <a:pt x="1008063" y="805724"/>
                </a:lnTo>
                <a:lnTo>
                  <a:pt x="1010603" y="813035"/>
                </a:lnTo>
                <a:lnTo>
                  <a:pt x="1012826" y="820347"/>
                </a:lnTo>
                <a:lnTo>
                  <a:pt x="1015683" y="827022"/>
                </a:lnTo>
                <a:lnTo>
                  <a:pt x="1018223" y="833698"/>
                </a:lnTo>
                <a:lnTo>
                  <a:pt x="1020763" y="840055"/>
                </a:lnTo>
                <a:lnTo>
                  <a:pt x="1023621" y="846095"/>
                </a:lnTo>
                <a:lnTo>
                  <a:pt x="1026478" y="851817"/>
                </a:lnTo>
                <a:lnTo>
                  <a:pt x="1032828" y="862943"/>
                </a:lnTo>
                <a:lnTo>
                  <a:pt x="1039496" y="872797"/>
                </a:lnTo>
                <a:lnTo>
                  <a:pt x="1046481" y="882652"/>
                </a:lnTo>
                <a:lnTo>
                  <a:pt x="1053466" y="891552"/>
                </a:lnTo>
                <a:lnTo>
                  <a:pt x="1061086" y="900135"/>
                </a:lnTo>
                <a:lnTo>
                  <a:pt x="1076643" y="917301"/>
                </a:lnTo>
                <a:lnTo>
                  <a:pt x="1091883" y="934467"/>
                </a:lnTo>
                <a:lnTo>
                  <a:pt x="1099821" y="943367"/>
                </a:lnTo>
                <a:lnTo>
                  <a:pt x="1107441" y="952904"/>
                </a:lnTo>
                <a:lnTo>
                  <a:pt x="1115061" y="962758"/>
                </a:lnTo>
                <a:lnTo>
                  <a:pt x="1122681" y="973566"/>
                </a:lnTo>
                <a:lnTo>
                  <a:pt x="1129983" y="985010"/>
                </a:lnTo>
                <a:lnTo>
                  <a:pt x="1136968" y="996772"/>
                </a:lnTo>
                <a:lnTo>
                  <a:pt x="1143953" y="1009805"/>
                </a:lnTo>
                <a:lnTo>
                  <a:pt x="1150938" y="1024427"/>
                </a:lnTo>
                <a:lnTo>
                  <a:pt x="1153796" y="1031739"/>
                </a:lnTo>
                <a:lnTo>
                  <a:pt x="1157288" y="1039686"/>
                </a:lnTo>
                <a:lnTo>
                  <a:pt x="1160146" y="1047633"/>
                </a:lnTo>
                <a:lnTo>
                  <a:pt x="1162686" y="1056216"/>
                </a:lnTo>
                <a:lnTo>
                  <a:pt x="1165543" y="1064799"/>
                </a:lnTo>
                <a:lnTo>
                  <a:pt x="1168083" y="1074017"/>
                </a:lnTo>
                <a:lnTo>
                  <a:pt x="1170941" y="1083554"/>
                </a:lnTo>
                <a:lnTo>
                  <a:pt x="1173163" y="1093408"/>
                </a:lnTo>
                <a:lnTo>
                  <a:pt x="1175386" y="1103580"/>
                </a:lnTo>
                <a:lnTo>
                  <a:pt x="1177608" y="1114388"/>
                </a:lnTo>
                <a:lnTo>
                  <a:pt x="1179513" y="1125196"/>
                </a:lnTo>
                <a:lnTo>
                  <a:pt x="1181418" y="1136958"/>
                </a:lnTo>
                <a:lnTo>
                  <a:pt x="1181680" y="1141412"/>
                </a:lnTo>
                <a:lnTo>
                  <a:pt x="1456680" y="1141412"/>
                </a:lnTo>
                <a:lnTo>
                  <a:pt x="1456691" y="1136958"/>
                </a:lnTo>
                <a:lnTo>
                  <a:pt x="1458596" y="1125196"/>
                </a:lnTo>
                <a:lnTo>
                  <a:pt x="1460818" y="1114388"/>
                </a:lnTo>
                <a:lnTo>
                  <a:pt x="1462723" y="1103580"/>
                </a:lnTo>
                <a:lnTo>
                  <a:pt x="1464946" y="1093408"/>
                </a:lnTo>
                <a:lnTo>
                  <a:pt x="1467486" y="1083554"/>
                </a:lnTo>
                <a:lnTo>
                  <a:pt x="1470026" y="1074017"/>
                </a:lnTo>
                <a:lnTo>
                  <a:pt x="1472883" y="1064799"/>
                </a:lnTo>
                <a:lnTo>
                  <a:pt x="1475423" y="1056216"/>
                </a:lnTo>
                <a:lnTo>
                  <a:pt x="1478281" y="1047633"/>
                </a:lnTo>
                <a:lnTo>
                  <a:pt x="1481456" y="1039686"/>
                </a:lnTo>
                <a:lnTo>
                  <a:pt x="1484313" y="1031739"/>
                </a:lnTo>
                <a:lnTo>
                  <a:pt x="1487806" y="1024427"/>
                </a:lnTo>
                <a:lnTo>
                  <a:pt x="1494156" y="1009805"/>
                </a:lnTo>
                <a:lnTo>
                  <a:pt x="1501141" y="996772"/>
                </a:lnTo>
                <a:lnTo>
                  <a:pt x="1508443" y="985010"/>
                </a:lnTo>
                <a:lnTo>
                  <a:pt x="1515746" y="973566"/>
                </a:lnTo>
                <a:lnTo>
                  <a:pt x="1523048" y="962758"/>
                </a:lnTo>
                <a:lnTo>
                  <a:pt x="1530986" y="952904"/>
                </a:lnTo>
                <a:lnTo>
                  <a:pt x="1538606" y="943367"/>
                </a:lnTo>
                <a:lnTo>
                  <a:pt x="1546543" y="934467"/>
                </a:lnTo>
                <a:lnTo>
                  <a:pt x="1561466" y="917301"/>
                </a:lnTo>
                <a:lnTo>
                  <a:pt x="1577341" y="900135"/>
                </a:lnTo>
                <a:lnTo>
                  <a:pt x="1584643" y="891552"/>
                </a:lnTo>
                <a:lnTo>
                  <a:pt x="1591946" y="882652"/>
                </a:lnTo>
                <a:lnTo>
                  <a:pt x="1598613" y="872797"/>
                </a:lnTo>
                <a:lnTo>
                  <a:pt x="1605281" y="862943"/>
                </a:lnTo>
                <a:lnTo>
                  <a:pt x="1611631" y="851817"/>
                </a:lnTo>
                <a:lnTo>
                  <a:pt x="1614806" y="846095"/>
                </a:lnTo>
                <a:lnTo>
                  <a:pt x="1617346" y="840055"/>
                </a:lnTo>
                <a:lnTo>
                  <a:pt x="1620203" y="833698"/>
                </a:lnTo>
                <a:lnTo>
                  <a:pt x="1623061" y="827022"/>
                </a:lnTo>
                <a:lnTo>
                  <a:pt x="1625283" y="820347"/>
                </a:lnTo>
                <a:lnTo>
                  <a:pt x="1628141" y="813035"/>
                </a:lnTo>
                <a:lnTo>
                  <a:pt x="1630046" y="805724"/>
                </a:lnTo>
                <a:lnTo>
                  <a:pt x="1632268" y="797777"/>
                </a:lnTo>
                <a:lnTo>
                  <a:pt x="1634491" y="789194"/>
                </a:lnTo>
                <a:lnTo>
                  <a:pt x="1636396" y="780611"/>
                </a:lnTo>
                <a:lnTo>
                  <a:pt x="1637983" y="771393"/>
                </a:lnTo>
                <a:lnTo>
                  <a:pt x="1639571" y="762174"/>
                </a:lnTo>
                <a:lnTo>
                  <a:pt x="1641158" y="752002"/>
                </a:lnTo>
                <a:lnTo>
                  <a:pt x="1642428" y="741829"/>
                </a:lnTo>
                <a:lnTo>
                  <a:pt x="1643381" y="730704"/>
                </a:lnTo>
                <a:lnTo>
                  <a:pt x="1644333" y="719260"/>
                </a:lnTo>
                <a:lnTo>
                  <a:pt x="1644968" y="707498"/>
                </a:lnTo>
                <a:lnTo>
                  <a:pt x="1645603" y="694783"/>
                </a:lnTo>
                <a:lnTo>
                  <a:pt x="1645921" y="681750"/>
                </a:lnTo>
                <a:lnTo>
                  <a:pt x="1645603" y="668716"/>
                </a:lnTo>
                <a:lnTo>
                  <a:pt x="1644968" y="656319"/>
                </a:lnTo>
                <a:lnTo>
                  <a:pt x="1643698" y="643922"/>
                </a:lnTo>
                <a:lnTo>
                  <a:pt x="1641793" y="632160"/>
                </a:lnTo>
                <a:lnTo>
                  <a:pt x="1639253" y="620398"/>
                </a:lnTo>
                <a:lnTo>
                  <a:pt x="1636396" y="608954"/>
                </a:lnTo>
                <a:lnTo>
                  <a:pt x="1632903" y="598464"/>
                </a:lnTo>
                <a:lnTo>
                  <a:pt x="1629411" y="587656"/>
                </a:lnTo>
                <a:lnTo>
                  <a:pt x="1624648" y="577166"/>
                </a:lnTo>
                <a:lnTo>
                  <a:pt x="1619568" y="567312"/>
                </a:lnTo>
                <a:lnTo>
                  <a:pt x="1614488" y="557775"/>
                </a:lnTo>
                <a:lnTo>
                  <a:pt x="1608456" y="548557"/>
                </a:lnTo>
                <a:lnTo>
                  <a:pt x="1602106" y="539656"/>
                </a:lnTo>
                <a:lnTo>
                  <a:pt x="1595121" y="530755"/>
                </a:lnTo>
                <a:lnTo>
                  <a:pt x="1587183" y="522808"/>
                </a:lnTo>
                <a:lnTo>
                  <a:pt x="1578611" y="514225"/>
                </a:lnTo>
                <a:lnTo>
                  <a:pt x="1569721" y="505960"/>
                </a:lnTo>
                <a:lnTo>
                  <a:pt x="1559878" y="498331"/>
                </a:lnTo>
                <a:lnTo>
                  <a:pt x="1550353" y="491338"/>
                </a:lnTo>
                <a:lnTo>
                  <a:pt x="1540193" y="484980"/>
                </a:lnTo>
                <a:lnTo>
                  <a:pt x="1529716" y="478622"/>
                </a:lnTo>
                <a:lnTo>
                  <a:pt x="1519556" y="473218"/>
                </a:lnTo>
                <a:lnTo>
                  <a:pt x="1508761" y="467814"/>
                </a:lnTo>
                <a:lnTo>
                  <a:pt x="1497966" y="463046"/>
                </a:lnTo>
                <a:lnTo>
                  <a:pt x="1487488" y="458596"/>
                </a:lnTo>
                <a:lnTo>
                  <a:pt x="1476376" y="454463"/>
                </a:lnTo>
                <a:lnTo>
                  <a:pt x="1465581" y="450967"/>
                </a:lnTo>
                <a:lnTo>
                  <a:pt x="1455103" y="447470"/>
                </a:lnTo>
                <a:lnTo>
                  <a:pt x="1444308" y="444609"/>
                </a:lnTo>
                <a:lnTo>
                  <a:pt x="1434148" y="441748"/>
                </a:lnTo>
                <a:lnTo>
                  <a:pt x="1423988" y="439523"/>
                </a:lnTo>
                <a:lnTo>
                  <a:pt x="1413828" y="437615"/>
                </a:lnTo>
                <a:lnTo>
                  <a:pt x="1404303" y="435390"/>
                </a:lnTo>
                <a:lnTo>
                  <a:pt x="1385888" y="432529"/>
                </a:lnTo>
                <a:lnTo>
                  <a:pt x="1369061" y="430304"/>
                </a:lnTo>
                <a:lnTo>
                  <a:pt x="1354456" y="428715"/>
                </a:lnTo>
                <a:lnTo>
                  <a:pt x="1342073" y="427761"/>
                </a:lnTo>
                <a:lnTo>
                  <a:pt x="1332866" y="427443"/>
                </a:lnTo>
                <a:lnTo>
                  <a:pt x="1323023" y="427125"/>
                </a:lnTo>
                <a:lnTo>
                  <a:pt x="1316038" y="427125"/>
                </a:lnTo>
                <a:close/>
                <a:moveTo>
                  <a:pt x="1309371" y="354012"/>
                </a:moveTo>
                <a:lnTo>
                  <a:pt x="1315403" y="354012"/>
                </a:lnTo>
                <a:lnTo>
                  <a:pt x="1322071" y="354012"/>
                </a:lnTo>
                <a:lnTo>
                  <a:pt x="1328103" y="354012"/>
                </a:lnTo>
                <a:lnTo>
                  <a:pt x="1337628" y="354330"/>
                </a:lnTo>
                <a:lnTo>
                  <a:pt x="1350011" y="354966"/>
                </a:lnTo>
                <a:lnTo>
                  <a:pt x="1365568" y="356237"/>
                </a:lnTo>
                <a:lnTo>
                  <a:pt x="1383666" y="358145"/>
                </a:lnTo>
                <a:lnTo>
                  <a:pt x="1403351" y="361006"/>
                </a:lnTo>
                <a:lnTo>
                  <a:pt x="1413828" y="362913"/>
                </a:lnTo>
                <a:lnTo>
                  <a:pt x="1424941" y="364820"/>
                </a:lnTo>
                <a:lnTo>
                  <a:pt x="1436371" y="367363"/>
                </a:lnTo>
                <a:lnTo>
                  <a:pt x="1448118" y="369906"/>
                </a:lnTo>
                <a:lnTo>
                  <a:pt x="1460183" y="373085"/>
                </a:lnTo>
                <a:lnTo>
                  <a:pt x="1471931" y="376264"/>
                </a:lnTo>
                <a:lnTo>
                  <a:pt x="1484313" y="380079"/>
                </a:lnTo>
                <a:lnTo>
                  <a:pt x="1497013" y="383893"/>
                </a:lnTo>
                <a:lnTo>
                  <a:pt x="1509396" y="388661"/>
                </a:lnTo>
                <a:lnTo>
                  <a:pt x="1522096" y="393748"/>
                </a:lnTo>
                <a:lnTo>
                  <a:pt x="1534478" y="399152"/>
                </a:lnTo>
                <a:lnTo>
                  <a:pt x="1547178" y="405191"/>
                </a:lnTo>
                <a:lnTo>
                  <a:pt x="1559561" y="411549"/>
                </a:lnTo>
                <a:lnTo>
                  <a:pt x="1571943" y="418542"/>
                </a:lnTo>
                <a:lnTo>
                  <a:pt x="1584008" y="425854"/>
                </a:lnTo>
                <a:lnTo>
                  <a:pt x="1595756" y="433801"/>
                </a:lnTo>
                <a:lnTo>
                  <a:pt x="1607186" y="442384"/>
                </a:lnTo>
                <a:lnTo>
                  <a:pt x="1618616" y="451602"/>
                </a:lnTo>
                <a:lnTo>
                  <a:pt x="1629728" y="461139"/>
                </a:lnTo>
                <a:lnTo>
                  <a:pt x="1640206" y="471629"/>
                </a:lnTo>
                <a:lnTo>
                  <a:pt x="1650366" y="483073"/>
                </a:lnTo>
                <a:lnTo>
                  <a:pt x="1659891" y="494199"/>
                </a:lnTo>
                <a:lnTo>
                  <a:pt x="1668463" y="506278"/>
                </a:lnTo>
                <a:lnTo>
                  <a:pt x="1672591" y="512318"/>
                </a:lnTo>
                <a:lnTo>
                  <a:pt x="1676401" y="518676"/>
                </a:lnTo>
                <a:lnTo>
                  <a:pt x="1680211" y="525033"/>
                </a:lnTo>
                <a:lnTo>
                  <a:pt x="1683703" y="531391"/>
                </a:lnTo>
                <a:lnTo>
                  <a:pt x="1690371" y="544424"/>
                </a:lnTo>
                <a:lnTo>
                  <a:pt x="1696403" y="558093"/>
                </a:lnTo>
                <a:lnTo>
                  <a:pt x="1701801" y="572398"/>
                </a:lnTo>
                <a:lnTo>
                  <a:pt x="1706563" y="586703"/>
                </a:lnTo>
                <a:lnTo>
                  <a:pt x="1710056" y="601325"/>
                </a:lnTo>
                <a:lnTo>
                  <a:pt x="1713548" y="616266"/>
                </a:lnTo>
                <a:lnTo>
                  <a:pt x="1715771" y="631842"/>
                </a:lnTo>
                <a:lnTo>
                  <a:pt x="1717993" y="647736"/>
                </a:lnTo>
                <a:lnTo>
                  <a:pt x="1718946" y="663948"/>
                </a:lnTo>
                <a:lnTo>
                  <a:pt x="1719263" y="680478"/>
                </a:lnTo>
                <a:lnTo>
                  <a:pt x="1718946" y="697644"/>
                </a:lnTo>
                <a:lnTo>
                  <a:pt x="1718311" y="712584"/>
                </a:lnTo>
                <a:lnTo>
                  <a:pt x="1717041" y="727207"/>
                </a:lnTo>
                <a:lnTo>
                  <a:pt x="1716088" y="740876"/>
                </a:lnTo>
                <a:lnTo>
                  <a:pt x="1714501" y="753909"/>
                </a:lnTo>
                <a:lnTo>
                  <a:pt x="1712913" y="766624"/>
                </a:lnTo>
                <a:lnTo>
                  <a:pt x="1711326" y="778704"/>
                </a:lnTo>
                <a:lnTo>
                  <a:pt x="1709103" y="790148"/>
                </a:lnTo>
                <a:lnTo>
                  <a:pt x="1706881" y="801274"/>
                </a:lnTo>
                <a:lnTo>
                  <a:pt x="1704658" y="812082"/>
                </a:lnTo>
                <a:lnTo>
                  <a:pt x="1701801" y="821936"/>
                </a:lnTo>
                <a:lnTo>
                  <a:pt x="1698943" y="831790"/>
                </a:lnTo>
                <a:lnTo>
                  <a:pt x="1696086" y="841009"/>
                </a:lnTo>
                <a:lnTo>
                  <a:pt x="1692911" y="849910"/>
                </a:lnTo>
                <a:lnTo>
                  <a:pt x="1689736" y="858175"/>
                </a:lnTo>
                <a:lnTo>
                  <a:pt x="1686243" y="866122"/>
                </a:lnTo>
                <a:lnTo>
                  <a:pt x="1682751" y="874069"/>
                </a:lnTo>
                <a:lnTo>
                  <a:pt x="1679258" y="881698"/>
                </a:lnTo>
                <a:lnTo>
                  <a:pt x="1675448" y="888691"/>
                </a:lnTo>
                <a:lnTo>
                  <a:pt x="1671321" y="895367"/>
                </a:lnTo>
                <a:lnTo>
                  <a:pt x="1667828" y="902042"/>
                </a:lnTo>
                <a:lnTo>
                  <a:pt x="1659573" y="914440"/>
                </a:lnTo>
                <a:lnTo>
                  <a:pt x="1651001" y="925884"/>
                </a:lnTo>
                <a:lnTo>
                  <a:pt x="1642428" y="936692"/>
                </a:lnTo>
                <a:lnTo>
                  <a:pt x="1633856" y="947182"/>
                </a:lnTo>
                <a:lnTo>
                  <a:pt x="1624648" y="957036"/>
                </a:lnTo>
                <a:lnTo>
                  <a:pt x="1615758" y="966891"/>
                </a:lnTo>
                <a:lnTo>
                  <a:pt x="1602423" y="981831"/>
                </a:lnTo>
                <a:lnTo>
                  <a:pt x="1595756" y="989460"/>
                </a:lnTo>
                <a:lnTo>
                  <a:pt x="1589406" y="997407"/>
                </a:lnTo>
                <a:lnTo>
                  <a:pt x="1583056" y="1005672"/>
                </a:lnTo>
                <a:lnTo>
                  <a:pt x="1576706" y="1014255"/>
                </a:lnTo>
                <a:lnTo>
                  <a:pt x="1570991" y="1023474"/>
                </a:lnTo>
                <a:lnTo>
                  <a:pt x="1564958" y="1033010"/>
                </a:lnTo>
                <a:lnTo>
                  <a:pt x="1559561" y="1043818"/>
                </a:lnTo>
                <a:lnTo>
                  <a:pt x="1554163" y="1054626"/>
                </a:lnTo>
                <a:lnTo>
                  <a:pt x="1549083" y="1067024"/>
                </a:lnTo>
                <a:lnTo>
                  <a:pt x="1544638" y="1080057"/>
                </a:lnTo>
                <a:lnTo>
                  <a:pt x="1540193" y="1094680"/>
                </a:lnTo>
                <a:lnTo>
                  <a:pt x="1536383" y="1110256"/>
                </a:lnTo>
                <a:lnTo>
                  <a:pt x="1532891" y="1127104"/>
                </a:lnTo>
                <a:lnTo>
                  <a:pt x="1529716" y="1144905"/>
                </a:lnTo>
                <a:lnTo>
                  <a:pt x="1529716" y="1286999"/>
                </a:lnTo>
                <a:lnTo>
                  <a:pt x="1526858" y="1293992"/>
                </a:lnTo>
                <a:lnTo>
                  <a:pt x="1525906" y="1296535"/>
                </a:lnTo>
                <a:lnTo>
                  <a:pt x="1523366" y="1300986"/>
                </a:lnTo>
                <a:lnTo>
                  <a:pt x="1520508" y="1306072"/>
                </a:lnTo>
                <a:lnTo>
                  <a:pt x="1516063" y="1312747"/>
                </a:lnTo>
                <a:lnTo>
                  <a:pt x="1510348" y="1320694"/>
                </a:lnTo>
                <a:lnTo>
                  <a:pt x="1503046" y="1328641"/>
                </a:lnTo>
                <a:lnTo>
                  <a:pt x="1499236" y="1333410"/>
                </a:lnTo>
                <a:lnTo>
                  <a:pt x="1494473" y="1337542"/>
                </a:lnTo>
                <a:lnTo>
                  <a:pt x="1489393" y="1342310"/>
                </a:lnTo>
                <a:lnTo>
                  <a:pt x="1483996" y="1346761"/>
                </a:lnTo>
                <a:lnTo>
                  <a:pt x="1478281" y="1351211"/>
                </a:lnTo>
                <a:lnTo>
                  <a:pt x="1471931" y="1355979"/>
                </a:lnTo>
                <a:lnTo>
                  <a:pt x="1465263" y="1360748"/>
                </a:lnTo>
                <a:lnTo>
                  <a:pt x="1457961" y="1365516"/>
                </a:lnTo>
                <a:lnTo>
                  <a:pt x="1450341" y="1369648"/>
                </a:lnTo>
                <a:lnTo>
                  <a:pt x="1442086" y="1374417"/>
                </a:lnTo>
                <a:lnTo>
                  <a:pt x="1432878" y="1378867"/>
                </a:lnTo>
                <a:lnTo>
                  <a:pt x="1423671" y="1382682"/>
                </a:lnTo>
                <a:lnTo>
                  <a:pt x="1413511" y="1386814"/>
                </a:lnTo>
                <a:lnTo>
                  <a:pt x="1403351" y="1390311"/>
                </a:lnTo>
                <a:lnTo>
                  <a:pt x="1392238" y="1394125"/>
                </a:lnTo>
                <a:lnTo>
                  <a:pt x="1380173" y="1397622"/>
                </a:lnTo>
                <a:lnTo>
                  <a:pt x="1367791" y="1400483"/>
                </a:lnTo>
                <a:lnTo>
                  <a:pt x="1354773" y="1403662"/>
                </a:lnTo>
                <a:lnTo>
                  <a:pt x="1341121" y="1405887"/>
                </a:lnTo>
                <a:lnTo>
                  <a:pt x="1326833" y="1407794"/>
                </a:lnTo>
                <a:lnTo>
                  <a:pt x="1324611" y="1408112"/>
                </a:lnTo>
                <a:lnTo>
                  <a:pt x="1311276" y="1407794"/>
                </a:lnTo>
                <a:lnTo>
                  <a:pt x="1296988" y="1405887"/>
                </a:lnTo>
                <a:lnTo>
                  <a:pt x="1283336" y="1403662"/>
                </a:lnTo>
                <a:lnTo>
                  <a:pt x="1270318" y="1400483"/>
                </a:lnTo>
                <a:lnTo>
                  <a:pt x="1257936" y="1397622"/>
                </a:lnTo>
                <a:lnTo>
                  <a:pt x="1246188" y="1394125"/>
                </a:lnTo>
                <a:lnTo>
                  <a:pt x="1235076" y="1390311"/>
                </a:lnTo>
                <a:lnTo>
                  <a:pt x="1224598" y="1386814"/>
                </a:lnTo>
                <a:lnTo>
                  <a:pt x="1214438" y="1382682"/>
                </a:lnTo>
                <a:lnTo>
                  <a:pt x="1205231" y="1378867"/>
                </a:lnTo>
                <a:lnTo>
                  <a:pt x="1196658" y="1374417"/>
                </a:lnTo>
                <a:lnTo>
                  <a:pt x="1192940" y="1372348"/>
                </a:lnTo>
                <a:lnTo>
                  <a:pt x="1177471" y="1376937"/>
                </a:lnTo>
                <a:lnTo>
                  <a:pt x="1156831" y="1382967"/>
                </a:lnTo>
                <a:lnTo>
                  <a:pt x="1135872" y="1388679"/>
                </a:lnTo>
                <a:lnTo>
                  <a:pt x="1094591" y="1399787"/>
                </a:lnTo>
                <a:lnTo>
                  <a:pt x="1054580" y="1409625"/>
                </a:lnTo>
                <a:lnTo>
                  <a:pt x="1017744" y="1419462"/>
                </a:lnTo>
                <a:lnTo>
                  <a:pt x="985672" y="1428031"/>
                </a:lnTo>
                <a:lnTo>
                  <a:pt x="971700" y="1432157"/>
                </a:lnTo>
                <a:lnTo>
                  <a:pt x="959633" y="1436282"/>
                </a:lnTo>
                <a:lnTo>
                  <a:pt x="949471" y="1439773"/>
                </a:lnTo>
                <a:lnTo>
                  <a:pt x="941215" y="1443581"/>
                </a:lnTo>
                <a:lnTo>
                  <a:pt x="938357" y="1445168"/>
                </a:lnTo>
                <a:lnTo>
                  <a:pt x="935499" y="1446755"/>
                </a:lnTo>
                <a:lnTo>
                  <a:pt x="933594" y="1448024"/>
                </a:lnTo>
                <a:lnTo>
                  <a:pt x="932324" y="1449928"/>
                </a:lnTo>
                <a:lnTo>
                  <a:pt x="932006" y="1451198"/>
                </a:lnTo>
                <a:lnTo>
                  <a:pt x="932006" y="1452784"/>
                </a:lnTo>
                <a:lnTo>
                  <a:pt x="932641" y="1454054"/>
                </a:lnTo>
                <a:lnTo>
                  <a:pt x="934229" y="1455641"/>
                </a:lnTo>
                <a:lnTo>
                  <a:pt x="938675" y="1457862"/>
                </a:lnTo>
                <a:lnTo>
                  <a:pt x="944390" y="1460401"/>
                </a:lnTo>
                <a:lnTo>
                  <a:pt x="950741" y="1462940"/>
                </a:lnTo>
                <a:lnTo>
                  <a:pt x="958363" y="1465161"/>
                </a:lnTo>
                <a:lnTo>
                  <a:pt x="966619" y="1467065"/>
                </a:lnTo>
                <a:lnTo>
                  <a:pt x="976145" y="1469604"/>
                </a:lnTo>
                <a:lnTo>
                  <a:pt x="985672" y="1471508"/>
                </a:lnTo>
                <a:lnTo>
                  <a:pt x="996468" y="1473412"/>
                </a:lnTo>
                <a:lnTo>
                  <a:pt x="1019014" y="1477538"/>
                </a:lnTo>
                <a:lnTo>
                  <a:pt x="1043783" y="1481029"/>
                </a:lnTo>
                <a:lnTo>
                  <a:pt x="1069505" y="1484202"/>
                </a:lnTo>
                <a:lnTo>
                  <a:pt x="1095861" y="1486741"/>
                </a:lnTo>
                <a:lnTo>
                  <a:pt x="1122218" y="1489597"/>
                </a:lnTo>
                <a:lnTo>
                  <a:pt x="1147939" y="1491819"/>
                </a:lnTo>
                <a:lnTo>
                  <a:pt x="1172708" y="1493723"/>
                </a:lnTo>
                <a:lnTo>
                  <a:pt x="1195889" y="1495309"/>
                </a:lnTo>
                <a:lnTo>
                  <a:pt x="1233995" y="1497214"/>
                </a:lnTo>
                <a:lnTo>
                  <a:pt x="1247967" y="1497848"/>
                </a:lnTo>
                <a:lnTo>
                  <a:pt x="1257811" y="1497848"/>
                </a:lnTo>
                <a:lnTo>
                  <a:pt x="1260034" y="1497848"/>
                </a:lnTo>
                <a:lnTo>
                  <a:pt x="1262574" y="1497531"/>
                </a:lnTo>
                <a:lnTo>
                  <a:pt x="1268925" y="1495944"/>
                </a:lnTo>
                <a:lnTo>
                  <a:pt x="1276864" y="1493723"/>
                </a:lnTo>
                <a:lnTo>
                  <a:pt x="1286391" y="1490549"/>
                </a:lnTo>
                <a:lnTo>
                  <a:pt x="1297187" y="1486106"/>
                </a:lnTo>
                <a:lnTo>
                  <a:pt x="1309254" y="1481663"/>
                </a:lnTo>
                <a:lnTo>
                  <a:pt x="1337516" y="1470239"/>
                </a:lnTo>
                <a:lnTo>
                  <a:pt x="1369588" y="1456593"/>
                </a:lnTo>
                <a:lnTo>
                  <a:pt x="1404836" y="1440725"/>
                </a:lnTo>
                <a:lnTo>
                  <a:pt x="1483271" y="1406768"/>
                </a:lnTo>
                <a:lnTo>
                  <a:pt x="1524870" y="1388679"/>
                </a:lnTo>
                <a:lnTo>
                  <a:pt x="1566786" y="1370908"/>
                </a:lnTo>
                <a:lnTo>
                  <a:pt x="1608703" y="1354088"/>
                </a:lnTo>
                <a:lnTo>
                  <a:pt x="1629343" y="1346154"/>
                </a:lnTo>
                <a:lnTo>
                  <a:pt x="1649666" y="1337903"/>
                </a:lnTo>
                <a:lnTo>
                  <a:pt x="1669672" y="1330604"/>
                </a:lnTo>
                <a:lnTo>
                  <a:pt x="1689043" y="1323622"/>
                </a:lnTo>
                <a:lnTo>
                  <a:pt x="1708095" y="1317275"/>
                </a:lnTo>
                <a:lnTo>
                  <a:pt x="1726513" y="1311246"/>
                </a:lnTo>
                <a:lnTo>
                  <a:pt x="1743978" y="1305851"/>
                </a:lnTo>
                <a:lnTo>
                  <a:pt x="1760491" y="1301725"/>
                </a:lnTo>
                <a:lnTo>
                  <a:pt x="1776368" y="1297599"/>
                </a:lnTo>
                <a:lnTo>
                  <a:pt x="1790976" y="1294743"/>
                </a:lnTo>
                <a:lnTo>
                  <a:pt x="1804630" y="1292204"/>
                </a:lnTo>
                <a:lnTo>
                  <a:pt x="1817650" y="1290618"/>
                </a:lnTo>
                <a:lnTo>
                  <a:pt x="1829717" y="1289031"/>
                </a:lnTo>
                <a:lnTo>
                  <a:pt x="1840831" y="1288396"/>
                </a:lnTo>
                <a:lnTo>
                  <a:pt x="1851310" y="1287762"/>
                </a:lnTo>
                <a:lnTo>
                  <a:pt x="1860836" y="1287127"/>
                </a:lnTo>
                <a:lnTo>
                  <a:pt x="1869728" y="1287762"/>
                </a:lnTo>
                <a:lnTo>
                  <a:pt x="1877984" y="1288396"/>
                </a:lnTo>
                <a:lnTo>
                  <a:pt x="1885605" y="1289348"/>
                </a:lnTo>
                <a:lnTo>
                  <a:pt x="1892274" y="1290618"/>
                </a:lnTo>
                <a:lnTo>
                  <a:pt x="1898307" y="1292204"/>
                </a:lnTo>
                <a:lnTo>
                  <a:pt x="1904023" y="1294426"/>
                </a:lnTo>
                <a:lnTo>
                  <a:pt x="1908469" y="1296647"/>
                </a:lnTo>
                <a:lnTo>
                  <a:pt x="1912914" y="1298869"/>
                </a:lnTo>
                <a:lnTo>
                  <a:pt x="1916725" y="1302042"/>
                </a:lnTo>
                <a:lnTo>
                  <a:pt x="1919901" y="1304899"/>
                </a:lnTo>
                <a:lnTo>
                  <a:pt x="1922441" y="1308389"/>
                </a:lnTo>
                <a:lnTo>
                  <a:pt x="1924664" y="1311880"/>
                </a:lnTo>
                <a:lnTo>
                  <a:pt x="1926252" y="1315688"/>
                </a:lnTo>
                <a:lnTo>
                  <a:pt x="1927522" y="1319497"/>
                </a:lnTo>
                <a:lnTo>
                  <a:pt x="1928157" y="1323622"/>
                </a:lnTo>
                <a:lnTo>
                  <a:pt x="1928474" y="1328065"/>
                </a:lnTo>
                <a:lnTo>
                  <a:pt x="1928474" y="1332825"/>
                </a:lnTo>
                <a:lnTo>
                  <a:pt x="1928157" y="1336951"/>
                </a:lnTo>
                <a:lnTo>
                  <a:pt x="1927522" y="1342029"/>
                </a:lnTo>
                <a:lnTo>
                  <a:pt x="1926252" y="1346789"/>
                </a:lnTo>
                <a:lnTo>
                  <a:pt x="1924981" y="1351549"/>
                </a:lnTo>
                <a:lnTo>
                  <a:pt x="1923711" y="1356627"/>
                </a:lnTo>
                <a:lnTo>
                  <a:pt x="1921488" y="1361704"/>
                </a:lnTo>
                <a:lnTo>
                  <a:pt x="1919583" y="1366782"/>
                </a:lnTo>
                <a:lnTo>
                  <a:pt x="1917728" y="1370490"/>
                </a:lnTo>
                <a:lnTo>
                  <a:pt x="1673225" y="1539875"/>
                </a:lnTo>
                <a:lnTo>
                  <a:pt x="1839536" y="1455101"/>
                </a:lnTo>
                <a:lnTo>
                  <a:pt x="1835829" y="1457509"/>
                </a:lnTo>
                <a:lnTo>
                  <a:pt x="1835750" y="1457545"/>
                </a:lnTo>
                <a:lnTo>
                  <a:pt x="1831940" y="1459449"/>
                </a:lnTo>
                <a:lnTo>
                  <a:pt x="1834797" y="1458179"/>
                </a:lnTo>
                <a:lnTo>
                  <a:pt x="1835829" y="1457509"/>
                </a:lnTo>
                <a:lnTo>
                  <a:pt x="1846229" y="1452784"/>
                </a:lnTo>
                <a:lnTo>
                  <a:pt x="1861789" y="1446437"/>
                </a:lnTo>
                <a:lnTo>
                  <a:pt x="1871633" y="1442629"/>
                </a:lnTo>
                <a:lnTo>
                  <a:pt x="1882112" y="1438821"/>
                </a:lnTo>
                <a:lnTo>
                  <a:pt x="1893226" y="1435013"/>
                </a:lnTo>
                <a:lnTo>
                  <a:pt x="1905293" y="1431204"/>
                </a:lnTo>
                <a:lnTo>
                  <a:pt x="1917995" y="1427714"/>
                </a:lnTo>
                <a:lnTo>
                  <a:pt x="1930697" y="1424857"/>
                </a:lnTo>
                <a:lnTo>
                  <a:pt x="1944034" y="1422001"/>
                </a:lnTo>
                <a:lnTo>
                  <a:pt x="1957054" y="1420097"/>
                </a:lnTo>
                <a:lnTo>
                  <a:pt x="1970391" y="1418828"/>
                </a:lnTo>
                <a:lnTo>
                  <a:pt x="1977059" y="1418510"/>
                </a:lnTo>
                <a:lnTo>
                  <a:pt x="1983410" y="1418193"/>
                </a:lnTo>
                <a:lnTo>
                  <a:pt x="1989761" y="1418510"/>
                </a:lnTo>
                <a:lnTo>
                  <a:pt x="1995795" y="1418828"/>
                </a:lnTo>
                <a:lnTo>
                  <a:pt x="2001828" y="1419780"/>
                </a:lnTo>
                <a:lnTo>
                  <a:pt x="2007862" y="1420732"/>
                </a:lnTo>
                <a:lnTo>
                  <a:pt x="2013577" y="1421684"/>
                </a:lnTo>
                <a:lnTo>
                  <a:pt x="2018658" y="1423588"/>
                </a:lnTo>
                <a:lnTo>
                  <a:pt x="2023739" y="1425175"/>
                </a:lnTo>
                <a:lnTo>
                  <a:pt x="2028820" y="1427079"/>
                </a:lnTo>
                <a:lnTo>
                  <a:pt x="2033265" y="1429618"/>
                </a:lnTo>
                <a:lnTo>
                  <a:pt x="2037394" y="1431839"/>
                </a:lnTo>
                <a:lnTo>
                  <a:pt x="2041839" y="1434378"/>
                </a:lnTo>
                <a:lnTo>
                  <a:pt x="2045650" y="1437234"/>
                </a:lnTo>
                <a:lnTo>
                  <a:pt x="2048825" y="1439773"/>
                </a:lnTo>
                <a:lnTo>
                  <a:pt x="2052001" y="1442946"/>
                </a:lnTo>
                <a:lnTo>
                  <a:pt x="2054859" y="1445803"/>
                </a:lnTo>
                <a:lnTo>
                  <a:pt x="2057082" y="1449294"/>
                </a:lnTo>
                <a:lnTo>
                  <a:pt x="2059305" y="1452467"/>
                </a:lnTo>
                <a:lnTo>
                  <a:pt x="2060892" y="1455958"/>
                </a:lnTo>
                <a:lnTo>
                  <a:pt x="2062162" y="1459131"/>
                </a:lnTo>
                <a:lnTo>
                  <a:pt x="2063115" y="1462622"/>
                </a:lnTo>
                <a:lnTo>
                  <a:pt x="2063433" y="1465796"/>
                </a:lnTo>
                <a:lnTo>
                  <a:pt x="2063750" y="1469287"/>
                </a:lnTo>
                <a:lnTo>
                  <a:pt x="2063433" y="1472778"/>
                </a:lnTo>
                <a:lnTo>
                  <a:pt x="2062480" y="1476268"/>
                </a:lnTo>
                <a:lnTo>
                  <a:pt x="2061210" y="1479442"/>
                </a:lnTo>
                <a:lnTo>
                  <a:pt x="2059622" y="1482933"/>
                </a:lnTo>
                <a:lnTo>
                  <a:pt x="2057082" y="1485789"/>
                </a:lnTo>
                <a:lnTo>
                  <a:pt x="2054541" y="1489280"/>
                </a:lnTo>
                <a:lnTo>
                  <a:pt x="2051048" y="1492136"/>
                </a:lnTo>
                <a:lnTo>
                  <a:pt x="2047555" y="1495309"/>
                </a:lnTo>
                <a:lnTo>
                  <a:pt x="2043110" y="1497848"/>
                </a:lnTo>
                <a:lnTo>
                  <a:pt x="2038029" y="1500704"/>
                </a:lnTo>
                <a:lnTo>
                  <a:pt x="2017071" y="1511494"/>
                </a:lnTo>
                <a:lnTo>
                  <a:pt x="1995795" y="1522919"/>
                </a:lnTo>
                <a:lnTo>
                  <a:pt x="1975154" y="1534344"/>
                </a:lnTo>
                <a:lnTo>
                  <a:pt x="1956101" y="1545451"/>
                </a:lnTo>
                <a:lnTo>
                  <a:pt x="1926252" y="1562271"/>
                </a:lnTo>
                <a:lnTo>
                  <a:pt x="1914502" y="1569252"/>
                </a:lnTo>
                <a:lnTo>
                  <a:pt x="1983410" y="1527997"/>
                </a:lnTo>
                <a:lnTo>
                  <a:pt x="1511215" y="1778704"/>
                </a:lnTo>
                <a:lnTo>
                  <a:pt x="1498196" y="1785369"/>
                </a:lnTo>
                <a:lnTo>
                  <a:pt x="1482953" y="1792985"/>
                </a:lnTo>
                <a:lnTo>
                  <a:pt x="1462948" y="1802823"/>
                </a:lnTo>
                <a:lnTo>
                  <a:pt x="1438814" y="1814248"/>
                </a:lnTo>
                <a:lnTo>
                  <a:pt x="1410870" y="1827259"/>
                </a:lnTo>
                <a:lnTo>
                  <a:pt x="1380385" y="1841223"/>
                </a:lnTo>
                <a:lnTo>
                  <a:pt x="1347678" y="1855186"/>
                </a:lnTo>
                <a:lnTo>
                  <a:pt x="1313382" y="1869150"/>
                </a:lnTo>
                <a:lnTo>
                  <a:pt x="1295917" y="1876131"/>
                </a:lnTo>
                <a:lnTo>
                  <a:pt x="1278769" y="1882796"/>
                </a:lnTo>
                <a:lnTo>
                  <a:pt x="1260987" y="1889143"/>
                </a:lnTo>
                <a:lnTo>
                  <a:pt x="1243204" y="1895172"/>
                </a:lnTo>
                <a:lnTo>
                  <a:pt x="1225739" y="1900885"/>
                </a:lnTo>
                <a:lnTo>
                  <a:pt x="1208909" y="1905962"/>
                </a:lnTo>
                <a:lnTo>
                  <a:pt x="1191761" y="1910723"/>
                </a:lnTo>
                <a:lnTo>
                  <a:pt x="1175248" y="1914848"/>
                </a:lnTo>
                <a:lnTo>
                  <a:pt x="1159371" y="1918656"/>
                </a:lnTo>
                <a:lnTo>
                  <a:pt x="1144129" y="1921513"/>
                </a:lnTo>
                <a:lnTo>
                  <a:pt x="1129204" y="1923417"/>
                </a:lnTo>
                <a:lnTo>
                  <a:pt x="1115232" y="1925004"/>
                </a:lnTo>
                <a:lnTo>
                  <a:pt x="1108563" y="1925321"/>
                </a:lnTo>
                <a:lnTo>
                  <a:pt x="1102212" y="1925638"/>
                </a:lnTo>
                <a:lnTo>
                  <a:pt x="1095861" y="1925638"/>
                </a:lnTo>
                <a:lnTo>
                  <a:pt x="1089828" y="1925321"/>
                </a:lnTo>
                <a:lnTo>
                  <a:pt x="1076808" y="1924051"/>
                </a:lnTo>
                <a:lnTo>
                  <a:pt x="1061884" y="1922465"/>
                </a:lnTo>
                <a:lnTo>
                  <a:pt x="1025683" y="1918656"/>
                </a:lnTo>
                <a:lnTo>
                  <a:pt x="983131" y="1912944"/>
                </a:lnTo>
                <a:lnTo>
                  <a:pt x="934546" y="1906280"/>
                </a:lnTo>
                <a:lnTo>
                  <a:pt x="824992" y="1890412"/>
                </a:lnTo>
                <a:lnTo>
                  <a:pt x="707181" y="1872958"/>
                </a:lnTo>
                <a:lnTo>
                  <a:pt x="589688" y="1856138"/>
                </a:lnTo>
                <a:lnTo>
                  <a:pt x="534117" y="1848522"/>
                </a:lnTo>
                <a:lnTo>
                  <a:pt x="482357" y="1841540"/>
                </a:lnTo>
                <a:lnTo>
                  <a:pt x="435677" y="1835828"/>
                </a:lnTo>
                <a:lnTo>
                  <a:pt x="394713" y="1831385"/>
                </a:lnTo>
                <a:lnTo>
                  <a:pt x="376613" y="1829798"/>
                </a:lnTo>
                <a:lnTo>
                  <a:pt x="361053" y="1828529"/>
                </a:lnTo>
                <a:lnTo>
                  <a:pt x="347399" y="1827577"/>
                </a:lnTo>
                <a:lnTo>
                  <a:pt x="335967" y="1827259"/>
                </a:lnTo>
                <a:lnTo>
                  <a:pt x="314056" y="1827577"/>
                </a:lnTo>
                <a:lnTo>
                  <a:pt x="289922" y="1827894"/>
                </a:lnTo>
                <a:lnTo>
                  <a:pt x="237209" y="1829481"/>
                </a:lnTo>
                <a:lnTo>
                  <a:pt x="181321" y="1831385"/>
                </a:lnTo>
                <a:lnTo>
                  <a:pt x="126702" y="1833606"/>
                </a:lnTo>
                <a:lnTo>
                  <a:pt x="37153" y="1837732"/>
                </a:lnTo>
                <a:lnTo>
                  <a:pt x="0" y="1839636"/>
                </a:lnTo>
                <a:lnTo>
                  <a:pt x="19053" y="1500704"/>
                </a:lnTo>
                <a:lnTo>
                  <a:pt x="28580" y="1501657"/>
                </a:lnTo>
                <a:lnTo>
                  <a:pt x="54301" y="1503878"/>
                </a:lnTo>
                <a:lnTo>
                  <a:pt x="72084" y="1505147"/>
                </a:lnTo>
                <a:lnTo>
                  <a:pt x="92089" y="1506099"/>
                </a:lnTo>
                <a:lnTo>
                  <a:pt x="114318" y="1507369"/>
                </a:lnTo>
                <a:lnTo>
                  <a:pt x="137499" y="1507686"/>
                </a:lnTo>
                <a:lnTo>
                  <a:pt x="161632" y="1507369"/>
                </a:lnTo>
                <a:lnTo>
                  <a:pt x="173699" y="1506734"/>
                </a:lnTo>
                <a:lnTo>
                  <a:pt x="186084" y="1505782"/>
                </a:lnTo>
                <a:lnTo>
                  <a:pt x="198151" y="1504830"/>
                </a:lnTo>
                <a:lnTo>
                  <a:pt x="210217" y="1503878"/>
                </a:lnTo>
                <a:lnTo>
                  <a:pt x="221649" y="1502291"/>
                </a:lnTo>
                <a:lnTo>
                  <a:pt x="233399" y="1500704"/>
                </a:lnTo>
                <a:lnTo>
                  <a:pt x="244513" y="1498483"/>
                </a:lnTo>
                <a:lnTo>
                  <a:pt x="255627" y="1496262"/>
                </a:lnTo>
                <a:lnTo>
                  <a:pt x="265471" y="1493088"/>
                </a:lnTo>
                <a:lnTo>
                  <a:pt x="275315" y="1490232"/>
                </a:lnTo>
                <a:lnTo>
                  <a:pt x="284524" y="1486424"/>
                </a:lnTo>
                <a:lnTo>
                  <a:pt x="292780" y="1482615"/>
                </a:lnTo>
                <a:lnTo>
                  <a:pt x="300719" y="1478172"/>
                </a:lnTo>
                <a:lnTo>
                  <a:pt x="304212" y="1475634"/>
                </a:lnTo>
                <a:lnTo>
                  <a:pt x="307705" y="1473095"/>
                </a:lnTo>
                <a:lnTo>
                  <a:pt x="321677" y="1462622"/>
                </a:lnTo>
                <a:lnTo>
                  <a:pt x="337872" y="1450880"/>
                </a:lnTo>
                <a:lnTo>
                  <a:pt x="355972" y="1438821"/>
                </a:lnTo>
                <a:lnTo>
                  <a:pt x="375978" y="1426127"/>
                </a:lnTo>
                <a:lnTo>
                  <a:pt x="396936" y="1413433"/>
                </a:lnTo>
                <a:lnTo>
                  <a:pt x="418847" y="1400421"/>
                </a:lnTo>
                <a:lnTo>
                  <a:pt x="441075" y="1387727"/>
                </a:lnTo>
                <a:lnTo>
                  <a:pt x="463621" y="1375351"/>
                </a:lnTo>
                <a:lnTo>
                  <a:pt x="485850" y="1363291"/>
                </a:lnTo>
                <a:lnTo>
                  <a:pt x="508078" y="1352184"/>
                </a:lnTo>
                <a:lnTo>
                  <a:pt x="529037" y="1341711"/>
                </a:lnTo>
                <a:lnTo>
                  <a:pt x="549042" y="1332191"/>
                </a:lnTo>
                <a:lnTo>
                  <a:pt x="567142" y="1323940"/>
                </a:lnTo>
                <a:lnTo>
                  <a:pt x="583972" y="1317275"/>
                </a:lnTo>
                <a:lnTo>
                  <a:pt x="597945" y="1311880"/>
                </a:lnTo>
                <a:lnTo>
                  <a:pt x="604296" y="1309976"/>
                </a:lnTo>
                <a:lnTo>
                  <a:pt x="609694" y="1308389"/>
                </a:lnTo>
                <a:lnTo>
                  <a:pt x="616680" y="1307120"/>
                </a:lnTo>
                <a:lnTo>
                  <a:pt x="626524" y="1304899"/>
                </a:lnTo>
                <a:lnTo>
                  <a:pt x="655103" y="1299821"/>
                </a:lnTo>
                <a:lnTo>
                  <a:pt x="693844" y="1293474"/>
                </a:lnTo>
                <a:lnTo>
                  <a:pt x="740842" y="1286492"/>
                </a:lnTo>
                <a:lnTo>
                  <a:pt x="794507" y="1279193"/>
                </a:lnTo>
                <a:lnTo>
                  <a:pt x="853254" y="1271894"/>
                </a:lnTo>
                <a:lnTo>
                  <a:pt x="884056" y="1268403"/>
                </a:lnTo>
                <a:lnTo>
                  <a:pt x="915176" y="1264912"/>
                </a:lnTo>
                <a:lnTo>
                  <a:pt x="946931" y="1261421"/>
                </a:lnTo>
                <a:lnTo>
                  <a:pt x="979003" y="1258565"/>
                </a:lnTo>
                <a:lnTo>
                  <a:pt x="1010758" y="1256026"/>
                </a:lnTo>
                <a:lnTo>
                  <a:pt x="1042195" y="1253488"/>
                </a:lnTo>
                <a:lnTo>
                  <a:pt x="1073633" y="1251583"/>
                </a:lnTo>
                <a:lnTo>
                  <a:pt x="1103800" y="1249997"/>
                </a:lnTo>
                <a:lnTo>
                  <a:pt x="1108711" y="1249733"/>
                </a:lnTo>
                <a:lnTo>
                  <a:pt x="1108711" y="1144905"/>
                </a:lnTo>
                <a:lnTo>
                  <a:pt x="1105218" y="1127104"/>
                </a:lnTo>
                <a:lnTo>
                  <a:pt x="1102043" y="1110256"/>
                </a:lnTo>
                <a:lnTo>
                  <a:pt x="1097916" y="1094680"/>
                </a:lnTo>
                <a:lnTo>
                  <a:pt x="1093788" y="1080057"/>
                </a:lnTo>
                <a:lnTo>
                  <a:pt x="1089026" y="1067024"/>
                </a:lnTo>
                <a:lnTo>
                  <a:pt x="1083946" y="1054626"/>
                </a:lnTo>
                <a:lnTo>
                  <a:pt x="1078866" y="1043818"/>
                </a:lnTo>
                <a:lnTo>
                  <a:pt x="1073468" y="1033010"/>
                </a:lnTo>
                <a:lnTo>
                  <a:pt x="1067753" y="1023474"/>
                </a:lnTo>
                <a:lnTo>
                  <a:pt x="1061721" y="1014255"/>
                </a:lnTo>
                <a:lnTo>
                  <a:pt x="1055371" y="1005672"/>
                </a:lnTo>
                <a:lnTo>
                  <a:pt x="1049021" y="997407"/>
                </a:lnTo>
                <a:lnTo>
                  <a:pt x="1042671" y="989460"/>
                </a:lnTo>
                <a:lnTo>
                  <a:pt x="1036003" y="981831"/>
                </a:lnTo>
                <a:lnTo>
                  <a:pt x="1022668" y="966891"/>
                </a:lnTo>
                <a:lnTo>
                  <a:pt x="1013461" y="957036"/>
                </a:lnTo>
                <a:lnTo>
                  <a:pt x="1004888" y="947182"/>
                </a:lnTo>
                <a:lnTo>
                  <a:pt x="995681" y="936692"/>
                </a:lnTo>
                <a:lnTo>
                  <a:pt x="987108" y="925884"/>
                </a:lnTo>
                <a:lnTo>
                  <a:pt x="978853" y="914440"/>
                </a:lnTo>
                <a:lnTo>
                  <a:pt x="970916" y="902042"/>
                </a:lnTo>
                <a:lnTo>
                  <a:pt x="966788" y="895367"/>
                </a:lnTo>
                <a:lnTo>
                  <a:pt x="962978" y="888691"/>
                </a:lnTo>
                <a:lnTo>
                  <a:pt x="959168" y="881698"/>
                </a:lnTo>
                <a:lnTo>
                  <a:pt x="955676" y="874069"/>
                </a:lnTo>
                <a:lnTo>
                  <a:pt x="952183" y="866122"/>
                </a:lnTo>
                <a:lnTo>
                  <a:pt x="948691" y="858175"/>
                </a:lnTo>
                <a:lnTo>
                  <a:pt x="945516" y="849910"/>
                </a:lnTo>
                <a:lnTo>
                  <a:pt x="942341" y="841009"/>
                </a:lnTo>
                <a:lnTo>
                  <a:pt x="939483" y="831790"/>
                </a:lnTo>
                <a:lnTo>
                  <a:pt x="936626" y="821936"/>
                </a:lnTo>
                <a:lnTo>
                  <a:pt x="934086" y="812082"/>
                </a:lnTo>
                <a:lnTo>
                  <a:pt x="931863" y="801274"/>
                </a:lnTo>
                <a:lnTo>
                  <a:pt x="929323" y="790148"/>
                </a:lnTo>
                <a:lnTo>
                  <a:pt x="927418" y="778704"/>
                </a:lnTo>
                <a:lnTo>
                  <a:pt x="925513" y="766624"/>
                </a:lnTo>
                <a:lnTo>
                  <a:pt x="923608" y="753909"/>
                </a:lnTo>
                <a:lnTo>
                  <a:pt x="922338" y="740876"/>
                </a:lnTo>
                <a:lnTo>
                  <a:pt x="921068" y="727207"/>
                </a:lnTo>
                <a:lnTo>
                  <a:pt x="920433" y="712584"/>
                </a:lnTo>
                <a:lnTo>
                  <a:pt x="919481" y="697644"/>
                </a:lnTo>
                <a:lnTo>
                  <a:pt x="919163" y="680478"/>
                </a:lnTo>
                <a:lnTo>
                  <a:pt x="919481" y="663948"/>
                </a:lnTo>
                <a:lnTo>
                  <a:pt x="920751" y="647736"/>
                </a:lnTo>
                <a:lnTo>
                  <a:pt x="922338" y="631842"/>
                </a:lnTo>
                <a:lnTo>
                  <a:pt x="924561" y="616266"/>
                </a:lnTo>
                <a:lnTo>
                  <a:pt x="928053" y="601325"/>
                </a:lnTo>
                <a:lnTo>
                  <a:pt x="932181" y="586703"/>
                </a:lnTo>
                <a:lnTo>
                  <a:pt x="936308" y="572398"/>
                </a:lnTo>
                <a:lnTo>
                  <a:pt x="941706" y="558093"/>
                </a:lnTo>
                <a:lnTo>
                  <a:pt x="947738" y="544424"/>
                </a:lnTo>
                <a:lnTo>
                  <a:pt x="954406" y="531391"/>
                </a:lnTo>
                <a:lnTo>
                  <a:pt x="958216" y="525033"/>
                </a:lnTo>
                <a:lnTo>
                  <a:pt x="961708" y="518676"/>
                </a:lnTo>
                <a:lnTo>
                  <a:pt x="965836" y="512318"/>
                </a:lnTo>
                <a:lnTo>
                  <a:pt x="969646" y="506278"/>
                </a:lnTo>
                <a:lnTo>
                  <a:pt x="978853" y="494199"/>
                </a:lnTo>
                <a:lnTo>
                  <a:pt x="988061" y="483073"/>
                </a:lnTo>
                <a:lnTo>
                  <a:pt x="998221" y="471629"/>
                </a:lnTo>
                <a:lnTo>
                  <a:pt x="1008698" y="461139"/>
                </a:lnTo>
                <a:lnTo>
                  <a:pt x="1019811" y="451602"/>
                </a:lnTo>
                <a:lnTo>
                  <a:pt x="1030923" y="442384"/>
                </a:lnTo>
                <a:lnTo>
                  <a:pt x="1042671" y="433801"/>
                </a:lnTo>
                <a:lnTo>
                  <a:pt x="1054736" y="425854"/>
                </a:lnTo>
                <a:lnTo>
                  <a:pt x="1066483" y="418542"/>
                </a:lnTo>
                <a:lnTo>
                  <a:pt x="1078866" y="411549"/>
                </a:lnTo>
                <a:lnTo>
                  <a:pt x="1091248" y="405191"/>
                </a:lnTo>
                <a:lnTo>
                  <a:pt x="1103631" y="399152"/>
                </a:lnTo>
                <a:lnTo>
                  <a:pt x="1116331" y="393748"/>
                </a:lnTo>
                <a:lnTo>
                  <a:pt x="1128713" y="388661"/>
                </a:lnTo>
                <a:lnTo>
                  <a:pt x="1141413" y="383893"/>
                </a:lnTo>
                <a:lnTo>
                  <a:pt x="1153796" y="380079"/>
                </a:lnTo>
                <a:lnTo>
                  <a:pt x="1166178" y="376264"/>
                </a:lnTo>
                <a:lnTo>
                  <a:pt x="1178243" y="373085"/>
                </a:lnTo>
                <a:lnTo>
                  <a:pt x="1190308" y="369906"/>
                </a:lnTo>
                <a:lnTo>
                  <a:pt x="1201738" y="367363"/>
                </a:lnTo>
                <a:lnTo>
                  <a:pt x="1213168" y="364820"/>
                </a:lnTo>
                <a:lnTo>
                  <a:pt x="1224281" y="362595"/>
                </a:lnTo>
                <a:lnTo>
                  <a:pt x="1235076" y="361006"/>
                </a:lnTo>
                <a:lnTo>
                  <a:pt x="1254761" y="358145"/>
                </a:lnTo>
                <a:lnTo>
                  <a:pt x="1272223" y="356237"/>
                </a:lnTo>
                <a:lnTo>
                  <a:pt x="1287781" y="354966"/>
                </a:lnTo>
                <a:lnTo>
                  <a:pt x="1300163" y="354330"/>
                </a:lnTo>
                <a:lnTo>
                  <a:pt x="1309371" y="354012"/>
                </a:lnTo>
                <a:close/>
                <a:moveTo>
                  <a:pt x="1815403" y="215900"/>
                </a:moveTo>
                <a:lnTo>
                  <a:pt x="1818266" y="216218"/>
                </a:lnTo>
                <a:lnTo>
                  <a:pt x="1821764" y="216535"/>
                </a:lnTo>
                <a:lnTo>
                  <a:pt x="1824945" y="217170"/>
                </a:lnTo>
                <a:lnTo>
                  <a:pt x="1828126" y="218758"/>
                </a:lnTo>
                <a:lnTo>
                  <a:pt x="1830989" y="220028"/>
                </a:lnTo>
                <a:lnTo>
                  <a:pt x="1834170" y="221615"/>
                </a:lnTo>
                <a:lnTo>
                  <a:pt x="1836715" y="223520"/>
                </a:lnTo>
                <a:lnTo>
                  <a:pt x="1839577" y="226060"/>
                </a:lnTo>
                <a:lnTo>
                  <a:pt x="1841804" y="228600"/>
                </a:lnTo>
                <a:lnTo>
                  <a:pt x="1843713" y="231458"/>
                </a:lnTo>
                <a:lnTo>
                  <a:pt x="1845621" y="234315"/>
                </a:lnTo>
                <a:lnTo>
                  <a:pt x="1847212" y="237490"/>
                </a:lnTo>
                <a:lnTo>
                  <a:pt x="1848166" y="240348"/>
                </a:lnTo>
                <a:lnTo>
                  <a:pt x="1848802" y="243523"/>
                </a:lnTo>
                <a:lnTo>
                  <a:pt x="1849438" y="247015"/>
                </a:lnTo>
                <a:lnTo>
                  <a:pt x="1849438" y="250508"/>
                </a:lnTo>
                <a:lnTo>
                  <a:pt x="1849438" y="253365"/>
                </a:lnTo>
                <a:lnTo>
                  <a:pt x="1848802" y="256858"/>
                </a:lnTo>
                <a:lnTo>
                  <a:pt x="1848166" y="260033"/>
                </a:lnTo>
                <a:lnTo>
                  <a:pt x="1847212" y="263208"/>
                </a:lnTo>
                <a:lnTo>
                  <a:pt x="1845621" y="266065"/>
                </a:lnTo>
                <a:lnTo>
                  <a:pt x="1843713" y="268923"/>
                </a:lnTo>
                <a:lnTo>
                  <a:pt x="1841804" y="271780"/>
                </a:lnTo>
                <a:lnTo>
                  <a:pt x="1839577" y="274320"/>
                </a:lnTo>
                <a:lnTo>
                  <a:pt x="1736517" y="377190"/>
                </a:lnTo>
                <a:lnTo>
                  <a:pt x="1733654" y="379730"/>
                </a:lnTo>
                <a:lnTo>
                  <a:pt x="1731109" y="381635"/>
                </a:lnTo>
                <a:lnTo>
                  <a:pt x="1727928" y="383223"/>
                </a:lnTo>
                <a:lnTo>
                  <a:pt x="1725065" y="384810"/>
                </a:lnTo>
                <a:lnTo>
                  <a:pt x="1721885" y="386080"/>
                </a:lnTo>
                <a:lnTo>
                  <a:pt x="1718704" y="386715"/>
                </a:lnTo>
                <a:lnTo>
                  <a:pt x="1715205" y="387350"/>
                </a:lnTo>
                <a:lnTo>
                  <a:pt x="1712342" y="387350"/>
                </a:lnTo>
                <a:lnTo>
                  <a:pt x="1708843" y="387350"/>
                </a:lnTo>
                <a:lnTo>
                  <a:pt x="1705662" y="386715"/>
                </a:lnTo>
                <a:lnTo>
                  <a:pt x="1702163" y="386080"/>
                </a:lnTo>
                <a:lnTo>
                  <a:pt x="1699300" y="384810"/>
                </a:lnTo>
                <a:lnTo>
                  <a:pt x="1696119" y="383223"/>
                </a:lnTo>
                <a:lnTo>
                  <a:pt x="1693257" y="381635"/>
                </a:lnTo>
                <a:lnTo>
                  <a:pt x="1690394" y="379730"/>
                </a:lnTo>
                <a:lnTo>
                  <a:pt x="1687849" y="377190"/>
                </a:lnTo>
                <a:lnTo>
                  <a:pt x="1685622" y="374650"/>
                </a:lnTo>
                <a:lnTo>
                  <a:pt x="1683396" y="371793"/>
                </a:lnTo>
                <a:lnTo>
                  <a:pt x="1681805" y="368935"/>
                </a:lnTo>
                <a:lnTo>
                  <a:pt x="1680533" y="365760"/>
                </a:lnTo>
                <a:lnTo>
                  <a:pt x="1679261" y="362903"/>
                </a:lnTo>
                <a:lnTo>
                  <a:pt x="1678624" y="359410"/>
                </a:lnTo>
                <a:lnTo>
                  <a:pt x="1678306" y="356235"/>
                </a:lnTo>
                <a:lnTo>
                  <a:pt x="1677988" y="353378"/>
                </a:lnTo>
                <a:lnTo>
                  <a:pt x="1678306" y="349885"/>
                </a:lnTo>
                <a:lnTo>
                  <a:pt x="1678624" y="346393"/>
                </a:lnTo>
                <a:lnTo>
                  <a:pt x="1679261" y="343218"/>
                </a:lnTo>
                <a:lnTo>
                  <a:pt x="1680533" y="340043"/>
                </a:lnTo>
                <a:lnTo>
                  <a:pt x="1681805" y="337185"/>
                </a:lnTo>
                <a:lnTo>
                  <a:pt x="1683396" y="334328"/>
                </a:lnTo>
                <a:lnTo>
                  <a:pt x="1685622" y="331470"/>
                </a:lnTo>
                <a:lnTo>
                  <a:pt x="1687849" y="328930"/>
                </a:lnTo>
                <a:lnTo>
                  <a:pt x="1790910" y="226060"/>
                </a:lnTo>
                <a:lnTo>
                  <a:pt x="1793455" y="223520"/>
                </a:lnTo>
                <a:lnTo>
                  <a:pt x="1796317" y="221615"/>
                </a:lnTo>
                <a:lnTo>
                  <a:pt x="1799180" y="220028"/>
                </a:lnTo>
                <a:lnTo>
                  <a:pt x="1802361" y="218758"/>
                </a:lnTo>
                <a:lnTo>
                  <a:pt x="1805224" y="217170"/>
                </a:lnTo>
                <a:lnTo>
                  <a:pt x="1808723" y="216535"/>
                </a:lnTo>
                <a:lnTo>
                  <a:pt x="1811904" y="216218"/>
                </a:lnTo>
                <a:lnTo>
                  <a:pt x="1815403" y="215900"/>
                </a:lnTo>
                <a:close/>
                <a:moveTo>
                  <a:pt x="851599" y="215900"/>
                </a:moveTo>
                <a:lnTo>
                  <a:pt x="855065" y="216218"/>
                </a:lnTo>
                <a:lnTo>
                  <a:pt x="857902" y="216535"/>
                </a:lnTo>
                <a:lnTo>
                  <a:pt x="861368" y="217170"/>
                </a:lnTo>
                <a:lnTo>
                  <a:pt x="864205" y="218758"/>
                </a:lnTo>
                <a:lnTo>
                  <a:pt x="867356" y="220028"/>
                </a:lnTo>
                <a:lnTo>
                  <a:pt x="870192" y="221615"/>
                </a:lnTo>
                <a:lnTo>
                  <a:pt x="872713" y="223520"/>
                </a:lnTo>
                <a:lnTo>
                  <a:pt x="875550" y="226060"/>
                </a:lnTo>
                <a:lnTo>
                  <a:pt x="977657" y="328930"/>
                </a:lnTo>
                <a:lnTo>
                  <a:pt x="979863" y="331470"/>
                </a:lnTo>
                <a:lnTo>
                  <a:pt x="981754" y="334328"/>
                </a:lnTo>
                <a:lnTo>
                  <a:pt x="983960" y="337185"/>
                </a:lnTo>
                <a:lnTo>
                  <a:pt x="985220" y="340043"/>
                </a:lnTo>
                <a:lnTo>
                  <a:pt x="986166" y="343218"/>
                </a:lnTo>
                <a:lnTo>
                  <a:pt x="986796" y="346393"/>
                </a:lnTo>
                <a:lnTo>
                  <a:pt x="987426" y="349885"/>
                </a:lnTo>
                <a:lnTo>
                  <a:pt x="987426" y="353378"/>
                </a:lnTo>
                <a:lnTo>
                  <a:pt x="987426" y="356235"/>
                </a:lnTo>
                <a:lnTo>
                  <a:pt x="986796" y="359410"/>
                </a:lnTo>
                <a:lnTo>
                  <a:pt x="986166" y="362903"/>
                </a:lnTo>
                <a:lnTo>
                  <a:pt x="985220" y="365760"/>
                </a:lnTo>
                <a:lnTo>
                  <a:pt x="983960" y="368935"/>
                </a:lnTo>
                <a:lnTo>
                  <a:pt x="981754" y="371793"/>
                </a:lnTo>
                <a:lnTo>
                  <a:pt x="979863" y="374650"/>
                </a:lnTo>
                <a:lnTo>
                  <a:pt x="977657" y="377190"/>
                </a:lnTo>
                <a:lnTo>
                  <a:pt x="975135" y="379730"/>
                </a:lnTo>
                <a:lnTo>
                  <a:pt x="972299" y="381635"/>
                </a:lnTo>
                <a:lnTo>
                  <a:pt x="969778" y="383223"/>
                </a:lnTo>
                <a:lnTo>
                  <a:pt x="966627" y="384810"/>
                </a:lnTo>
                <a:lnTo>
                  <a:pt x="963475" y="386080"/>
                </a:lnTo>
                <a:lnTo>
                  <a:pt x="960324" y="386715"/>
                </a:lnTo>
                <a:lnTo>
                  <a:pt x="957172" y="387350"/>
                </a:lnTo>
                <a:lnTo>
                  <a:pt x="953706" y="387350"/>
                </a:lnTo>
                <a:lnTo>
                  <a:pt x="950554" y="387350"/>
                </a:lnTo>
                <a:lnTo>
                  <a:pt x="947088" y="386715"/>
                </a:lnTo>
                <a:lnTo>
                  <a:pt x="944251" y="386080"/>
                </a:lnTo>
                <a:lnTo>
                  <a:pt x="940785" y="384810"/>
                </a:lnTo>
                <a:lnTo>
                  <a:pt x="937948" y="383223"/>
                </a:lnTo>
                <a:lnTo>
                  <a:pt x="935112" y="381635"/>
                </a:lnTo>
                <a:lnTo>
                  <a:pt x="932276" y="379730"/>
                </a:lnTo>
                <a:lnTo>
                  <a:pt x="929440" y="377190"/>
                </a:lnTo>
                <a:lnTo>
                  <a:pt x="827333" y="274320"/>
                </a:lnTo>
                <a:lnTo>
                  <a:pt x="825127" y="271780"/>
                </a:lnTo>
                <a:lnTo>
                  <a:pt x="823236" y="268923"/>
                </a:lnTo>
                <a:lnTo>
                  <a:pt x="821345" y="266065"/>
                </a:lnTo>
                <a:lnTo>
                  <a:pt x="820084" y="263208"/>
                </a:lnTo>
                <a:lnTo>
                  <a:pt x="819139" y="260033"/>
                </a:lnTo>
                <a:lnTo>
                  <a:pt x="818193" y="256858"/>
                </a:lnTo>
                <a:lnTo>
                  <a:pt x="817878" y="253365"/>
                </a:lnTo>
                <a:lnTo>
                  <a:pt x="817563" y="250508"/>
                </a:lnTo>
                <a:lnTo>
                  <a:pt x="817878" y="247015"/>
                </a:lnTo>
                <a:lnTo>
                  <a:pt x="818193" y="243523"/>
                </a:lnTo>
                <a:lnTo>
                  <a:pt x="819139" y="240348"/>
                </a:lnTo>
                <a:lnTo>
                  <a:pt x="820084" y="237490"/>
                </a:lnTo>
                <a:lnTo>
                  <a:pt x="821345" y="234315"/>
                </a:lnTo>
                <a:lnTo>
                  <a:pt x="823236" y="231458"/>
                </a:lnTo>
                <a:lnTo>
                  <a:pt x="825127" y="228600"/>
                </a:lnTo>
                <a:lnTo>
                  <a:pt x="827333" y="226060"/>
                </a:lnTo>
                <a:lnTo>
                  <a:pt x="830169" y="223520"/>
                </a:lnTo>
                <a:lnTo>
                  <a:pt x="832690" y="221615"/>
                </a:lnTo>
                <a:lnTo>
                  <a:pt x="835842" y="220028"/>
                </a:lnTo>
                <a:lnTo>
                  <a:pt x="838678" y="218758"/>
                </a:lnTo>
                <a:lnTo>
                  <a:pt x="842144" y="217170"/>
                </a:lnTo>
                <a:lnTo>
                  <a:pt x="844981" y="216535"/>
                </a:lnTo>
                <a:lnTo>
                  <a:pt x="848447" y="216218"/>
                </a:lnTo>
                <a:lnTo>
                  <a:pt x="851599" y="215900"/>
                </a:lnTo>
                <a:close/>
                <a:moveTo>
                  <a:pt x="1318578" y="0"/>
                </a:moveTo>
                <a:lnTo>
                  <a:pt x="1321753" y="318"/>
                </a:lnTo>
                <a:lnTo>
                  <a:pt x="1325563" y="636"/>
                </a:lnTo>
                <a:lnTo>
                  <a:pt x="1328421" y="1590"/>
                </a:lnTo>
                <a:lnTo>
                  <a:pt x="1331913" y="2544"/>
                </a:lnTo>
                <a:lnTo>
                  <a:pt x="1334771" y="4133"/>
                </a:lnTo>
                <a:lnTo>
                  <a:pt x="1337629" y="6041"/>
                </a:lnTo>
                <a:lnTo>
                  <a:pt x="1340169" y="7949"/>
                </a:lnTo>
                <a:lnTo>
                  <a:pt x="1342391" y="9857"/>
                </a:lnTo>
                <a:lnTo>
                  <a:pt x="1344931" y="12719"/>
                </a:lnTo>
                <a:lnTo>
                  <a:pt x="1346836" y="15262"/>
                </a:lnTo>
                <a:lnTo>
                  <a:pt x="1348424" y="18124"/>
                </a:lnTo>
                <a:lnTo>
                  <a:pt x="1350011" y="20986"/>
                </a:lnTo>
                <a:lnTo>
                  <a:pt x="1351281" y="23848"/>
                </a:lnTo>
                <a:lnTo>
                  <a:pt x="1351916" y="27345"/>
                </a:lnTo>
                <a:lnTo>
                  <a:pt x="1352551" y="30843"/>
                </a:lnTo>
                <a:lnTo>
                  <a:pt x="1352551" y="34341"/>
                </a:lnTo>
                <a:lnTo>
                  <a:pt x="1352551" y="180290"/>
                </a:lnTo>
                <a:lnTo>
                  <a:pt x="1352551" y="183469"/>
                </a:lnTo>
                <a:lnTo>
                  <a:pt x="1351916" y="186967"/>
                </a:lnTo>
                <a:lnTo>
                  <a:pt x="1351281" y="190147"/>
                </a:lnTo>
                <a:lnTo>
                  <a:pt x="1350011" y="193327"/>
                </a:lnTo>
                <a:lnTo>
                  <a:pt x="1348424" y="196188"/>
                </a:lnTo>
                <a:lnTo>
                  <a:pt x="1346836" y="199368"/>
                </a:lnTo>
                <a:lnTo>
                  <a:pt x="1344931" y="201912"/>
                </a:lnTo>
                <a:lnTo>
                  <a:pt x="1342391" y="204138"/>
                </a:lnTo>
                <a:lnTo>
                  <a:pt x="1340169" y="206681"/>
                </a:lnTo>
                <a:lnTo>
                  <a:pt x="1337629" y="208271"/>
                </a:lnTo>
                <a:lnTo>
                  <a:pt x="1334771" y="210179"/>
                </a:lnTo>
                <a:lnTo>
                  <a:pt x="1331913" y="211769"/>
                </a:lnTo>
                <a:lnTo>
                  <a:pt x="1328421" y="212723"/>
                </a:lnTo>
                <a:lnTo>
                  <a:pt x="1325563" y="213677"/>
                </a:lnTo>
                <a:lnTo>
                  <a:pt x="1321753" y="213995"/>
                </a:lnTo>
                <a:lnTo>
                  <a:pt x="1318578" y="214313"/>
                </a:lnTo>
                <a:lnTo>
                  <a:pt x="1315086" y="213995"/>
                </a:lnTo>
                <a:lnTo>
                  <a:pt x="1311593" y="213677"/>
                </a:lnTo>
                <a:lnTo>
                  <a:pt x="1308418" y="212723"/>
                </a:lnTo>
                <a:lnTo>
                  <a:pt x="1305243" y="211769"/>
                </a:lnTo>
                <a:lnTo>
                  <a:pt x="1302068" y="210179"/>
                </a:lnTo>
                <a:lnTo>
                  <a:pt x="1299528" y="208271"/>
                </a:lnTo>
                <a:lnTo>
                  <a:pt x="1296671" y="206681"/>
                </a:lnTo>
                <a:lnTo>
                  <a:pt x="1294448" y="204138"/>
                </a:lnTo>
                <a:lnTo>
                  <a:pt x="1292226" y="201912"/>
                </a:lnTo>
                <a:lnTo>
                  <a:pt x="1290003" y="199368"/>
                </a:lnTo>
                <a:lnTo>
                  <a:pt x="1288416" y="196188"/>
                </a:lnTo>
                <a:lnTo>
                  <a:pt x="1287146" y="193327"/>
                </a:lnTo>
                <a:lnTo>
                  <a:pt x="1285876" y="190147"/>
                </a:lnTo>
                <a:lnTo>
                  <a:pt x="1285241" y="186967"/>
                </a:lnTo>
                <a:lnTo>
                  <a:pt x="1284288" y="183469"/>
                </a:lnTo>
                <a:lnTo>
                  <a:pt x="1284288" y="180290"/>
                </a:lnTo>
                <a:lnTo>
                  <a:pt x="1284288" y="34341"/>
                </a:lnTo>
                <a:lnTo>
                  <a:pt x="1284288" y="30843"/>
                </a:lnTo>
                <a:lnTo>
                  <a:pt x="1285241" y="27345"/>
                </a:lnTo>
                <a:lnTo>
                  <a:pt x="1285876" y="23848"/>
                </a:lnTo>
                <a:lnTo>
                  <a:pt x="1287146" y="20986"/>
                </a:lnTo>
                <a:lnTo>
                  <a:pt x="1288416" y="18124"/>
                </a:lnTo>
                <a:lnTo>
                  <a:pt x="1290003" y="15262"/>
                </a:lnTo>
                <a:lnTo>
                  <a:pt x="1292226" y="12719"/>
                </a:lnTo>
                <a:lnTo>
                  <a:pt x="1294448" y="9857"/>
                </a:lnTo>
                <a:lnTo>
                  <a:pt x="1296671" y="7949"/>
                </a:lnTo>
                <a:lnTo>
                  <a:pt x="1299528" y="6041"/>
                </a:lnTo>
                <a:lnTo>
                  <a:pt x="1302068" y="4133"/>
                </a:lnTo>
                <a:lnTo>
                  <a:pt x="1305243" y="2544"/>
                </a:lnTo>
                <a:lnTo>
                  <a:pt x="1308418" y="1590"/>
                </a:lnTo>
                <a:lnTo>
                  <a:pt x="1311593" y="636"/>
                </a:lnTo>
                <a:lnTo>
                  <a:pt x="1315086" y="318"/>
                </a:lnTo>
                <a:lnTo>
                  <a:pt x="1318578" y="0"/>
                </a:lnTo>
                <a:close/>
              </a:path>
            </a:pathLst>
          </a:custGeom>
          <a:solidFill>
            <a:schemeClr val="accent1"/>
          </a:solidFill>
          <a:ln>
            <a:noFill/>
          </a:ln>
        </p:spPr>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charset="0"/>
                <a:ea typeface="宋体" panose="02010600030101010101" pitchFamily="2" charset="-122"/>
                <a:cs typeface="+mn-cs"/>
              </a:defRPr>
            </a:lvl9pPr>
          </a:lstStyle>
          <a:p>
            <a:pPr algn="ctr">
              <a:defRPr/>
            </a:pPr>
            <a:endParaRPr lang="zh-CN" altLang="en-US">
              <a:solidFill>
                <a:srgbClr val="FFFFFF"/>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52524" y="365125"/>
            <a:ext cx="10201275" cy="1325563"/>
          </a:xfrm>
        </p:spPr>
        <p:txBody>
          <a:bodyPr/>
          <a:lstStyle/>
          <a:p>
            <a:r>
              <a:rPr b="1" dirty="0">
                <a:effectLst>
                  <a:outerShdw blurRad="38100" dist="38100" dir="2700000" algn="tl">
                    <a:srgbClr val="000000">
                      <a:alpha val="43137"/>
                    </a:srgbClr>
                  </a:outerShdw>
                </a:effectLst>
                <a:latin typeface="黑体" panose="02010609060101010101" pitchFamily="49" charset="-122"/>
                <a:ea typeface="黑体" panose="02010609060101010101" pitchFamily="49" charset="-122"/>
              </a:rPr>
              <a:t>二、第五次全国经济普查的重要意义</a:t>
            </a:r>
            <a:endParaRPr b="1" dirty="0">
              <a:effectLst>
                <a:outerShdw blurRad="38100" dist="38100" dir="2700000" algn="tl">
                  <a:srgbClr val="000000">
                    <a:alpha val="43137"/>
                  </a:srgbClr>
                </a:outerShdw>
              </a:effectLst>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327150" y="1825625"/>
            <a:ext cx="9653905" cy="4351655"/>
          </a:xfrm>
        </p:spPr>
        <p:txBody>
          <a:bodyPr>
            <a:noAutofit/>
          </a:bodyPr>
          <a:lstStyle/>
          <a:p>
            <a:pPr marL="0" algn="l">
              <a:lnSpc>
                <a:spcPct val="190000"/>
              </a:lnSpc>
              <a:buClrTx/>
              <a:buSzTx/>
              <a:buFont typeface="Wingdings" panose="05000000000000000000" pitchFamily="2" charset="2"/>
              <a:buNone/>
            </a:pPr>
            <a:r>
              <a:rPr lang="en-US" altLang="zh-CN" sz="3200" b="1" dirty="0"/>
              <a:t>       </a:t>
            </a:r>
            <a:r>
              <a:rPr lang="zh-CN" altLang="en-US" sz="2400" b="1" dirty="0"/>
              <a:t>第五次全国经济普查是我国迈上全面建设社会主义现代化国家新征程、向第二个百年奋斗目标进军的关键时刻开展的首次重大国情国力调查。组织开展好蔡甸区第五次全国经济普查，全面了解我区经济运行状况和经济社会发展新变化新特征，对于全面贯彻落实习近平总书记重要指示要求，锚定高质量发展首要任务，奋力谱写全面建设社会主义现代化国家蔡甸篇章，具有重要而深远的意义。</a:t>
            </a:r>
            <a:endParaRPr lang="zh-CN" altLang="en-US" sz="2400" b="1" dirty="0"/>
          </a:p>
        </p:txBody>
      </p:sp>
      <p:sp>
        <p:nvSpPr>
          <p:cNvPr id="5" name="手势"/>
          <p:cNvSpPr/>
          <p:nvPr/>
        </p:nvSpPr>
        <p:spPr bwMode="auto">
          <a:xfrm flipH="1">
            <a:off x="10401299" y="5232241"/>
            <a:ext cx="1744980" cy="1625759"/>
          </a:xfrm>
          <a:custGeom>
            <a:avLst/>
            <a:gdLst>
              <a:gd name="T0" fmla="*/ 1264650 w 2063750"/>
              <a:gd name="T1" fmla="*/ 933236 h 1925638"/>
              <a:gd name="T2" fmla="*/ 1205010 w 2063750"/>
              <a:gd name="T3" fmla="*/ 981200 h 1925638"/>
              <a:gd name="T4" fmla="*/ 1169637 w 2063750"/>
              <a:gd name="T5" fmla="*/ 913641 h 1925638"/>
              <a:gd name="T6" fmla="*/ 1863628 w 2063750"/>
              <a:gd name="T7" fmla="*/ 619424 h 1925638"/>
              <a:gd name="T8" fmla="*/ 1873035 w 2063750"/>
              <a:gd name="T9" fmla="*/ 667280 h 1925638"/>
              <a:gd name="T10" fmla="*/ 1691374 w 2063750"/>
              <a:gd name="T11" fmla="*/ 669322 h 1925638"/>
              <a:gd name="T12" fmla="*/ 1696077 w 2063750"/>
              <a:gd name="T13" fmla="*/ 621175 h 1925638"/>
              <a:gd name="T14" fmla="*/ 742063 w 2063750"/>
              <a:gd name="T15" fmla="*/ 629637 h 1925638"/>
              <a:gd name="T16" fmla="*/ 727975 w 2063750"/>
              <a:gd name="T17" fmla="*/ 676034 h 1925638"/>
              <a:gd name="T18" fmla="*/ 550987 w 2063750"/>
              <a:gd name="T19" fmla="*/ 656483 h 1925638"/>
              <a:gd name="T20" fmla="*/ 577990 w 2063750"/>
              <a:gd name="T21" fmla="*/ 615922 h 1925638"/>
              <a:gd name="T22" fmla="*/ 1273128 w 2063750"/>
              <a:gd name="T23" fmla="*/ 560052 h 1925638"/>
              <a:gd name="T24" fmla="*/ 1196826 w 2063750"/>
              <a:gd name="T25" fmla="*/ 846374 h 1925638"/>
              <a:gd name="T26" fmla="*/ 1157651 w 2063750"/>
              <a:gd name="T27" fmla="*/ 551279 h 1925638"/>
              <a:gd name="T28" fmla="*/ 1196634 w 2063750"/>
              <a:gd name="T29" fmla="*/ 394965 h 1925638"/>
              <a:gd name="T30" fmla="*/ 1004375 w 2063750"/>
              <a:gd name="T31" fmla="*/ 453667 h 1925638"/>
              <a:gd name="T32" fmla="*/ 916159 w 2063750"/>
              <a:gd name="T33" fmla="*/ 617446 h 1925638"/>
              <a:gd name="T34" fmla="*/ 942243 w 2063750"/>
              <a:gd name="T35" fmla="*/ 775648 h 1925638"/>
              <a:gd name="T36" fmla="*/ 1065042 w 2063750"/>
              <a:gd name="T37" fmla="*/ 952636 h 1925638"/>
              <a:gd name="T38" fmla="*/ 1352258 w 2063750"/>
              <a:gd name="T39" fmla="*/ 1009577 h 1925638"/>
              <a:gd name="T40" fmla="*/ 1456007 w 2063750"/>
              <a:gd name="T41" fmla="*/ 831122 h 1925638"/>
              <a:gd name="T42" fmla="*/ 1514915 w 2063750"/>
              <a:gd name="T43" fmla="*/ 694346 h 1925638"/>
              <a:gd name="T44" fmla="*/ 1484729 w 2063750"/>
              <a:gd name="T45" fmla="*/ 506499 h 1925638"/>
              <a:gd name="T46" fmla="*/ 1323829 w 2063750"/>
              <a:gd name="T47" fmla="*/ 407879 h 1925638"/>
              <a:gd name="T48" fmla="*/ 1277230 w 2063750"/>
              <a:gd name="T49" fmla="*/ 330686 h 1925638"/>
              <a:gd name="T50" fmla="*/ 1483556 w 2063750"/>
              <a:gd name="T51" fmla="*/ 408467 h 1925638"/>
              <a:gd name="T52" fmla="*/ 1585840 w 2063750"/>
              <a:gd name="T53" fmla="*/ 598074 h 1925638"/>
              <a:gd name="T54" fmla="*/ 1556532 w 2063750"/>
              <a:gd name="T55" fmla="*/ 799717 h 1925638"/>
              <a:gd name="T56" fmla="*/ 1444577 w 2063750"/>
              <a:gd name="T57" fmla="*/ 953809 h 1925638"/>
              <a:gd name="T58" fmla="*/ 1379514 w 2063750"/>
              <a:gd name="T59" fmla="*/ 1234993 h 1925638"/>
              <a:gd name="T60" fmla="*/ 1224769 w 2063750"/>
              <a:gd name="T61" fmla="*/ 1299859 h 1925638"/>
              <a:gd name="T62" fmla="*/ 973458 w 2063750"/>
              <a:gd name="T63" fmla="*/ 1301550 h 1925638"/>
              <a:gd name="T64" fmla="*/ 884643 w 2063750"/>
              <a:gd name="T65" fmla="*/ 1352828 h 1925638"/>
              <a:gd name="T66" fmla="*/ 1171315 w 2063750"/>
              <a:gd name="T67" fmla="*/ 1381250 h 1925638"/>
              <a:gd name="T68" fmla="*/ 1609826 w 2063750"/>
              <a:gd name="T69" fmla="*/ 1205732 h 1925638"/>
              <a:gd name="T70" fmla="*/ 1769285 w 2063750"/>
              <a:gd name="T71" fmla="*/ 1202215 h 1925638"/>
              <a:gd name="T72" fmla="*/ 1698033 w 2063750"/>
              <a:gd name="T73" fmla="*/ 1343539 h 1925638"/>
              <a:gd name="T74" fmla="*/ 1830840 w 2063750"/>
              <a:gd name="T75" fmla="*/ 1309461 h 1925638"/>
              <a:gd name="T76" fmla="*/ 1902362 w 2063750"/>
              <a:gd name="T77" fmla="*/ 1344330 h 1925638"/>
              <a:gd name="T78" fmla="*/ 1805632 w 2063750"/>
              <a:gd name="T79" fmla="*/ 1426962 h 1925638"/>
              <a:gd name="T80" fmla="*/ 1115916 w 2063750"/>
              <a:gd name="T81" fmla="*/ 1759833 h 1925638"/>
              <a:gd name="T82" fmla="*/ 544327 w 2063750"/>
              <a:gd name="T83" fmla="*/ 1713829 h 1925638"/>
              <a:gd name="T84" fmla="*/ 50124 w 2063750"/>
              <a:gd name="T85" fmla="*/ 1388576 h 1925638"/>
              <a:gd name="T86" fmla="*/ 277587 w 2063750"/>
              <a:gd name="T87" fmla="*/ 1364841 h 1925638"/>
              <a:gd name="T88" fmla="*/ 557812 w 2063750"/>
              <a:gd name="T89" fmla="*/ 1209541 h 1925638"/>
              <a:gd name="T90" fmla="*/ 1023426 w 2063750"/>
              <a:gd name="T91" fmla="*/ 1057126 h 1925638"/>
              <a:gd name="T92" fmla="*/ 919090 w 2063750"/>
              <a:gd name="T93" fmla="*/ 864876 h 1925638"/>
              <a:gd name="T94" fmla="*/ 854320 w 2063750"/>
              <a:gd name="T95" fmla="*/ 707847 h 1925638"/>
              <a:gd name="T96" fmla="*/ 887730 w 2063750"/>
              <a:gd name="T97" fmla="*/ 478909 h 1925638"/>
              <a:gd name="T98" fmla="*/ 1065042 w 2063750"/>
              <a:gd name="T99" fmla="*/ 350938 h 1925638"/>
              <a:gd name="T100" fmla="*/ 1690144 w 2063750"/>
              <a:gd name="T101" fmla="*/ 203159 h 1925638"/>
              <a:gd name="T102" fmla="*/ 1700127 w 2063750"/>
              <a:gd name="T103" fmla="*/ 250943 h 1925638"/>
              <a:gd name="T104" fmla="*/ 1558014 w 2063750"/>
              <a:gd name="T105" fmla="*/ 348271 h 1925638"/>
              <a:gd name="T106" fmla="*/ 1655497 w 2063750"/>
              <a:gd name="T107" fmla="*/ 206383 h 1925638"/>
              <a:gd name="T108" fmla="*/ 904489 w 2063750"/>
              <a:gd name="T109" fmla="*/ 306056 h 1925638"/>
              <a:gd name="T110" fmla="*/ 895180 w 2063750"/>
              <a:gd name="T111" fmla="*/ 353841 h 1925638"/>
              <a:gd name="T112" fmla="*/ 757001 w 2063750"/>
              <a:gd name="T113" fmla="*/ 243028 h 1925638"/>
              <a:gd name="T114" fmla="*/ 779982 w 2063750"/>
              <a:gd name="T115" fmla="*/ 199933 h 1925638"/>
              <a:gd name="T116" fmla="*/ 1248509 w 2063750"/>
              <a:gd name="T117" fmla="*/ 28478 h 1925638"/>
              <a:gd name="T118" fmla="*/ 1217149 w 2063750"/>
              <a:gd name="T119" fmla="*/ 197882 h 1925638"/>
              <a:gd name="T120" fmla="*/ 1185497 w 2063750"/>
              <a:gd name="T121" fmla="*/ 28478 h 192563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063750" h="1925638">
                <a:moveTo>
                  <a:pt x="1310496" y="957198"/>
                </a:moveTo>
                <a:lnTo>
                  <a:pt x="1315880" y="957198"/>
                </a:lnTo>
                <a:lnTo>
                  <a:pt x="1321581" y="957198"/>
                </a:lnTo>
                <a:lnTo>
                  <a:pt x="1326965" y="958465"/>
                </a:lnTo>
                <a:lnTo>
                  <a:pt x="1332032" y="959732"/>
                </a:lnTo>
                <a:lnTo>
                  <a:pt x="1337099" y="961316"/>
                </a:lnTo>
                <a:lnTo>
                  <a:pt x="1341850" y="963533"/>
                </a:lnTo>
                <a:lnTo>
                  <a:pt x="1346284" y="966383"/>
                </a:lnTo>
                <a:lnTo>
                  <a:pt x="1350718" y="969234"/>
                </a:lnTo>
                <a:lnTo>
                  <a:pt x="1354202" y="973035"/>
                </a:lnTo>
                <a:lnTo>
                  <a:pt x="1357685" y="976519"/>
                </a:lnTo>
                <a:lnTo>
                  <a:pt x="1360536" y="980637"/>
                </a:lnTo>
                <a:lnTo>
                  <a:pt x="1363386" y="985072"/>
                </a:lnTo>
                <a:lnTo>
                  <a:pt x="1365603" y="989506"/>
                </a:lnTo>
                <a:lnTo>
                  <a:pt x="1367503" y="994574"/>
                </a:lnTo>
                <a:lnTo>
                  <a:pt x="1369087" y="999959"/>
                </a:lnTo>
                <a:lnTo>
                  <a:pt x="1369720" y="1005344"/>
                </a:lnTo>
                <a:lnTo>
                  <a:pt x="1370037" y="1010728"/>
                </a:lnTo>
                <a:lnTo>
                  <a:pt x="1369720" y="1016113"/>
                </a:lnTo>
                <a:lnTo>
                  <a:pt x="1369087" y="1021181"/>
                </a:lnTo>
                <a:lnTo>
                  <a:pt x="1367503" y="1026566"/>
                </a:lnTo>
                <a:lnTo>
                  <a:pt x="1365603" y="1031634"/>
                </a:lnTo>
                <a:lnTo>
                  <a:pt x="1363386" y="1036385"/>
                </a:lnTo>
                <a:lnTo>
                  <a:pt x="1360536" y="1040503"/>
                </a:lnTo>
                <a:lnTo>
                  <a:pt x="1357685" y="1044620"/>
                </a:lnTo>
                <a:lnTo>
                  <a:pt x="1354202" y="1048738"/>
                </a:lnTo>
                <a:lnTo>
                  <a:pt x="1350718" y="1051906"/>
                </a:lnTo>
                <a:lnTo>
                  <a:pt x="1346284" y="1055073"/>
                </a:lnTo>
                <a:lnTo>
                  <a:pt x="1341850" y="1057290"/>
                </a:lnTo>
                <a:lnTo>
                  <a:pt x="1337099" y="1059507"/>
                </a:lnTo>
                <a:lnTo>
                  <a:pt x="1332032" y="1061408"/>
                </a:lnTo>
                <a:lnTo>
                  <a:pt x="1326965" y="1062675"/>
                </a:lnTo>
                <a:lnTo>
                  <a:pt x="1321581" y="1063308"/>
                </a:lnTo>
                <a:lnTo>
                  <a:pt x="1315880" y="1063625"/>
                </a:lnTo>
                <a:lnTo>
                  <a:pt x="1310496" y="1063308"/>
                </a:lnTo>
                <a:lnTo>
                  <a:pt x="1305428" y="1062675"/>
                </a:lnTo>
                <a:lnTo>
                  <a:pt x="1300361" y="1061408"/>
                </a:lnTo>
                <a:lnTo>
                  <a:pt x="1295294" y="1059507"/>
                </a:lnTo>
                <a:lnTo>
                  <a:pt x="1290543" y="1057290"/>
                </a:lnTo>
                <a:lnTo>
                  <a:pt x="1286109" y="1055073"/>
                </a:lnTo>
                <a:lnTo>
                  <a:pt x="1281992" y="1051906"/>
                </a:lnTo>
                <a:lnTo>
                  <a:pt x="1278191" y="1048738"/>
                </a:lnTo>
                <a:lnTo>
                  <a:pt x="1275024" y="1044620"/>
                </a:lnTo>
                <a:lnTo>
                  <a:pt x="1271857" y="1040503"/>
                </a:lnTo>
                <a:lnTo>
                  <a:pt x="1269324" y="1036385"/>
                </a:lnTo>
                <a:lnTo>
                  <a:pt x="1267107" y="1031634"/>
                </a:lnTo>
                <a:lnTo>
                  <a:pt x="1265206" y="1026566"/>
                </a:lnTo>
                <a:lnTo>
                  <a:pt x="1263940" y="1021181"/>
                </a:lnTo>
                <a:lnTo>
                  <a:pt x="1263306" y="1016113"/>
                </a:lnTo>
                <a:lnTo>
                  <a:pt x="1262989" y="1010728"/>
                </a:lnTo>
                <a:lnTo>
                  <a:pt x="1263306" y="1005344"/>
                </a:lnTo>
                <a:lnTo>
                  <a:pt x="1263940" y="999959"/>
                </a:lnTo>
                <a:lnTo>
                  <a:pt x="1265206" y="994574"/>
                </a:lnTo>
                <a:lnTo>
                  <a:pt x="1267107" y="989506"/>
                </a:lnTo>
                <a:lnTo>
                  <a:pt x="1269324" y="985072"/>
                </a:lnTo>
                <a:lnTo>
                  <a:pt x="1271857" y="980637"/>
                </a:lnTo>
                <a:lnTo>
                  <a:pt x="1275024" y="976519"/>
                </a:lnTo>
                <a:lnTo>
                  <a:pt x="1278191" y="973035"/>
                </a:lnTo>
                <a:lnTo>
                  <a:pt x="1281992" y="969234"/>
                </a:lnTo>
                <a:lnTo>
                  <a:pt x="1286109" y="966383"/>
                </a:lnTo>
                <a:lnTo>
                  <a:pt x="1290543" y="963533"/>
                </a:lnTo>
                <a:lnTo>
                  <a:pt x="1295294" y="961316"/>
                </a:lnTo>
                <a:lnTo>
                  <a:pt x="1300361" y="959732"/>
                </a:lnTo>
                <a:lnTo>
                  <a:pt x="1305428" y="958465"/>
                </a:lnTo>
                <a:lnTo>
                  <a:pt x="1310496" y="957198"/>
                </a:lnTo>
                <a:close/>
                <a:moveTo>
                  <a:pt x="1856524" y="666750"/>
                </a:moveTo>
                <a:lnTo>
                  <a:pt x="2002690" y="666750"/>
                </a:lnTo>
                <a:lnTo>
                  <a:pt x="2005874" y="667066"/>
                </a:lnTo>
                <a:lnTo>
                  <a:pt x="2009695" y="667382"/>
                </a:lnTo>
                <a:lnTo>
                  <a:pt x="2012561" y="668330"/>
                </a:lnTo>
                <a:lnTo>
                  <a:pt x="2016064" y="669595"/>
                </a:lnTo>
                <a:lnTo>
                  <a:pt x="2018930" y="670859"/>
                </a:lnTo>
                <a:lnTo>
                  <a:pt x="2021796" y="672755"/>
                </a:lnTo>
                <a:lnTo>
                  <a:pt x="2024344" y="674335"/>
                </a:lnTo>
                <a:lnTo>
                  <a:pt x="2026891" y="676863"/>
                </a:lnTo>
                <a:lnTo>
                  <a:pt x="2029121" y="679076"/>
                </a:lnTo>
                <a:lnTo>
                  <a:pt x="2031031" y="681920"/>
                </a:lnTo>
                <a:lnTo>
                  <a:pt x="2032623" y="684764"/>
                </a:lnTo>
                <a:lnTo>
                  <a:pt x="2034216" y="687292"/>
                </a:lnTo>
                <a:lnTo>
                  <a:pt x="2035489" y="690769"/>
                </a:lnTo>
                <a:lnTo>
                  <a:pt x="2036126" y="693929"/>
                </a:lnTo>
                <a:lnTo>
                  <a:pt x="2036763" y="697405"/>
                </a:lnTo>
                <a:lnTo>
                  <a:pt x="2036763" y="700566"/>
                </a:lnTo>
                <a:lnTo>
                  <a:pt x="2036763" y="704358"/>
                </a:lnTo>
                <a:lnTo>
                  <a:pt x="2036126" y="707834"/>
                </a:lnTo>
                <a:lnTo>
                  <a:pt x="2035489" y="710995"/>
                </a:lnTo>
                <a:lnTo>
                  <a:pt x="2034216" y="714155"/>
                </a:lnTo>
                <a:lnTo>
                  <a:pt x="2032623" y="716999"/>
                </a:lnTo>
                <a:lnTo>
                  <a:pt x="2031031" y="720160"/>
                </a:lnTo>
                <a:lnTo>
                  <a:pt x="2029121" y="722688"/>
                </a:lnTo>
                <a:lnTo>
                  <a:pt x="2026891" y="724900"/>
                </a:lnTo>
                <a:lnTo>
                  <a:pt x="2024344" y="727112"/>
                </a:lnTo>
                <a:lnTo>
                  <a:pt x="2021796" y="729009"/>
                </a:lnTo>
                <a:lnTo>
                  <a:pt x="2018930" y="730905"/>
                </a:lnTo>
                <a:lnTo>
                  <a:pt x="2016064" y="732169"/>
                </a:lnTo>
                <a:lnTo>
                  <a:pt x="2012561" y="733433"/>
                </a:lnTo>
                <a:lnTo>
                  <a:pt x="2009695" y="734381"/>
                </a:lnTo>
                <a:lnTo>
                  <a:pt x="2005874" y="734697"/>
                </a:lnTo>
                <a:lnTo>
                  <a:pt x="2002690" y="735013"/>
                </a:lnTo>
                <a:lnTo>
                  <a:pt x="1856524" y="735013"/>
                </a:lnTo>
                <a:lnTo>
                  <a:pt x="1853339" y="734697"/>
                </a:lnTo>
                <a:lnTo>
                  <a:pt x="1849518" y="734381"/>
                </a:lnTo>
                <a:lnTo>
                  <a:pt x="1846652" y="733433"/>
                </a:lnTo>
                <a:lnTo>
                  <a:pt x="1843149" y="732169"/>
                </a:lnTo>
                <a:lnTo>
                  <a:pt x="1840283" y="730905"/>
                </a:lnTo>
                <a:lnTo>
                  <a:pt x="1837417" y="729009"/>
                </a:lnTo>
                <a:lnTo>
                  <a:pt x="1834870" y="727112"/>
                </a:lnTo>
                <a:lnTo>
                  <a:pt x="1832322" y="724900"/>
                </a:lnTo>
                <a:lnTo>
                  <a:pt x="1830093" y="722688"/>
                </a:lnTo>
                <a:lnTo>
                  <a:pt x="1828182" y="720160"/>
                </a:lnTo>
                <a:lnTo>
                  <a:pt x="1826590" y="716999"/>
                </a:lnTo>
                <a:lnTo>
                  <a:pt x="1824998" y="714155"/>
                </a:lnTo>
                <a:lnTo>
                  <a:pt x="1823724" y="710995"/>
                </a:lnTo>
                <a:lnTo>
                  <a:pt x="1823087" y="707834"/>
                </a:lnTo>
                <a:lnTo>
                  <a:pt x="1822450" y="704358"/>
                </a:lnTo>
                <a:lnTo>
                  <a:pt x="1822450" y="700566"/>
                </a:lnTo>
                <a:lnTo>
                  <a:pt x="1822450" y="697405"/>
                </a:lnTo>
                <a:lnTo>
                  <a:pt x="1823087" y="693929"/>
                </a:lnTo>
                <a:lnTo>
                  <a:pt x="1823724" y="690769"/>
                </a:lnTo>
                <a:lnTo>
                  <a:pt x="1824998" y="687292"/>
                </a:lnTo>
                <a:lnTo>
                  <a:pt x="1826590" y="684764"/>
                </a:lnTo>
                <a:lnTo>
                  <a:pt x="1828182" y="681920"/>
                </a:lnTo>
                <a:lnTo>
                  <a:pt x="1830093" y="679076"/>
                </a:lnTo>
                <a:lnTo>
                  <a:pt x="1832322" y="676863"/>
                </a:lnTo>
                <a:lnTo>
                  <a:pt x="1834870" y="674335"/>
                </a:lnTo>
                <a:lnTo>
                  <a:pt x="1837417" y="672755"/>
                </a:lnTo>
                <a:lnTo>
                  <a:pt x="1840283" y="670859"/>
                </a:lnTo>
                <a:lnTo>
                  <a:pt x="1843149" y="669595"/>
                </a:lnTo>
                <a:lnTo>
                  <a:pt x="1846652" y="668330"/>
                </a:lnTo>
                <a:lnTo>
                  <a:pt x="1849518" y="667382"/>
                </a:lnTo>
                <a:lnTo>
                  <a:pt x="1853339" y="667066"/>
                </a:lnTo>
                <a:lnTo>
                  <a:pt x="1856524" y="666750"/>
                </a:lnTo>
                <a:close/>
                <a:moveTo>
                  <a:pt x="629654" y="666750"/>
                </a:moveTo>
                <a:lnTo>
                  <a:pt x="775285" y="666750"/>
                </a:lnTo>
                <a:lnTo>
                  <a:pt x="778783" y="667066"/>
                </a:lnTo>
                <a:lnTo>
                  <a:pt x="781962" y="667382"/>
                </a:lnTo>
                <a:lnTo>
                  <a:pt x="785460" y="668330"/>
                </a:lnTo>
                <a:lnTo>
                  <a:pt x="788640" y="669595"/>
                </a:lnTo>
                <a:lnTo>
                  <a:pt x="791819" y="670859"/>
                </a:lnTo>
                <a:lnTo>
                  <a:pt x="794363" y="672755"/>
                </a:lnTo>
                <a:lnTo>
                  <a:pt x="797225" y="674335"/>
                </a:lnTo>
                <a:lnTo>
                  <a:pt x="799451" y="676863"/>
                </a:lnTo>
                <a:lnTo>
                  <a:pt x="801677" y="679076"/>
                </a:lnTo>
                <a:lnTo>
                  <a:pt x="803902" y="681920"/>
                </a:lnTo>
                <a:lnTo>
                  <a:pt x="805492" y="684764"/>
                </a:lnTo>
                <a:lnTo>
                  <a:pt x="806764" y="687292"/>
                </a:lnTo>
                <a:lnTo>
                  <a:pt x="808036" y="690769"/>
                </a:lnTo>
                <a:lnTo>
                  <a:pt x="808990" y="693929"/>
                </a:lnTo>
                <a:lnTo>
                  <a:pt x="809626" y="697405"/>
                </a:lnTo>
                <a:lnTo>
                  <a:pt x="809626" y="700566"/>
                </a:lnTo>
                <a:lnTo>
                  <a:pt x="809626" y="704358"/>
                </a:lnTo>
                <a:lnTo>
                  <a:pt x="808990" y="707834"/>
                </a:lnTo>
                <a:lnTo>
                  <a:pt x="808036" y="710995"/>
                </a:lnTo>
                <a:lnTo>
                  <a:pt x="806764" y="714155"/>
                </a:lnTo>
                <a:lnTo>
                  <a:pt x="805492" y="716999"/>
                </a:lnTo>
                <a:lnTo>
                  <a:pt x="803902" y="720160"/>
                </a:lnTo>
                <a:lnTo>
                  <a:pt x="801677" y="722688"/>
                </a:lnTo>
                <a:lnTo>
                  <a:pt x="799451" y="724900"/>
                </a:lnTo>
                <a:lnTo>
                  <a:pt x="797225" y="727112"/>
                </a:lnTo>
                <a:lnTo>
                  <a:pt x="794363" y="729009"/>
                </a:lnTo>
                <a:lnTo>
                  <a:pt x="791819" y="730905"/>
                </a:lnTo>
                <a:lnTo>
                  <a:pt x="788640" y="732169"/>
                </a:lnTo>
                <a:lnTo>
                  <a:pt x="785460" y="733433"/>
                </a:lnTo>
                <a:lnTo>
                  <a:pt x="781962" y="734381"/>
                </a:lnTo>
                <a:lnTo>
                  <a:pt x="778783" y="734697"/>
                </a:lnTo>
                <a:lnTo>
                  <a:pt x="775285" y="735013"/>
                </a:lnTo>
                <a:lnTo>
                  <a:pt x="629654" y="735013"/>
                </a:lnTo>
                <a:lnTo>
                  <a:pt x="626156" y="734697"/>
                </a:lnTo>
                <a:lnTo>
                  <a:pt x="622976" y="734381"/>
                </a:lnTo>
                <a:lnTo>
                  <a:pt x="619479" y="733433"/>
                </a:lnTo>
                <a:lnTo>
                  <a:pt x="616299" y="732169"/>
                </a:lnTo>
                <a:lnTo>
                  <a:pt x="613119" y="730905"/>
                </a:lnTo>
                <a:lnTo>
                  <a:pt x="610576" y="729009"/>
                </a:lnTo>
                <a:lnTo>
                  <a:pt x="607714" y="727112"/>
                </a:lnTo>
                <a:lnTo>
                  <a:pt x="605488" y="724900"/>
                </a:lnTo>
                <a:lnTo>
                  <a:pt x="603262" y="722688"/>
                </a:lnTo>
                <a:lnTo>
                  <a:pt x="601036" y="720160"/>
                </a:lnTo>
                <a:lnTo>
                  <a:pt x="599447" y="716999"/>
                </a:lnTo>
                <a:lnTo>
                  <a:pt x="598175" y="714155"/>
                </a:lnTo>
                <a:lnTo>
                  <a:pt x="596903" y="710995"/>
                </a:lnTo>
                <a:lnTo>
                  <a:pt x="596267" y="707834"/>
                </a:lnTo>
                <a:lnTo>
                  <a:pt x="595313" y="704358"/>
                </a:lnTo>
                <a:lnTo>
                  <a:pt x="595313" y="700566"/>
                </a:lnTo>
                <a:lnTo>
                  <a:pt x="595313" y="697405"/>
                </a:lnTo>
                <a:lnTo>
                  <a:pt x="596267" y="693929"/>
                </a:lnTo>
                <a:lnTo>
                  <a:pt x="596903" y="690769"/>
                </a:lnTo>
                <a:lnTo>
                  <a:pt x="598175" y="687292"/>
                </a:lnTo>
                <a:lnTo>
                  <a:pt x="599447" y="684764"/>
                </a:lnTo>
                <a:lnTo>
                  <a:pt x="601036" y="681920"/>
                </a:lnTo>
                <a:lnTo>
                  <a:pt x="603262" y="679076"/>
                </a:lnTo>
                <a:lnTo>
                  <a:pt x="605488" y="676863"/>
                </a:lnTo>
                <a:lnTo>
                  <a:pt x="607714" y="674335"/>
                </a:lnTo>
                <a:lnTo>
                  <a:pt x="610576" y="672755"/>
                </a:lnTo>
                <a:lnTo>
                  <a:pt x="613119" y="670859"/>
                </a:lnTo>
                <a:lnTo>
                  <a:pt x="616299" y="669595"/>
                </a:lnTo>
                <a:lnTo>
                  <a:pt x="619479" y="668330"/>
                </a:lnTo>
                <a:lnTo>
                  <a:pt x="622976" y="667382"/>
                </a:lnTo>
                <a:lnTo>
                  <a:pt x="626156" y="667066"/>
                </a:lnTo>
                <a:lnTo>
                  <a:pt x="629654" y="666750"/>
                </a:lnTo>
                <a:close/>
                <a:moveTo>
                  <a:pt x="1315880" y="528637"/>
                </a:moveTo>
                <a:lnTo>
                  <a:pt x="1321897" y="528954"/>
                </a:lnTo>
                <a:lnTo>
                  <a:pt x="1327598" y="529904"/>
                </a:lnTo>
                <a:lnTo>
                  <a:pt x="1333615" y="531805"/>
                </a:lnTo>
                <a:lnTo>
                  <a:pt x="1339316" y="534655"/>
                </a:lnTo>
                <a:lnTo>
                  <a:pt x="1345017" y="537823"/>
                </a:lnTo>
                <a:lnTo>
                  <a:pt x="1350084" y="541941"/>
                </a:lnTo>
                <a:lnTo>
                  <a:pt x="1354835" y="546375"/>
                </a:lnTo>
                <a:lnTo>
                  <a:pt x="1359586" y="551760"/>
                </a:lnTo>
                <a:lnTo>
                  <a:pt x="1364020" y="557778"/>
                </a:lnTo>
                <a:lnTo>
                  <a:pt x="1367503" y="564430"/>
                </a:lnTo>
                <a:lnTo>
                  <a:pt x="1370987" y="571398"/>
                </a:lnTo>
                <a:lnTo>
                  <a:pt x="1373837" y="579634"/>
                </a:lnTo>
                <a:lnTo>
                  <a:pt x="1375104" y="583751"/>
                </a:lnTo>
                <a:lnTo>
                  <a:pt x="1376371" y="588186"/>
                </a:lnTo>
                <a:lnTo>
                  <a:pt x="1377955" y="597055"/>
                </a:lnTo>
                <a:lnTo>
                  <a:pt x="1379222" y="606557"/>
                </a:lnTo>
                <a:lnTo>
                  <a:pt x="1379538" y="616377"/>
                </a:lnTo>
                <a:lnTo>
                  <a:pt x="1379222" y="627463"/>
                </a:lnTo>
                <a:lnTo>
                  <a:pt x="1378905" y="637915"/>
                </a:lnTo>
                <a:lnTo>
                  <a:pt x="1378588" y="647101"/>
                </a:lnTo>
                <a:lnTo>
                  <a:pt x="1377955" y="655970"/>
                </a:lnTo>
                <a:lnTo>
                  <a:pt x="1376054" y="673074"/>
                </a:lnTo>
                <a:lnTo>
                  <a:pt x="1373204" y="690179"/>
                </a:lnTo>
                <a:lnTo>
                  <a:pt x="1370037" y="706967"/>
                </a:lnTo>
                <a:lnTo>
                  <a:pt x="1366237" y="725021"/>
                </a:lnTo>
                <a:lnTo>
                  <a:pt x="1361803" y="745293"/>
                </a:lnTo>
                <a:lnTo>
                  <a:pt x="1357369" y="769366"/>
                </a:lnTo>
                <a:lnTo>
                  <a:pt x="1352301" y="797873"/>
                </a:lnTo>
                <a:lnTo>
                  <a:pt x="1346917" y="830815"/>
                </a:lnTo>
                <a:lnTo>
                  <a:pt x="1344384" y="849503"/>
                </a:lnTo>
                <a:lnTo>
                  <a:pt x="1341533" y="870092"/>
                </a:lnTo>
                <a:lnTo>
                  <a:pt x="1338683" y="892264"/>
                </a:lnTo>
                <a:lnTo>
                  <a:pt x="1335832" y="916654"/>
                </a:lnTo>
                <a:lnTo>
                  <a:pt x="1296561" y="916654"/>
                </a:lnTo>
                <a:lnTo>
                  <a:pt x="1293710" y="892264"/>
                </a:lnTo>
                <a:lnTo>
                  <a:pt x="1290860" y="870092"/>
                </a:lnTo>
                <a:lnTo>
                  <a:pt x="1288326" y="849820"/>
                </a:lnTo>
                <a:lnTo>
                  <a:pt x="1285792" y="831132"/>
                </a:lnTo>
                <a:lnTo>
                  <a:pt x="1280092" y="797873"/>
                </a:lnTo>
                <a:lnTo>
                  <a:pt x="1275341" y="769366"/>
                </a:lnTo>
                <a:lnTo>
                  <a:pt x="1270590" y="745293"/>
                </a:lnTo>
                <a:lnTo>
                  <a:pt x="1266473" y="725021"/>
                </a:lnTo>
                <a:lnTo>
                  <a:pt x="1262356" y="706967"/>
                </a:lnTo>
                <a:lnTo>
                  <a:pt x="1258872" y="690179"/>
                </a:lnTo>
                <a:lnTo>
                  <a:pt x="1256339" y="673074"/>
                </a:lnTo>
                <a:lnTo>
                  <a:pt x="1254438" y="655970"/>
                </a:lnTo>
                <a:lnTo>
                  <a:pt x="1253805" y="647101"/>
                </a:lnTo>
                <a:lnTo>
                  <a:pt x="1252855" y="637915"/>
                </a:lnTo>
                <a:lnTo>
                  <a:pt x="1252538" y="627463"/>
                </a:lnTo>
                <a:lnTo>
                  <a:pt x="1252538" y="616377"/>
                </a:lnTo>
                <a:lnTo>
                  <a:pt x="1252855" y="606557"/>
                </a:lnTo>
                <a:lnTo>
                  <a:pt x="1254122" y="597055"/>
                </a:lnTo>
                <a:lnTo>
                  <a:pt x="1255705" y="588186"/>
                </a:lnTo>
                <a:lnTo>
                  <a:pt x="1256972" y="583751"/>
                </a:lnTo>
                <a:lnTo>
                  <a:pt x="1258239" y="579634"/>
                </a:lnTo>
                <a:lnTo>
                  <a:pt x="1261406" y="571398"/>
                </a:lnTo>
                <a:lnTo>
                  <a:pt x="1264573" y="564430"/>
                </a:lnTo>
                <a:lnTo>
                  <a:pt x="1268374" y="557778"/>
                </a:lnTo>
                <a:lnTo>
                  <a:pt x="1272807" y="551760"/>
                </a:lnTo>
                <a:lnTo>
                  <a:pt x="1277241" y="546375"/>
                </a:lnTo>
                <a:lnTo>
                  <a:pt x="1281992" y="541941"/>
                </a:lnTo>
                <a:lnTo>
                  <a:pt x="1287376" y="537823"/>
                </a:lnTo>
                <a:lnTo>
                  <a:pt x="1293077" y="534655"/>
                </a:lnTo>
                <a:lnTo>
                  <a:pt x="1298778" y="531805"/>
                </a:lnTo>
                <a:lnTo>
                  <a:pt x="1304162" y="529904"/>
                </a:lnTo>
                <a:lnTo>
                  <a:pt x="1310179" y="528954"/>
                </a:lnTo>
                <a:lnTo>
                  <a:pt x="1315880" y="528637"/>
                </a:lnTo>
                <a:close/>
                <a:moveTo>
                  <a:pt x="1316038" y="427125"/>
                </a:moveTo>
                <a:lnTo>
                  <a:pt x="1306196" y="427443"/>
                </a:lnTo>
                <a:lnTo>
                  <a:pt x="1296353" y="427761"/>
                </a:lnTo>
                <a:lnTo>
                  <a:pt x="1283971" y="428715"/>
                </a:lnTo>
                <a:lnTo>
                  <a:pt x="1269048" y="430622"/>
                </a:lnTo>
                <a:lnTo>
                  <a:pt x="1252221" y="432529"/>
                </a:lnTo>
                <a:lnTo>
                  <a:pt x="1233806" y="435390"/>
                </a:lnTo>
                <a:lnTo>
                  <a:pt x="1224281" y="437615"/>
                </a:lnTo>
                <a:lnTo>
                  <a:pt x="1214121" y="439523"/>
                </a:lnTo>
                <a:lnTo>
                  <a:pt x="1204278" y="441748"/>
                </a:lnTo>
                <a:lnTo>
                  <a:pt x="1193483" y="444609"/>
                </a:lnTo>
                <a:lnTo>
                  <a:pt x="1183323" y="447470"/>
                </a:lnTo>
                <a:lnTo>
                  <a:pt x="1172528" y="450967"/>
                </a:lnTo>
                <a:lnTo>
                  <a:pt x="1161733" y="454463"/>
                </a:lnTo>
                <a:lnTo>
                  <a:pt x="1150938" y="458914"/>
                </a:lnTo>
                <a:lnTo>
                  <a:pt x="1140143" y="463364"/>
                </a:lnTo>
                <a:lnTo>
                  <a:pt x="1129348" y="467814"/>
                </a:lnTo>
                <a:lnTo>
                  <a:pt x="1118871" y="473218"/>
                </a:lnTo>
                <a:lnTo>
                  <a:pt x="1108393" y="478940"/>
                </a:lnTo>
                <a:lnTo>
                  <a:pt x="1097916" y="484980"/>
                </a:lnTo>
                <a:lnTo>
                  <a:pt x="1088073" y="491338"/>
                </a:lnTo>
                <a:lnTo>
                  <a:pt x="1078231" y="498331"/>
                </a:lnTo>
                <a:lnTo>
                  <a:pt x="1069023" y="505960"/>
                </a:lnTo>
                <a:lnTo>
                  <a:pt x="1059498" y="514225"/>
                </a:lnTo>
                <a:lnTo>
                  <a:pt x="1050926" y="522808"/>
                </a:lnTo>
                <a:lnTo>
                  <a:pt x="1043623" y="530755"/>
                </a:lnTo>
                <a:lnTo>
                  <a:pt x="1036638" y="539656"/>
                </a:lnTo>
                <a:lnTo>
                  <a:pt x="1029971" y="548557"/>
                </a:lnTo>
                <a:lnTo>
                  <a:pt x="1023938" y="557775"/>
                </a:lnTo>
                <a:lnTo>
                  <a:pt x="1018541" y="567312"/>
                </a:lnTo>
                <a:lnTo>
                  <a:pt x="1013461" y="577166"/>
                </a:lnTo>
                <a:lnTo>
                  <a:pt x="1009333" y="587656"/>
                </a:lnTo>
                <a:lnTo>
                  <a:pt x="1005206" y="598464"/>
                </a:lnTo>
                <a:lnTo>
                  <a:pt x="1001713" y="608954"/>
                </a:lnTo>
                <a:lnTo>
                  <a:pt x="998856" y="620398"/>
                </a:lnTo>
                <a:lnTo>
                  <a:pt x="996633" y="632160"/>
                </a:lnTo>
                <a:lnTo>
                  <a:pt x="994728" y="643922"/>
                </a:lnTo>
                <a:lnTo>
                  <a:pt x="993458" y="656319"/>
                </a:lnTo>
                <a:lnTo>
                  <a:pt x="992506" y="668716"/>
                </a:lnTo>
                <a:lnTo>
                  <a:pt x="992506" y="681750"/>
                </a:lnTo>
                <a:lnTo>
                  <a:pt x="992506" y="694783"/>
                </a:lnTo>
                <a:lnTo>
                  <a:pt x="993141" y="707498"/>
                </a:lnTo>
                <a:lnTo>
                  <a:pt x="994093" y="719260"/>
                </a:lnTo>
                <a:lnTo>
                  <a:pt x="994728" y="730704"/>
                </a:lnTo>
                <a:lnTo>
                  <a:pt x="996316" y="741829"/>
                </a:lnTo>
                <a:lnTo>
                  <a:pt x="997586" y="752002"/>
                </a:lnTo>
                <a:lnTo>
                  <a:pt x="998856" y="762174"/>
                </a:lnTo>
                <a:lnTo>
                  <a:pt x="1000443" y="771393"/>
                </a:lnTo>
                <a:lnTo>
                  <a:pt x="1002031" y="780611"/>
                </a:lnTo>
                <a:lnTo>
                  <a:pt x="1003936" y="789194"/>
                </a:lnTo>
                <a:lnTo>
                  <a:pt x="1005841" y="797777"/>
                </a:lnTo>
                <a:lnTo>
                  <a:pt x="1008063" y="805724"/>
                </a:lnTo>
                <a:lnTo>
                  <a:pt x="1010603" y="813035"/>
                </a:lnTo>
                <a:lnTo>
                  <a:pt x="1012826" y="820347"/>
                </a:lnTo>
                <a:lnTo>
                  <a:pt x="1015683" y="827022"/>
                </a:lnTo>
                <a:lnTo>
                  <a:pt x="1018223" y="833698"/>
                </a:lnTo>
                <a:lnTo>
                  <a:pt x="1020763" y="840055"/>
                </a:lnTo>
                <a:lnTo>
                  <a:pt x="1023621" y="846095"/>
                </a:lnTo>
                <a:lnTo>
                  <a:pt x="1026478" y="851817"/>
                </a:lnTo>
                <a:lnTo>
                  <a:pt x="1032828" y="862943"/>
                </a:lnTo>
                <a:lnTo>
                  <a:pt x="1039496" y="872797"/>
                </a:lnTo>
                <a:lnTo>
                  <a:pt x="1046481" y="882652"/>
                </a:lnTo>
                <a:lnTo>
                  <a:pt x="1053466" y="891552"/>
                </a:lnTo>
                <a:lnTo>
                  <a:pt x="1061086" y="900135"/>
                </a:lnTo>
                <a:lnTo>
                  <a:pt x="1076643" y="917301"/>
                </a:lnTo>
                <a:lnTo>
                  <a:pt x="1091883" y="934467"/>
                </a:lnTo>
                <a:lnTo>
                  <a:pt x="1099821" y="943367"/>
                </a:lnTo>
                <a:lnTo>
                  <a:pt x="1107441" y="952904"/>
                </a:lnTo>
                <a:lnTo>
                  <a:pt x="1115061" y="962758"/>
                </a:lnTo>
                <a:lnTo>
                  <a:pt x="1122681" y="973566"/>
                </a:lnTo>
                <a:lnTo>
                  <a:pt x="1129983" y="985010"/>
                </a:lnTo>
                <a:lnTo>
                  <a:pt x="1136968" y="996772"/>
                </a:lnTo>
                <a:lnTo>
                  <a:pt x="1143953" y="1009805"/>
                </a:lnTo>
                <a:lnTo>
                  <a:pt x="1150938" y="1024427"/>
                </a:lnTo>
                <a:lnTo>
                  <a:pt x="1153796" y="1031739"/>
                </a:lnTo>
                <a:lnTo>
                  <a:pt x="1157288" y="1039686"/>
                </a:lnTo>
                <a:lnTo>
                  <a:pt x="1160146" y="1047633"/>
                </a:lnTo>
                <a:lnTo>
                  <a:pt x="1162686" y="1056216"/>
                </a:lnTo>
                <a:lnTo>
                  <a:pt x="1165543" y="1064799"/>
                </a:lnTo>
                <a:lnTo>
                  <a:pt x="1168083" y="1074017"/>
                </a:lnTo>
                <a:lnTo>
                  <a:pt x="1170941" y="1083554"/>
                </a:lnTo>
                <a:lnTo>
                  <a:pt x="1173163" y="1093408"/>
                </a:lnTo>
                <a:lnTo>
                  <a:pt x="1175386" y="1103580"/>
                </a:lnTo>
                <a:lnTo>
                  <a:pt x="1177608" y="1114388"/>
                </a:lnTo>
                <a:lnTo>
                  <a:pt x="1179513" y="1125196"/>
                </a:lnTo>
                <a:lnTo>
                  <a:pt x="1181418" y="1136958"/>
                </a:lnTo>
                <a:lnTo>
                  <a:pt x="1181680" y="1141412"/>
                </a:lnTo>
                <a:lnTo>
                  <a:pt x="1456680" y="1141412"/>
                </a:lnTo>
                <a:lnTo>
                  <a:pt x="1456691" y="1136958"/>
                </a:lnTo>
                <a:lnTo>
                  <a:pt x="1458596" y="1125196"/>
                </a:lnTo>
                <a:lnTo>
                  <a:pt x="1460818" y="1114388"/>
                </a:lnTo>
                <a:lnTo>
                  <a:pt x="1462723" y="1103580"/>
                </a:lnTo>
                <a:lnTo>
                  <a:pt x="1464946" y="1093408"/>
                </a:lnTo>
                <a:lnTo>
                  <a:pt x="1467486" y="1083554"/>
                </a:lnTo>
                <a:lnTo>
                  <a:pt x="1470026" y="1074017"/>
                </a:lnTo>
                <a:lnTo>
                  <a:pt x="1472883" y="1064799"/>
                </a:lnTo>
                <a:lnTo>
                  <a:pt x="1475423" y="1056216"/>
                </a:lnTo>
                <a:lnTo>
                  <a:pt x="1478281" y="1047633"/>
                </a:lnTo>
                <a:lnTo>
                  <a:pt x="1481456" y="1039686"/>
                </a:lnTo>
                <a:lnTo>
                  <a:pt x="1484313" y="1031739"/>
                </a:lnTo>
                <a:lnTo>
                  <a:pt x="1487806" y="1024427"/>
                </a:lnTo>
                <a:lnTo>
                  <a:pt x="1494156" y="1009805"/>
                </a:lnTo>
                <a:lnTo>
                  <a:pt x="1501141" y="996772"/>
                </a:lnTo>
                <a:lnTo>
                  <a:pt x="1508443" y="985010"/>
                </a:lnTo>
                <a:lnTo>
                  <a:pt x="1515746" y="973566"/>
                </a:lnTo>
                <a:lnTo>
                  <a:pt x="1523048" y="962758"/>
                </a:lnTo>
                <a:lnTo>
                  <a:pt x="1530986" y="952904"/>
                </a:lnTo>
                <a:lnTo>
                  <a:pt x="1538606" y="943367"/>
                </a:lnTo>
                <a:lnTo>
                  <a:pt x="1546543" y="934467"/>
                </a:lnTo>
                <a:lnTo>
                  <a:pt x="1561466" y="917301"/>
                </a:lnTo>
                <a:lnTo>
                  <a:pt x="1577341" y="900135"/>
                </a:lnTo>
                <a:lnTo>
                  <a:pt x="1584643" y="891552"/>
                </a:lnTo>
                <a:lnTo>
                  <a:pt x="1591946" y="882652"/>
                </a:lnTo>
                <a:lnTo>
                  <a:pt x="1598613" y="872797"/>
                </a:lnTo>
                <a:lnTo>
                  <a:pt x="1605281" y="862943"/>
                </a:lnTo>
                <a:lnTo>
                  <a:pt x="1611631" y="851817"/>
                </a:lnTo>
                <a:lnTo>
                  <a:pt x="1614806" y="846095"/>
                </a:lnTo>
                <a:lnTo>
                  <a:pt x="1617346" y="840055"/>
                </a:lnTo>
                <a:lnTo>
                  <a:pt x="1620203" y="833698"/>
                </a:lnTo>
                <a:lnTo>
                  <a:pt x="1623061" y="827022"/>
                </a:lnTo>
                <a:lnTo>
                  <a:pt x="1625283" y="820347"/>
                </a:lnTo>
                <a:lnTo>
                  <a:pt x="1628141" y="813035"/>
                </a:lnTo>
                <a:lnTo>
                  <a:pt x="1630046" y="805724"/>
                </a:lnTo>
                <a:lnTo>
                  <a:pt x="1632268" y="797777"/>
                </a:lnTo>
                <a:lnTo>
                  <a:pt x="1634491" y="789194"/>
                </a:lnTo>
                <a:lnTo>
                  <a:pt x="1636396" y="780611"/>
                </a:lnTo>
                <a:lnTo>
                  <a:pt x="1637983" y="771393"/>
                </a:lnTo>
                <a:lnTo>
                  <a:pt x="1639571" y="762174"/>
                </a:lnTo>
                <a:lnTo>
                  <a:pt x="1641158" y="752002"/>
                </a:lnTo>
                <a:lnTo>
                  <a:pt x="1642428" y="741829"/>
                </a:lnTo>
                <a:lnTo>
                  <a:pt x="1643381" y="730704"/>
                </a:lnTo>
                <a:lnTo>
                  <a:pt x="1644333" y="719260"/>
                </a:lnTo>
                <a:lnTo>
                  <a:pt x="1644968" y="707498"/>
                </a:lnTo>
                <a:lnTo>
                  <a:pt x="1645603" y="694783"/>
                </a:lnTo>
                <a:lnTo>
                  <a:pt x="1645921" y="681750"/>
                </a:lnTo>
                <a:lnTo>
                  <a:pt x="1645603" y="668716"/>
                </a:lnTo>
                <a:lnTo>
                  <a:pt x="1644968" y="656319"/>
                </a:lnTo>
                <a:lnTo>
                  <a:pt x="1643698" y="643922"/>
                </a:lnTo>
                <a:lnTo>
                  <a:pt x="1641793" y="632160"/>
                </a:lnTo>
                <a:lnTo>
                  <a:pt x="1639253" y="620398"/>
                </a:lnTo>
                <a:lnTo>
                  <a:pt x="1636396" y="608954"/>
                </a:lnTo>
                <a:lnTo>
                  <a:pt x="1632903" y="598464"/>
                </a:lnTo>
                <a:lnTo>
                  <a:pt x="1629411" y="587656"/>
                </a:lnTo>
                <a:lnTo>
                  <a:pt x="1624648" y="577166"/>
                </a:lnTo>
                <a:lnTo>
                  <a:pt x="1619568" y="567312"/>
                </a:lnTo>
                <a:lnTo>
                  <a:pt x="1614488" y="557775"/>
                </a:lnTo>
                <a:lnTo>
                  <a:pt x="1608456" y="548557"/>
                </a:lnTo>
                <a:lnTo>
                  <a:pt x="1602106" y="539656"/>
                </a:lnTo>
                <a:lnTo>
                  <a:pt x="1595121" y="530755"/>
                </a:lnTo>
                <a:lnTo>
                  <a:pt x="1587183" y="522808"/>
                </a:lnTo>
                <a:lnTo>
                  <a:pt x="1578611" y="514225"/>
                </a:lnTo>
                <a:lnTo>
                  <a:pt x="1569721" y="505960"/>
                </a:lnTo>
                <a:lnTo>
                  <a:pt x="1559878" y="498331"/>
                </a:lnTo>
                <a:lnTo>
                  <a:pt x="1550353" y="491338"/>
                </a:lnTo>
                <a:lnTo>
                  <a:pt x="1540193" y="484980"/>
                </a:lnTo>
                <a:lnTo>
                  <a:pt x="1529716" y="478622"/>
                </a:lnTo>
                <a:lnTo>
                  <a:pt x="1519556" y="473218"/>
                </a:lnTo>
                <a:lnTo>
                  <a:pt x="1508761" y="467814"/>
                </a:lnTo>
                <a:lnTo>
                  <a:pt x="1497966" y="463046"/>
                </a:lnTo>
                <a:lnTo>
                  <a:pt x="1487488" y="458596"/>
                </a:lnTo>
                <a:lnTo>
                  <a:pt x="1476376" y="454463"/>
                </a:lnTo>
                <a:lnTo>
                  <a:pt x="1465581" y="450967"/>
                </a:lnTo>
                <a:lnTo>
                  <a:pt x="1455103" y="447470"/>
                </a:lnTo>
                <a:lnTo>
                  <a:pt x="1444308" y="444609"/>
                </a:lnTo>
                <a:lnTo>
                  <a:pt x="1434148" y="441748"/>
                </a:lnTo>
                <a:lnTo>
                  <a:pt x="1423988" y="439523"/>
                </a:lnTo>
                <a:lnTo>
                  <a:pt x="1413828" y="437615"/>
                </a:lnTo>
                <a:lnTo>
                  <a:pt x="1404303" y="435390"/>
                </a:lnTo>
                <a:lnTo>
                  <a:pt x="1385888" y="432529"/>
                </a:lnTo>
                <a:lnTo>
                  <a:pt x="1369061" y="430304"/>
                </a:lnTo>
                <a:lnTo>
                  <a:pt x="1354456" y="428715"/>
                </a:lnTo>
                <a:lnTo>
                  <a:pt x="1342073" y="427761"/>
                </a:lnTo>
                <a:lnTo>
                  <a:pt x="1332866" y="427443"/>
                </a:lnTo>
                <a:lnTo>
                  <a:pt x="1323023" y="427125"/>
                </a:lnTo>
                <a:lnTo>
                  <a:pt x="1316038" y="427125"/>
                </a:lnTo>
                <a:close/>
                <a:moveTo>
                  <a:pt x="1309371" y="354012"/>
                </a:moveTo>
                <a:lnTo>
                  <a:pt x="1315403" y="354012"/>
                </a:lnTo>
                <a:lnTo>
                  <a:pt x="1322071" y="354012"/>
                </a:lnTo>
                <a:lnTo>
                  <a:pt x="1328103" y="354012"/>
                </a:lnTo>
                <a:lnTo>
                  <a:pt x="1337628" y="354330"/>
                </a:lnTo>
                <a:lnTo>
                  <a:pt x="1350011" y="354966"/>
                </a:lnTo>
                <a:lnTo>
                  <a:pt x="1365568" y="356237"/>
                </a:lnTo>
                <a:lnTo>
                  <a:pt x="1383666" y="358145"/>
                </a:lnTo>
                <a:lnTo>
                  <a:pt x="1403351" y="361006"/>
                </a:lnTo>
                <a:lnTo>
                  <a:pt x="1413828" y="362913"/>
                </a:lnTo>
                <a:lnTo>
                  <a:pt x="1424941" y="364820"/>
                </a:lnTo>
                <a:lnTo>
                  <a:pt x="1436371" y="367363"/>
                </a:lnTo>
                <a:lnTo>
                  <a:pt x="1448118" y="369906"/>
                </a:lnTo>
                <a:lnTo>
                  <a:pt x="1460183" y="373085"/>
                </a:lnTo>
                <a:lnTo>
                  <a:pt x="1471931" y="376264"/>
                </a:lnTo>
                <a:lnTo>
                  <a:pt x="1484313" y="380079"/>
                </a:lnTo>
                <a:lnTo>
                  <a:pt x="1497013" y="383893"/>
                </a:lnTo>
                <a:lnTo>
                  <a:pt x="1509396" y="388661"/>
                </a:lnTo>
                <a:lnTo>
                  <a:pt x="1522096" y="393748"/>
                </a:lnTo>
                <a:lnTo>
                  <a:pt x="1534478" y="399152"/>
                </a:lnTo>
                <a:lnTo>
                  <a:pt x="1547178" y="405191"/>
                </a:lnTo>
                <a:lnTo>
                  <a:pt x="1559561" y="411549"/>
                </a:lnTo>
                <a:lnTo>
                  <a:pt x="1571943" y="418542"/>
                </a:lnTo>
                <a:lnTo>
                  <a:pt x="1584008" y="425854"/>
                </a:lnTo>
                <a:lnTo>
                  <a:pt x="1595756" y="433801"/>
                </a:lnTo>
                <a:lnTo>
                  <a:pt x="1607186" y="442384"/>
                </a:lnTo>
                <a:lnTo>
                  <a:pt x="1618616" y="451602"/>
                </a:lnTo>
                <a:lnTo>
                  <a:pt x="1629728" y="461139"/>
                </a:lnTo>
                <a:lnTo>
                  <a:pt x="1640206" y="471629"/>
                </a:lnTo>
                <a:lnTo>
                  <a:pt x="1650366" y="483073"/>
                </a:lnTo>
                <a:lnTo>
                  <a:pt x="1659891" y="494199"/>
                </a:lnTo>
                <a:lnTo>
                  <a:pt x="1668463" y="506278"/>
                </a:lnTo>
                <a:lnTo>
                  <a:pt x="1672591" y="512318"/>
                </a:lnTo>
                <a:lnTo>
                  <a:pt x="1676401" y="518676"/>
                </a:lnTo>
                <a:lnTo>
                  <a:pt x="1680211" y="525033"/>
                </a:lnTo>
                <a:lnTo>
                  <a:pt x="1683703" y="531391"/>
                </a:lnTo>
                <a:lnTo>
                  <a:pt x="1690371" y="544424"/>
                </a:lnTo>
                <a:lnTo>
                  <a:pt x="1696403" y="558093"/>
                </a:lnTo>
                <a:lnTo>
                  <a:pt x="1701801" y="572398"/>
                </a:lnTo>
                <a:lnTo>
                  <a:pt x="1706563" y="586703"/>
                </a:lnTo>
                <a:lnTo>
                  <a:pt x="1710056" y="601325"/>
                </a:lnTo>
                <a:lnTo>
                  <a:pt x="1713548" y="616266"/>
                </a:lnTo>
                <a:lnTo>
                  <a:pt x="1715771" y="631842"/>
                </a:lnTo>
                <a:lnTo>
                  <a:pt x="1717993" y="647736"/>
                </a:lnTo>
                <a:lnTo>
                  <a:pt x="1718946" y="663948"/>
                </a:lnTo>
                <a:lnTo>
                  <a:pt x="1719263" y="680478"/>
                </a:lnTo>
                <a:lnTo>
                  <a:pt x="1718946" y="697644"/>
                </a:lnTo>
                <a:lnTo>
                  <a:pt x="1718311" y="712584"/>
                </a:lnTo>
                <a:lnTo>
                  <a:pt x="1717041" y="727207"/>
                </a:lnTo>
                <a:lnTo>
                  <a:pt x="1716088" y="740876"/>
                </a:lnTo>
                <a:lnTo>
                  <a:pt x="1714501" y="753909"/>
                </a:lnTo>
                <a:lnTo>
                  <a:pt x="1712913" y="766624"/>
                </a:lnTo>
                <a:lnTo>
                  <a:pt x="1711326" y="778704"/>
                </a:lnTo>
                <a:lnTo>
                  <a:pt x="1709103" y="790148"/>
                </a:lnTo>
                <a:lnTo>
                  <a:pt x="1706881" y="801274"/>
                </a:lnTo>
                <a:lnTo>
                  <a:pt x="1704658" y="812082"/>
                </a:lnTo>
                <a:lnTo>
                  <a:pt x="1701801" y="821936"/>
                </a:lnTo>
                <a:lnTo>
                  <a:pt x="1698943" y="831790"/>
                </a:lnTo>
                <a:lnTo>
                  <a:pt x="1696086" y="841009"/>
                </a:lnTo>
                <a:lnTo>
                  <a:pt x="1692911" y="849910"/>
                </a:lnTo>
                <a:lnTo>
                  <a:pt x="1689736" y="858175"/>
                </a:lnTo>
                <a:lnTo>
                  <a:pt x="1686243" y="866122"/>
                </a:lnTo>
                <a:lnTo>
                  <a:pt x="1682751" y="874069"/>
                </a:lnTo>
                <a:lnTo>
                  <a:pt x="1679258" y="881698"/>
                </a:lnTo>
                <a:lnTo>
                  <a:pt x="1675448" y="888691"/>
                </a:lnTo>
                <a:lnTo>
                  <a:pt x="1671321" y="895367"/>
                </a:lnTo>
                <a:lnTo>
                  <a:pt x="1667828" y="902042"/>
                </a:lnTo>
                <a:lnTo>
                  <a:pt x="1659573" y="914440"/>
                </a:lnTo>
                <a:lnTo>
                  <a:pt x="1651001" y="925884"/>
                </a:lnTo>
                <a:lnTo>
                  <a:pt x="1642428" y="936692"/>
                </a:lnTo>
                <a:lnTo>
                  <a:pt x="1633856" y="947182"/>
                </a:lnTo>
                <a:lnTo>
                  <a:pt x="1624648" y="957036"/>
                </a:lnTo>
                <a:lnTo>
                  <a:pt x="1615758" y="966891"/>
                </a:lnTo>
                <a:lnTo>
                  <a:pt x="1602423" y="981831"/>
                </a:lnTo>
                <a:lnTo>
                  <a:pt x="1595756" y="989460"/>
                </a:lnTo>
                <a:lnTo>
                  <a:pt x="1589406" y="997407"/>
                </a:lnTo>
                <a:lnTo>
                  <a:pt x="1583056" y="1005672"/>
                </a:lnTo>
                <a:lnTo>
                  <a:pt x="1576706" y="1014255"/>
                </a:lnTo>
                <a:lnTo>
                  <a:pt x="1570991" y="1023474"/>
                </a:lnTo>
                <a:lnTo>
                  <a:pt x="1564958" y="1033010"/>
                </a:lnTo>
                <a:lnTo>
                  <a:pt x="1559561" y="1043818"/>
                </a:lnTo>
                <a:lnTo>
                  <a:pt x="1554163" y="1054626"/>
                </a:lnTo>
                <a:lnTo>
                  <a:pt x="1549083" y="1067024"/>
                </a:lnTo>
                <a:lnTo>
                  <a:pt x="1544638" y="1080057"/>
                </a:lnTo>
                <a:lnTo>
                  <a:pt x="1540193" y="1094680"/>
                </a:lnTo>
                <a:lnTo>
                  <a:pt x="1536383" y="1110256"/>
                </a:lnTo>
                <a:lnTo>
                  <a:pt x="1532891" y="1127104"/>
                </a:lnTo>
                <a:lnTo>
                  <a:pt x="1529716" y="1144905"/>
                </a:lnTo>
                <a:lnTo>
                  <a:pt x="1529716" y="1286999"/>
                </a:lnTo>
                <a:lnTo>
                  <a:pt x="1526858" y="1293992"/>
                </a:lnTo>
                <a:lnTo>
                  <a:pt x="1525906" y="1296535"/>
                </a:lnTo>
                <a:lnTo>
                  <a:pt x="1523366" y="1300986"/>
                </a:lnTo>
                <a:lnTo>
                  <a:pt x="1520508" y="1306072"/>
                </a:lnTo>
                <a:lnTo>
                  <a:pt x="1516063" y="1312747"/>
                </a:lnTo>
                <a:lnTo>
                  <a:pt x="1510348" y="1320694"/>
                </a:lnTo>
                <a:lnTo>
                  <a:pt x="1503046" y="1328641"/>
                </a:lnTo>
                <a:lnTo>
                  <a:pt x="1499236" y="1333410"/>
                </a:lnTo>
                <a:lnTo>
                  <a:pt x="1494473" y="1337542"/>
                </a:lnTo>
                <a:lnTo>
                  <a:pt x="1489393" y="1342310"/>
                </a:lnTo>
                <a:lnTo>
                  <a:pt x="1483996" y="1346761"/>
                </a:lnTo>
                <a:lnTo>
                  <a:pt x="1478281" y="1351211"/>
                </a:lnTo>
                <a:lnTo>
                  <a:pt x="1471931" y="1355979"/>
                </a:lnTo>
                <a:lnTo>
                  <a:pt x="1465263" y="1360748"/>
                </a:lnTo>
                <a:lnTo>
                  <a:pt x="1457961" y="1365516"/>
                </a:lnTo>
                <a:lnTo>
                  <a:pt x="1450341" y="1369648"/>
                </a:lnTo>
                <a:lnTo>
                  <a:pt x="1442086" y="1374417"/>
                </a:lnTo>
                <a:lnTo>
                  <a:pt x="1432878" y="1378867"/>
                </a:lnTo>
                <a:lnTo>
                  <a:pt x="1423671" y="1382682"/>
                </a:lnTo>
                <a:lnTo>
                  <a:pt x="1413511" y="1386814"/>
                </a:lnTo>
                <a:lnTo>
                  <a:pt x="1403351" y="1390311"/>
                </a:lnTo>
                <a:lnTo>
                  <a:pt x="1392238" y="1394125"/>
                </a:lnTo>
                <a:lnTo>
                  <a:pt x="1380173" y="1397622"/>
                </a:lnTo>
                <a:lnTo>
                  <a:pt x="1367791" y="1400483"/>
                </a:lnTo>
                <a:lnTo>
                  <a:pt x="1354773" y="1403662"/>
                </a:lnTo>
                <a:lnTo>
                  <a:pt x="1341121" y="1405887"/>
                </a:lnTo>
                <a:lnTo>
                  <a:pt x="1326833" y="1407794"/>
                </a:lnTo>
                <a:lnTo>
                  <a:pt x="1324611" y="1408112"/>
                </a:lnTo>
                <a:lnTo>
                  <a:pt x="1311276" y="1407794"/>
                </a:lnTo>
                <a:lnTo>
                  <a:pt x="1296988" y="1405887"/>
                </a:lnTo>
                <a:lnTo>
                  <a:pt x="1283336" y="1403662"/>
                </a:lnTo>
                <a:lnTo>
                  <a:pt x="1270318" y="1400483"/>
                </a:lnTo>
                <a:lnTo>
                  <a:pt x="1257936" y="1397622"/>
                </a:lnTo>
                <a:lnTo>
                  <a:pt x="1246188" y="1394125"/>
                </a:lnTo>
                <a:lnTo>
                  <a:pt x="1235076" y="1390311"/>
                </a:lnTo>
                <a:lnTo>
                  <a:pt x="1224598" y="1386814"/>
                </a:lnTo>
                <a:lnTo>
                  <a:pt x="1214438" y="1382682"/>
                </a:lnTo>
                <a:lnTo>
                  <a:pt x="1205231" y="1378867"/>
                </a:lnTo>
                <a:lnTo>
                  <a:pt x="1196658" y="1374417"/>
                </a:lnTo>
                <a:lnTo>
                  <a:pt x="1192940" y="1372348"/>
                </a:lnTo>
                <a:lnTo>
                  <a:pt x="1177471" y="1376937"/>
                </a:lnTo>
                <a:lnTo>
                  <a:pt x="1156831" y="1382967"/>
                </a:lnTo>
                <a:lnTo>
                  <a:pt x="1135872" y="1388679"/>
                </a:lnTo>
                <a:lnTo>
                  <a:pt x="1094591" y="1399787"/>
                </a:lnTo>
                <a:lnTo>
                  <a:pt x="1054580" y="1409625"/>
                </a:lnTo>
                <a:lnTo>
                  <a:pt x="1017744" y="1419462"/>
                </a:lnTo>
                <a:lnTo>
                  <a:pt x="985672" y="1428031"/>
                </a:lnTo>
                <a:lnTo>
                  <a:pt x="971700" y="1432157"/>
                </a:lnTo>
                <a:lnTo>
                  <a:pt x="959633" y="1436282"/>
                </a:lnTo>
                <a:lnTo>
                  <a:pt x="949471" y="1439773"/>
                </a:lnTo>
                <a:lnTo>
                  <a:pt x="941215" y="1443581"/>
                </a:lnTo>
                <a:lnTo>
                  <a:pt x="938357" y="1445168"/>
                </a:lnTo>
                <a:lnTo>
                  <a:pt x="935499" y="1446755"/>
                </a:lnTo>
                <a:lnTo>
                  <a:pt x="933594" y="1448024"/>
                </a:lnTo>
                <a:lnTo>
                  <a:pt x="932324" y="1449928"/>
                </a:lnTo>
                <a:lnTo>
                  <a:pt x="932006" y="1451198"/>
                </a:lnTo>
                <a:lnTo>
                  <a:pt x="932006" y="1452784"/>
                </a:lnTo>
                <a:lnTo>
                  <a:pt x="932641" y="1454054"/>
                </a:lnTo>
                <a:lnTo>
                  <a:pt x="934229" y="1455641"/>
                </a:lnTo>
                <a:lnTo>
                  <a:pt x="938675" y="1457862"/>
                </a:lnTo>
                <a:lnTo>
                  <a:pt x="944390" y="1460401"/>
                </a:lnTo>
                <a:lnTo>
                  <a:pt x="950741" y="1462940"/>
                </a:lnTo>
                <a:lnTo>
                  <a:pt x="958363" y="1465161"/>
                </a:lnTo>
                <a:lnTo>
                  <a:pt x="966619" y="1467065"/>
                </a:lnTo>
                <a:lnTo>
                  <a:pt x="976145" y="1469604"/>
                </a:lnTo>
                <a:lnTo>
                  <a:pt x="985672" y="1471508"/>
                </a:lnTo>
                <a:lnTo>
                  <a:pt x="996468" y="1473412"/>
                </a:lnTo>
                <a:lnTo>
                  <a:pt x="1019014" y="1477538"/>
                </a:lnTo>
                <a:lnTo>
                  <a:pt x="1043783" y="1481029"/>
                </a:lnTo>
                <a:lnTo>
                  <a:pt x="1069505" y="1484202"/>
                </a:lnTo>
                <a:lnTo>
                  <a:pt x="1095861" y="1486741"/>
                </a:lnTo>
                <a:lnTo>
                  <a:pt x="1122218" y="1489597"/>
                </a:lnTo>
                <a:lnTo>
                  <a:pt x="1147939" y="1491819"/>
                </a:lnTo>
                <a:lnTo>
                  <a:pt x="1172708" y="1493723"/>
                </a:lnTo>
                <a:lnTo>
                  <a:pt x="1195889" y="1495309"/>
                </a:lnTo>
                <a:lnTo>
                  <a:pt x="1233995" y="1497214"/>
                </a:lnTo>
                <a:lnTo>
                  <a:pt x="1247967" y="1497848"/>
                </a:lnTo>
                <a:lnTo>
                  <a:pt x="1257811" y="1497848"/>
                </a:lnTo>
                <a:lnTo>
                  <a:pt x="1260034" y="1497848"/>
                </a:lnTo>
                <a:lnTo>
                  <a:pt x="1262574" y="1497531"/>
                </a:lnTo>
                <a:lnTo>
                  <a:pt x="1268925" y="1495944"/>
                </a:lnTo>
                <a:lnTo>
                  <a:pt x="1276864" y="1493723"/>
                </a:lnTo>
                <a:lnTo>
                  <a:pt x="1286391" y="1490549"/>
                </a:lnTo>
                <a:lnTo>
                  <a:pt x="1297187" y="1486106"/>
                </a:lnTo>
                <a:lnTo>
                  <a:pt x="1309254" y="1481663"/>
                </a:lnTo>
                <a:lnTo>
                  <a:pt x="1337516" y="1470239"/>
                </a:lnTo>
                <a:lnTo>
                  <a:pt x="1369588" y="1456593"/>
                </a:lnTo>
                <a:lnTo>
                  <a:pt x="1404836" y="1440725"/>
                </a:lnTo>
                <a:lnTo>
                  <a:pt x="1483271" y="1406768"/>
                </a:lnTo>
                <a:lnTo>
                  <a:pt x="1524870" y="1388679"/>
                </a:lnTo>
                <a:lnTo>
                  <a:pt x="1566786" y="1370908"/>
                </a:lnTo>
                <a:lnTo>
                  <a:pt x="1608703" y="1354088"/>
                </a:lnTo>
                <a:lnTo>
                  <a:pt x="1629343" y="1346154"/>
                </a:lnTo>
                <a:lnTo>
                  <a:pt x="1649666" y="1337903"/>
                </a:lnTo>
                <a:lnTo>
                  <a:pt x="1669672" y="1330604"/>
                </a:lnTo>
                <a:lnTo>
                  <a:pt x="1689043" y="1323622"/>
                </a:lnTo>
                <a:lnTo>
                  <a:pt x="1708095" y="1317275"/>
                </a:lnTo>
                <a:lnTo>
                  <a:pt x="1726513" y="1311246"/>
                </a:lnTo>
                <a:lnTo>
                  <a:pt x="1743978" y="1305851"/>
                </a:lnTo>
                <a:lnTo>
                  <a:pt x="1760491" y="1301725"/>
                </a:lnTo>
                <a:lnTo>
                  <a:pt x="1776368" y="1297599"/>
                </a:lnTo>
                <a:lnTo>
                  <a:pt x="1790976" y="1294743"/>
                </a:lnTo>
                <a:lnTo>
                  <a:pt x="1804630" y="1292204"/>
                </a:lnTo>
                <a:lnTo>
                  <a:pt x="1817650" y="1290618"/>
                </a:lnTo>
                <a:lnTo>
                  <a:pt x="1829717" y="1289031"/>
                </a:lnTo>
                <a:lnTo>
                  <a:pt x="1840831" y="1288396"/>
                </a:lnTo>
                <a:lnTo>
                  <a:pt x="1851310" y="1287762"/>
                </a:lnTo>
                <a:lnTo>
                  <a:pt x="1860836" y="1287127"/>
                </a:lnTo>
                <a:lnTo>
                  <a:pt x="1869728" y="1287762"/>
                </a:lnTo>
                <a:lnTo>
                  <a:pt x="1877984" y="1288396"/>
                </a:lnTo>
                <a:lnTo>
                  <a:pt x="1885605" y="1289348"/>
                </a:lnTo>
                <a:lnTo>
                  <a:pt x="1892274" y="1290618"/>
                </a:lnTo>
                <a:lnTo>
                  <a:pt x="1898307" y="1292204"/>
                </a:lnTo>
                <a:lnTo>
                  <a:pt x="1904023" y="1294426"/>
                </a:lnTo>
                <a:lnTo>
                  <a:pt x="1908469" y="1296647"/>
                </a:lnTo>
                <a:lnTo>
                  <a:pt x="1912914" y="1298869"/>
                </a:lnTo>
                <a:lnTo>
                  <a:pt x="1916725" y="1302042"/>
                </a:lnTo>
                <a:lnTo>
                  <a:pt x="1919901" y="1304899"/>
                </a:lnTo>
                <a:lnTo>
                  <a:pt x="1922441" y="1308389"/>
                </a:lnTo>
                <a:lnTo>
                  <a:pt x="1924664" y="1311880"/>
                </a:lnTo>
                <a:lnTo>
                  <a:pt x="1926252" y="1315688"/>
                </a:lnTo>
                <a:lnTo>
                  <a:pt x="1927522" y="1319497"/>
                </a:lnTo>
                <a:lnTo>
                  <a:pt x="1928157" y="1323622"/>
                </a:lnTo>
                <a:lnTo>
                  <a:pt x="1928474" y="1328065"/>
                </a:lnTo>
                <a:lnTo>
                  <a:pt x="1928474" y="1332825"/>
                </a:lnTo>
                <a:lnTo>
                  <a:pt x="1928157" y="1336951"/>
                </a:lnTo>
                <a:lnTo>
                  <a:pt x="1927522" y="1342029"/>
                </a:lnTo>
                <a:lnTo>
                  <a:pt x="1926252" y="1346789"/>
                </a:lnTo>
                <a:lnTo>
                  <a:pt x="1924981" y="1351549"/>
                </a:lnTo>
                <a:lnTo>
                  <a:pt x="1923711" y="1356627"/>
                </a:lnTo>
                <a:lnTo>
                  <a:pt x="1921488" y="1361704"/>
                </a:lnTo>
                <a:lnTo>
                  <a:pt x="1919583" y="1366782"/>
                </a:lnTo>
                <a:lnTo>
                  <a:pt x="1917728" y="1370490"/>
                </a:lnTo>
                <a:lnTo>
                  <a:pt x="1673225" y="1539875"/>
                </a:lnTo>
                <a:lnTo>
                  <a:pt x="1839536" y="1455101"/>
                </a:lnTo>
                <a:lnTo>
                  <a:pt x="1835829" y="1457509"/>
                </a:lnTo>
                <a:lnTo>
                  <a:pt x="1835750" y="1457545"/>
                </a:lnTo>
                <a:lnTo>
                  <a:pt x="1831940" y="1459449"/>
                </a:lnTo>
                <a:lnTo>
                  <a:pt x="1834797" y="1458179"/>
                </a:lnTo>
                <a:lnTo>
                  <a:pt x="1835829" y="1457509"/>
                </a:lnTo>
                <a:lnTo>
                  <a:pt x="1846229" y="1452784"/>
                </a:lnTo>
                <a:lnTo>
                  <a:pt x="1861789" y="1446437"/>
                </a:lnTo>
                <a:lnTo>
                  <a:pt x="1871633" y="1442629"/>
                </a:lnTo>
                <a:lnTo>
                  <a:pt x="1882112" y="1438821"/>
                </a:lnTo>
                <a:lnTo>
                  <a:pt x="1893226" y="1435013"/>
                </a:lnTo>
                <a:lnTo>
                  <a:pt x="1905293" y="1431204"/>
                </a:lnTo>
                <a:lnTo>
                  <a:pt x="1917995" y="1427714"/>
                </a:lnTo>
                <a:lnTo>
                  <a:pt x="1930697" y="1424857"/>
                </a:lnTo>
                <a:lnTo>
                  <a:pt x="1944034" y="1422001"/>
                </a:lnTo>
                <a:lnTo>
                  <a:pt x="1957054" y="1420097"/>
                </a:lnTo>
                <a:lnTo>
                  <a:pt x="1970391" y="1418828"/>
                </a:lnTo>
                <a:lnTo>
                  <a:pt x="1977059" y="1418510"/>
                </a:lnTo>
                <a:lnTo>
                  <a:pt x="1983410" y="1418193"/>
                </a:lnTo>
                <a:lnTo>
                  <a:pt x="1989761" y="1418510"/>
                </a:lnTo>
                <a:lnTo>
                  <a:pt x="1995795" y="1418828"/>
                </a:lnTo>
                <a:lnTo>
                  <a:pt x="2001828" y="1419780"/>
                </a:lnTo>
                <a:lnTo>
                  <a:pt x="2007862" y="1420732"/>
                </a:lnTo>
                <a:lnTo>
                  <a:pt x="2013577" y="1421684"/>
                </a:lnTo>
                <a:lnTo>
                  <a:pt x="2018658" y="1423588"/>
                </a:lnTo>
                <a:lnTo>
                  <a:pt x="2023739" y="1425175"/>
                </a:lnTo>
                <a:lnTo>
                  <a:pt x="2028820" y="1427079"/>
                </a:lnTo>
                <a:lnTo>
                  <a:pt x="2033265" y="1429618"/>
                </a:lnTo>
                <a:lnTo>
                  <a:pt x="2037394" y="1431839"/>
                </a:lnTo>
                <a:lnTo>
                  <a:pt x="2041839" y="1434378"/>
                </a:lnTo>
                <a:lnTo>
                  <a:pt x="2045650" y="1437234"/>
                </a:lnTo>
                <a:lnTo>
                  <a:pt x="2048825" y="1439773"/>
                </a:lnTo>
                <a:lnTo>
                  <a:pt x="2052001" y="1442946"/>
                </a:lnTo>
                <a:lnTo>
                  <a:pt x="2054859" y="1445803"/>
                </a:lnTo>
                <a:lnTo>
                  <a:pt x="2057082" y="1449294"/>
                </a:lnTo>
                <a:lnTo>
                  <a:pt x="2059305" y="1452467"/>
                </a:lnTo>
                <a:lnTo>
                  <a:pt x="2060892" y="1455958"/>
                </a:lnTo>
                <a:lnTo>
                  <a:pt x="2062162" y="1459131"/>
                </a:lnTo>
                <a:lnTo>
                  <a:pt x="2063115" y="1462622"/>
                </a:lnTo>
                <a:lnTo>
                  <a:pt x="2063433" y="1465796"/>
                </a:lnTo>
                <a:lnTo>
                  <a:pt x="2063750" y="1469287"/>
                </a:lnTo>
                <a:lnTo>
                  <a:pt x="2063433" y="1472778"/>
                </a:lnTo>
                <a:lnTo>
                  <a:pt x="2062480" y="1476268"/>
                </a:lnTo>
                <a:lnTo>
                  <a:pt x="2061210" y="1479442"/>
                </a:lnTo>
                <a:lnTo>
                  <a:pt x="2059622" y="1482933"/>
                </a:lnTo>
                <a:lnTo>
                  <a:pt x="2057082" y="1485789"/>
                </a:lnTo>
                <a:lnTo>
                  <a:pt x="2054541" y="1489280"/>
                </a:lnTo>
                <a:lnTo>
                  <a:pt x="2051048" y="1492136"/>
                </a:lnTo>
                <a:lnTo>
                  <a:pt x="2047555" y="1495309"/>
                </a:lnTo>
                <a:lnTo>
                  <a:pt x="2043110" y="1497848"/>
                </a:lnTo>
                <a:lnTo>
                  <a:pt x="2038029" y="1500704"/>
                </a:lnTo>
                <a:lnTo>
                  <a:pt x="2017071" y="1511494"/>
                </a:lnTo>
                <a:lnTo>
                  <a:pt x="1995795" y="1522919"/>
                </a:lnTo>
                <a:lnTo>
                  <a:pt x="1975154" y="1534344"/>
                </a:lnTo>
                <a:lnTo>
                  <a:pt x="1956101" y="1545451"/>
                </a:lnTo>
                <a:lnTo>
                  <a:pt x="1926252" y="1562271"/>
                </a:lnTo>
                <a:lnTo>
                  <a:pt x="1914502" y="1569252"/>
                </a:lnTo>
                <a:lnTo>
                  <a:pt x="1983410" y="1527997"/>
                </a:lnTo>
                <a:lnTo>
                  <a:pt x="1511215" y="1778704"/>
                </a:lnTo>
                <a:lnTo>
                  <a:pt x="1498196" y="1785369"/>
                </a:lnTo>
                <a:lnTo>
                  <a:pt x="1482953" y="1792985"/>
                </a:lnTo>
                <a:lnTo>
                  <a:pt x="1462948" y="1802823"/>
                </a:lnTo>
                <a:lnTo>
                  <a:pt x="1438814" y="1814248"/>
                </a:lnTo>
                <a:lnTo>
                  <a:pt x="1410870" y="1827259"/>
                </a:lnTo>
                <a:lnTo>
                  <a:pt x="1380385" y="1841223"/>
                </a:lnTo>
                <a:lnTo>
                  <a:pt x="1347678" y="1855186"/>
                </a:lnTo>
                <a:lnTo>
                  <a:pt x="1313382" y="1869150"/>
                </a:lnTo>
                <a:lnTo>
                  <a:pt x="1295917" y="1876131"/>
                </a:lnTo>
                <a:lnTo>
                  <a:pt x="1278769" y="1882796"/>
                </a:lnTo>
                <a:lnTo>
                  <a:pt x="1260987" y="1889143"/>
                </a:lnTo>
                <a:lnTo>
                  <a:pt x="1243204" y="1895172"/>
                </a:lnTo>
                <a:lnTo>
                  <a:pt x="1225739" y="1900885"/>
                </a:lnTo>
                <a:lnTo>
                  <a:pt x="1208909" y="1905962"/>
                </a:lnTo>
                <a:lnTo>
                  <a:pt x="1191761" y="1910723"/>
                </a:lnTo>
                <a:lnTo>
                  <a:pt x="1175248" y="1914848"/>
                </a:lnTo>
                <a:lnTo>
                  <a:pt x="1159371" y="1918656"/>
                </a:lnTo>
                <a:lnTo>
                  <a:pt x="1144129" y="1921513"/>
                </a:lnTo>
                <a:lnTo>
                  <a:pt x="1129204" y="1923417"/>
                </a:lnTo>
                <a:lnTo>
                  <a:pt x="1115232" y="1925004"/>
                </a:lnTo>
                <a:lnTo>
                  <a:pt x="1108563" y="1925321"/>
                </a:lnTo>
                <a:lnTo>
                  <a:pt x="1102212" y="1925638"/>
                </a:lnTo>
                <a:lnTo>
                  <a:pt x="1095861" y="1925638"/>
                </a:lnTo>
                <a:lnTo>
                  <a:pt x="1089828" y="1925321"/>
                </a:lnTo>
                <a:lnTo>
                  <a:pt x="1076808" y="1924051"/>
                </a:lnTo>
                <a:lnTo>
                  <a:pt x="1061884" y="1922465"/>
                </a:lnTo>
                <a:lnTo>
                  <a:pt x="1025683" y="1918656"/>
                </a:lnTo>
                <a:lnTo>
                  <a:pt x="983131" y="1912944"/>
                </a:lnTo>
                <a:lnTo>
                  <a:pt x="934546" y="1906280"/>
                </a:lnTo>
                <a:lnTo>
                  <a:pt x="824992" y="1890412"/>
                </a:lnTo>
                <a:lnTo>
                  <a:pt x="707181" y="1872958"/>
                </a:lnTo>
                <a:lnTo>
                  <a:pt x="589688" y="1856138"/>
                </a:lnTo>
                <a:lnTo>
                  <a:pt x="534117" y="1848522"/>
                </a:lnTo>
                <a:lnTo>
                  <a:pt x="482357" y="1841540"/>
                </a:lnTo>
                <a:lnTo>
                  <a:pt x="435677" y="1835828"/>
                </a:lnTo>
                <a:lnTo>
                  <a:pt x="394713" y="1831385"/>
                </a:lnTo>
                <a:lnTo>
                  <a:pt x="376613" y="1829798"/>
                </a:lnTo>
                <a:lnTo>
                  <a:pt x="361053" y="1828529"/>
                </a:lnTo>
                <a:lnTo>
                  <a:pt x="347399" y="1827577"/>
                </a:lnTo>
                <a:lnTo>
                  <a:pt x="335967" y="1827259"/>
                </a:lnTo>
                <a:lnTo>
                  <a:pt x="314056" y="1827577"/>
                </a:lnTo>
                <a:lnTo>
                  <a:pt x="289922" y="1827894"/>
                </a:lnTo>
                <a:lnTo>
                  <a:pt x="237209" y="1829481"/>
                </a:lnTo>
                <a:lnTo>
                  <a:pt x="181321" y="1831385"/>
                </a:lnTo>
                <a:lnTo>
                  <a:pt x="126702" y="1833606"/>
                </a:lnTo>
                <a:lnTo>
                  <a:pt x="37153" y="1837732"/>
                </a:lnTo>
                <a:lnTo>
                  <a:pt x="0" y="1839636"/>
                </a:lnTo>
                <a:lnTo>
                  <a:pt x="19053" y="1500704"/>
                </a:lnTo>
                <a:lnTo>
                  <a:pt x="28580" y="1501657"/>
                </a:lnTo>
                <a:lnTo>
                  <a:pt x="54301" y="1503878"/>
                </a:lnTo>
                <a:lnTo>
                  <a:pt x="72084" y="1505147"/>
                </a:lnTo>
                <a:lnTo>
                  <a:pt x="92089" y="1506099"/>
                </a:lnTo>
                <a:lnTo>
                  <a:pt x="114318" y="1507369"/>
                </a:lnTo>
                <a:lnTo>
                  <a:pt x="137499" y="1507686"/>
                </a:lnTo>
                <a:lnTo>
                  <a:pt x="161632" y="1507369"/>
                </a:lnTo>
                <a:lnTo>
                  <a:pt x="173699" y="1506734"/>
                </a:lnTo>
                <a:lnTo>
                  <a:pt x="186084" y="1505782"/>
                </a:lnTo>
                <a:lnTo>
                  <a:pt x="198151" y="1504830"/>
                </a:lnTo>
                <a:lnTo>
                  <a:pt x="210217" y="1503878"/>
                </a:lnTo>
                <a:lnTo>
                  <a:pt x="221649" y="1502291"/>
                </a:lnTo>
                <a:lnTo>
                  <a:pt x="233399" y="1500704"/>
                </a:lnTo>
                <a:lnTo>
                  <a:pt x="244513" y="1498483"/>
                </a:lnTo>
                <a:lnTo>
                  <a:pt x="255627" y="1496262"/>
                </a:lnTo>
                <a:lnTo>
                  <a:pt x="265471" y="1493088"/>
                </a:lnTo>
                <a:lnTo>
                  <a:pt x="275315" y="1490232"/>
                </a:lnTo>
                <a:lnTo>
                  <a:pt x="284524" y="1486424"/>
                </a:lnTo>
                <a:lnTo>
                  <a:pt x="292780" y="1482615"/>
                </a:lnTo>
                <a:lnTo>
                  <a:pt x="300719" y="1478172"/>
                </a:lnTo>
                <a:lnTo>
                  <a:pt x="304212" y="1475634"/>
                </a:lnTo>
                <a:lnTo>
                  <a:pt x="307705" y="1473095"/>
                </a:lnTo>
                <a:lnTo>
                  <a:pt x="321677" y="1462622"/>
                </a:lnTo>
                <a:lnTo>
                  <a:pt x="337872" y="1450880"/>
                </a:lnTo>
                <a:lnTo>
                  <a:pt x="355972" y="1438821"/>
                </a:lnTo>
                <a:lnTo>
                  <a:pt x="375978" y="1426127"/>
                </a:lnTo>
                <a:lnTo>
                  <a:pt x="396936" y="1413433"/>
                </a:lnTo>
                <a:lnTo>
                  <a:pt x="418847" y="1400421"/>
                </a:lnTo>
                <a:lnTo>
                  <a:pt x="441075" y="1387727"/>
                </a:lnTo>
                <a:lnTo>
                  <a:pt x="463621" y="1375351"/>
                </a:lnTo>
                <a:lnTo>
                  <a:pt x="485850" y="1363291"/>
                </a:lnTo>
                <a:lnTo>
                  <a:pt x="508078" y="1352184"/>
                </a:lnTo>
                <a:lnTo>
                  <a:pt x="529037" y="1341711"/>
                </a:lnTo>
                <a:lnTo>
                  <a:pt x="549042" y="1332191"/>
                </a:lnTo>
                <a:lnTo>
                  <a:pt x="567142" y="1323940"/>
                </a:lnTo>
                <a:lnTo>
                  <a:pt x="583972" y="1317275"/>
                </a:lnTo>
                <a:lnTo>
                  <a:pt x="597945" y="1311880"/>
                </a:lnTo>
                <a:lnTo>
                  <a:pt x="604296" y="1309976"/>
                </a:lnTo>
                <a:lnTo>
                  <a:pt x="609694" y="1308389"/>
                </a:lnTo>
                <a:lnTo>
                  <a:pt x="616680" y="1307120"/>
                </a:lnTo>
                <a:lnTo>
                  <a:pt x="626524" y="1304899"/>
                </a:lnTo>
                <a:lnTo>
                  <a:pt x="655103" y="1299821"/>
                </a:lnTo>
                <a:lnTo>
                  <a:pt x="693844" y="1293474"/>
                </a:lnTo>
                <a:lnTo>
                  <a:pt x="740842" y="1286492"/>
                </a:lnTo>
                <a:lnTo>
                  <a:pt x="794507" y="1279193"/>
                </a:lnTo>
                <a:lnTo>
                  <a:pt x="853254" y="1271894"/>
                </a:lnTo>
                <a:lnTo>
                  <a:pt x="884056" y="1268403"/>
                </a:lnTo>
                <a:lnTo>
                  <a:pt x="915176" y="1264912"/>
                </a:lnTo>
                <a:lnTo>
                  <a:pt x="946931" y="1261421"/>
                </a:lnTo>
                <a:lnTo>
                  <a:pt x="979003" y="1258565"/>
                </a:lnTo>
                <a:lnTo>
                  <a:pt x="1010758" y="1256026"/>
                </a:lnTo>
                <a:lnTo>
                  <a:pt x="1042195" y="1253488"/>
                </a:lnTo>
                <a:lnTo>
                  <a:pt x="1073633" y="1251583"/>
                </a:lnTo>
                <a:lnTo>
                  <a:pt x="1103800" y="1249997"/>
                </a:lnTo>
                <a:lnTo>
                  <a:pt x="1108711" y="1249733"/>
                </a:lnTo>
                <a:lnTo>
                  <a:pt x="1108711" y="1144905"/>
                </a:lnTo>
                <a:lnTo>
                  <a:pt x="1105218" y="1127104"/>
                </a:lnTo>
                <a:lnTo>
                  <a:pt x="1102043" y="1110256"/>
                </a:lnTo>
                <a:lnTo>
                  <a:pt x="1097916" y="1094680"/>
                </a:lnTo>
                <a:lnTo>
                  <a:pt x="1093788" y="1080057"/>
                </a:lnTo>
                <a:lnTo>
                  <a:pt x="1089026" y="1067024"/>
                </a:lnTo>
                <a:lnTo>
                  <a:pt x="1083946" y="1054626"/>
                </a:lnTo>
                <a:lnTo>
                  <a:pt x="1078866" y="1043818"/>
                </a:lnTo>
                <a:lnTo>
                  <a:pt x="1073468" y="1033010"/>
                </a:lnTo>
                <a:lnTo>
                  <a:pt x="1067753" y="1023474"/>
                </a:lnTo>
                <a:lnTo>
                  <a:pt x="1061721" y="1014255"/>
                </a:lnTo>
                <a:lnTo>
                  <a:pt x="1055371" y="1005672"/>
                </a:lnTo>
                <a:lnTo>
                  <a:pt x="1049021" y="997407"/>
                </a:lnTo>
                <a:lnTo>
                  <a:pt x="1042671" y="989460"/>
                </a:lnTo>
                <a:lnTo>
                  <a:pt x="1036003" y="981831"/>
                </a:lnTo>
                <a:lnTo>
                  <a:pt x="1022668" y="966891"/>
                </a:lnTo>
                <a:lnTo>
                  <a:pt x="1013461" y="957036"/>
                </a:lnTo>
                <a:lnTo>
                  <a:pt x="1004888" y="947182"/>
                </a:lnTo>
                <a:lnTo>
                  <a:pt x="995681" y="936692"/>
                </a:lnTo>
                <a:lnTo>
                  <a:pt x="987108" y="925884"/>
                </a:lnTo>
                <a:lnTo>
                  <a:pt x="978853" y="914440"/>
                </a:lnTo>
                <a:lnTo>
                  <a:pt x="970916" y="902042"/>
                </a:lnTo>
                <a:lnTo>
                  <a:pt x="966788" y="895367"/>
                </a:lnTo>
                <a:lnTo>
                  <a:pt x="962978" y="888691"/>
                </a:lnTo>
                <a:lnTo>
                  <a:pt x="959168" y="881698"/>
                </a:lnTo>
                <a:lnTo>
                  <a:pt x="955676" y="874069"/>
                </a:lnTo>
                <a:lnTo>
                  <a:pt x="952183" y="866122"/>
                </a:lnTo>
                <a:lnTo>
                  <a:pt x="948691" y="858175"/>
                </a:lnTo>
                <a:lnTo>
                  <a:pt x="945516" y="849910"/>
                </a:lnTo>
                <a:lnTo>
                  <a:pt x="942341" y="841009"/>
                </a:lnTo>
                <a:lnTo>
                  <a:pt x="939483" y="831790"/>
                </a:lnTo>
                <a:lnTo>
                  <a:pt x="936626" y="821936"/>
                </a:lnTo>
                <a:lnTo>
                  <a:pt x="934086" y="812082"/>
                </a:lnTo>
                <a:lnTo>
                  <a:pt x="931863" y="801274"/>
                </a:lnTo>
                <a:lnTo>
                  <a:pt x="929323" y="790148"/>
                </a:lnTo>
                <a:lnTo>
                  <a:pt x="927418" y="778704"/>
                </a:lnTo>
                <a:lnTo>
                  <a:pt x="925513" y="766624"/>
                </a:lnTo>
                <a:lnTo>
                  <a:pt x="923608" y="753909"/>
                </a:lnTo>
                <a:lnTo>
                  <a:pt x="922338" y="740876"/>
                </a:lnTo>
                <a:lnTo>
                  <a:pt x="921068" y="727207"/>
                </a:lnTo>
                <a:lnTo>
                  <a:pt x="920433" y="712584"/>
                </a:lnTo>
                <a:lnTo>
                  <a:pt x="919481" y="697644"/>
                </a:lnTo>
                <a:lnTo>
                  <a:pt x="919163" y="680478"/>
                </a:lnTo>
                <a:lnTo>
                  <a:pt x="919481" y="663948"/>
                </a:lnTo>
                <a:lnTo>
                  <a:pt x="920751" y="647736"/>
                </a:lnTo>
                <a:lnTo>
                  <a:pt x="922338" y="631842"/>
                </a:lnTo>
                <a:lnTo>
                  <a:pt x="924561" y="616266"/>
                </a:lnTo>
                <a:lnTo>
                  <a:pt x="928053" y="601325"/>
                </a:lnTo>
                <a:lnTo>
                  <a:pt x="932181" y="586703"/>
                </a:lnTo>
                <a:lnTo>
                  <a:pt x="936308" y="572398"/>
                </a:lnTo>
                <a:lnTo>
                  <a:pt x="941706" y="558093"/>
                </a:lnTo>
                <a:lnTo>
                  <a:pt x="947738" y="544424"/>
                </a:lnTo>
                <a:lnTo>
                  <a:pt x="954406" y="531391"/>
                </a:lnTo>
                <a:lnTo>
                  <a:pt x="958216" y="525033"/>
                </a:lnTo>
                <a:lnTo>
                  <a:pt x="961708" y="518676"/>
                </a:lnTo>
                <a:lnTo>
                  <a:pt x="965836" y="512318"/>
                </a:lnTo>
                <a:lnTo>
                  <a:pt x="969646" y="506278"/>
                </a:lnTo>
                <a:lnTo>
                  <a:pt x="978853" y="494199"/>
                </a:lnTo>
                <a:lnTo>
                  <a:pt x="988061" y="483073"/>
                </a:lnTo>
                <a:lnTo>
                  <a:pt x="998221" y="471629"/>
                </a:lnTo>
                <a:lnTo>
                  <a:pt x="1008698" y="461139"/>
                </a:lnTo>
                <a:lnTo>
                  <a:pt x="1019811" y="451602"/>
                </a:lnTo>
                <a:lnTo>
                  <a:pt x="1030923" y="442384"/>
                </a:lnTo>
                <a:lnTo>
                  <a:pt x="1042671" y="433801"/>
                </a:lnTo>
                <a:lnTo>
                  <a:pt x="1054736" y="425854"/>
                </a:lnTo>
                <a:lnTo>
                  <a:pt x="1066483" y="418542"/>
                </a:lnTo>
                <a:lnTo>
                  <a:pt x="1078866" y="411549"/>
                </a:lnTo>
                <a:lnTo>
                  <a:pt x="1091248" y="405191"/>
                </a:lnTo>
                <a:lnTo>
                  <a:pt x="1103631" y="399152"/>
                </a:lnTo>
                <a:lnTo>
                  <a:pt x="1116331" y="393748"/>
                </a:lnTo>
                <a:lnTo>
                  <a:pt x="1128713" y="388661"/>
                </a:lnTo>
                <a:lnTo>
                  <a:pt x="1141413" y="383893"/>
                </a:lnTo>
                <a:lnTo>
                  <a:pt x="1153796" y="380079"/>
                </a:lnTo>
                <a:lnTo>
                  <a:pt x="1166178" y="376264"/>
                </a:lnTo>
                <a:lnTo>
                  <a:pt x="1178243" y="373085"/>
                </a:lnTo>
                <a:lnTo>
                  <a:pt x="1190308" y="369906"/>
                </a:lnTo>
                <a:lnTo>
                  <a:pt x="1201738" y="367363"/>
                </a:lnTo>
                <a:lnTo>
                  <a:pt x="1213168" y="364820"/>
                </a:lnTo>
                <a:lnTo>
                  <a:pt x="1224281" y="362595"/>
                </a:lnTo>
                <a:lnTo>
                  <a:pt x="1235076" y="361006"/>
                </a:lnTo>
                <a:lnTo>
                  <a:pt x="1254761" y="358145"/>
                </a:lnTo>
                <a:lnTo>
                  <a:pt x="1272223" y="356237"/>
                </a:lnTo>
                <a:lnTo>
                  <a:pt x="1287781" y="354966"/>
                </a:lnTo>
                <a:lnTo>
                  <a:pt x="1300163" y="354330"/>
                </a:lnTo>
                <a:lnTo>
                  <a:pt x="1309371" y="354012"/>
                </a:lnTo>
                <a:close/>
                <a:moveTo>
                  <a:pt x="1815403" y="215900"/>
                </a:moveTo>
                <a:lnTo>
                  <a:pt x="1818266" y="216218"/>
                </a:lnTo>
                <a:lnTo>
                  <a:pt x="1821764" y="216535"/>
                </a:lnTo>
                <a:lnTo>
                  <a:pt x="1824945" y="217170"/>
                </a:lnTo>
                <a:lnTo>
                  <a:pt x="1828126" y="218758"/>
                </a:lnTo>
                <a:lnTo>
                  <a:pt x="1830989" y="220028"/>
                </a:lnTo>
                <a:lnTo>
                  <a:pt x="1834170" y="221615"/>
                </a:lnTo>
                <a:lnTo>
                  <a:pt x="1836715" y="223520"/>
                </a:lnTo>
                <a:lnTo>
                  <a:pt x="1839577" y="226060"/>
                </a:lnTo>
                <a:lnTo>
                  <a:pt x="1841804" y="228600"/>
                </a:lnTo>
                <a:lnTo>
                  <a:pt x="1843713" y="231458"/>
                </a:lnTo>
                <a:lnTo>
                  <a:pt x="1845621" y="234315"/>
                </a:lnTo>
                <a:lnTo>
                  <a:pt x="1847212" y="237490"/>
                </a:lnTo>
                <a:lnTo>
                  <a:pt x="1848166" y="240348"/>
                </a:lnTo>
                <a:lnTo>
                  <a:pt x="1848802" y="243523"/>
                </a:lnTo>
                <a:lnTo>
                  <a:pt x="1849438" y="247015"/>
                </a:lnTo>
                <a:lnTo>
                  <a:pt x="1849438" y="250508"/>
                </a:lnTo>
                <a:lnTo>
                  <a:pt x="1849438" y="253365"/>
                </a:lnTo>
                <a:lnTo>
                  <a:pt x="1848802" y="256858"/>
                </a:lnTo>
                <a:lnTo>
                  <a:pt x="1848166" y="260033"/>
                </a:lnTo>
                <a:lnTo>
                  <a:pt x="1847212" y="263208"/>
                </a:lnTo>
                <a:lnTo>
                  <a:pt x="1845621" y="266065"/>
                </a:lnTo>
                <a:lnTo>
                  <a:pt x="1843713" y="268923"/>
                </a:lnTo>
                <a:lnTo>
                  <a:pt x="1841804" y="271780"/>
                </a:lnTo>
                <a:lnTo>
                  <a:pt x="1839577" y="274320"/>
                </a:lnTo>
                <a:lnTo>
                  <a:pt x="1736517" y="377190"/>
                </a:lnTo>
                <a:lnTo>
                  <a:pt x="1733654" y="379730"/>
                </a:lnTo>
                <a:lnTo>
                  <a:pt x="1731109" y="381635"/>
                </a:lnTo>
                <a:lnTo>
                  <a:pt x="1727928" y="383223"/>
                </a:lnTo>
                <a:lnTo>
                  <a:pt x="1725065" y="384810"/>
                </a:lnTo>
                <a:lnTo>
                  <a:pt x="1721885" y="386080"/>
                </a:lnTo>
                <a:lnTo>
                  <a:pt x="1718704" y="386715"/>
                </a:lnTo>
                <a:lnTo>
                  <a:pt x="1715205" y="387350"/>
                </a:lnTo>
                <a:lnTo>
                  <a:pt x="1712342" y="387350"/>
                </a:lnTo>
                <a:lnTo>
                  <a:pt x="1708843" y="387350"/>
                </a:lnTo>
                <a:lnTo>
                  <a:pt x="1705662" y="386715"/>
                </a:lnTo>
                <a:lnTo>
                  <a:pt x="1702163" y="386080"/>
                </a:lnTo>
                <a:lnTo>
                  <a:pt x="1699300" y="384810"/>
                </a:lnTo>
                <a:lnTo>
                  <a:pt x="1696119" y="383223"/>
                </a:lnTo>
                <a:lnTo>
                  <a:pt x="1693257" y="381635"/>
                </a:lnTo>
                <a:lnTo>
                  <a:pt x="1690394" y="379730"/>
                </a:lnTo>
                <a:lnTo>
                  <a:pt x="1687849" y="377190"/>
                </a:lnTo>
                <a:lnTo>
                  <a:pt x="1685622" y="374650"/>
                </a:lnTo>
                <a:lnTo>
                  <a:pt x="1683396" y="371793"/>
                </a:lnTo>
                <a:lnTo>
                  <a:pt x="1681805" y="368935"/>
                </a:lnTo>
                <a:lnTo>
                  <a:pt x="1680533" y="365760"/>
                </a:lnTo>
                <a:lnTo>
                  <a:pt x="1679261" y="362903"/>
                </a:lnTo>
                <a:lnTo>
                  <a:pt x="1678624" y="359410"/>
                </a:lnTo>
                <a:lnTo>
                  <a:pt x="1678306" y="356235"/>
                </a:lnTo>
                <a:lnTo>
                  <a:pt x="1677988" y="353378"/>
                </a:lnTo>
                <a:lnTo>
                  <a:pt x="1678306" y="349885"/>
                </a:lnTo>
                <a:lnTo>
                  <a:pt x="1678624" y="346393"/>
                </a:lnTo>
                <a:lnTo>
                  <a:pt x="1679261" y="343218"/>
                </a:lnTo>
                <a:lnTo>
                  <a:pt x="1680533" y="340043"/>
                </a:lnTo>
                <a:lnTo>
                  <a:pt x="1681805" y="337185"/>
                </a:lnTo>
                <a:lnTo>
                  <a:pt x="1683396" y="334328"/>
                </a:lnTo>
                <a:lnTo>
                  <a:pt x="1685622" y="331470"/>
                </a:lnTo>
                <a:lnTo>
                  <a:pt x="1687849" y="328930"/>
                </a:lnTo>
                <a:lnTo>
                  <a:pt x="1790910" y="226060"/>
                </a:lnTo>
                <a:lnTo>
                  <a:pt x="1793455" y="223520"/>
                </a:lnTo>
                <a:lnTo>
                  <a:pt x="1796317" y="221615"/>
                </a:lnTo>
                <a:lnTo>
                  <a:pt x="1799180" y="220028"/>
                </a:lnTo>
                <a:lnTo>
                  <a:pt x="1802361" y="218758"/>
                </a:lnTo>
                <a:lnTo>
                  <a:pt x="1805224" y="217170"/>
                </a:lnTo>
                <a:lnTo>
                  <a:pt x="1808723" y="216535"/>
                </a:lnTo>
                <a:lnTo>
                  <a:pt x="1811904" y="216218"/>
                </a:lnTo>
                <a:lnTo>
                  <a:pt x="1815403" y="215900"/>
                </a:lnTo>
                <a:close/>
                <a:moveTo>
                  <a:pt x="851599" y="215900"/>
                </a:moveTo>
                <a:lnTo>
                  <a:pt x="855065" y="216218"/>
                </a:lnTo>
                <a:lnTo>
                  <a:pt x="857902" y="216535"/>
                </a:lnTo>
                <a:lnTo>
                  <a:pt x="861368" y="217170"/>
                </a:lnTo>
                <a:lnTo>
                  <a:pt x="864205" y="218758"/>
                </a:lnTo>
                <a:lnTo>
                  <a:pt x="867356" y="220028"/>
                </a:lnTo>
                <a:lnTo>
                  <a:pt x="870192" y="221615"/>
                </a:lnTo>
                <a:lnTo>
                  <a:pt x="872713" y="223520"/>
                </a:lnTo>
                <a:lnTo>
                  <a:pt x="875550" y="226060"/>
                </a:lnTo>
                <a:lnTo>
                  <a:pt x="977657" y="328930"/>
                </a:lnTo>
                <a:lnTo>
                  <a:pt x="979863" y="331470"/>
                </a:lnTo>
                <a:lnTo>
                  <a:pt x="981754" y="334328"/>
                </a:lnTo>
                <a:lnTo>
                  <a:pt x="983960" y="337185"/>
                </a:lnTo>
                <a:lnTo>
                  <a:pt x="985220" y="340043"/>
                </a:lnTo>
                <a:lnTo>
                  <a:pt x="986166" y="343218"/>
                </a:lnTo>
                <a:lnTo>
                  <a:pt x="986796" y="346393"/>
                </a:lnTo>
                <a:lnTo>
                  <a:pt x="987426" y="349885"/>
                </a:lnTo>
                <a:lnTo>
                  <a:pt x="987426" y="353378"/>
                </a:lnTo>
                <a:lnTo>
                  <a:pt x="987426" y="356235"/>
                </a:lnTo>
                <a:lnTo>
                  <a:pt x="986796" y="359410"/>
                </a:lnTo>
                <a:lnTo>
                  <a:pt x="986166" y="362903"/>
                </a:lnTo>
                <a:lnTo>
                  <a:pt x="985220" y="365760"/>
                </a:lnTo>
                <a:lnTo>
                  <a:pt x="983960" y="368935"/>
                </a:lnTo>
                <a:lnTo>
                  <a:pt x="981754" y="371793"/>
                </a:lnTo>
                <a:lnTo>
                  <a:pt x="979863" y="374650"/>
                </a:lnTo>
                <a:lnTo>
                  <a:pt x="977657" y="377190"/>
                </a:lnTo>
                <a:lnTo>
                  <a:pt x="975135" y="379730"/>
                </a:lnTo>
                <a:lnTo>
                  <a:pt x="972299" y="381635"/>
                </a:lnTo>
                <a:lnTo>
                  <a:pt x="969778" y="383223"/>
                </a:lnTo>
                <a:lnTo>
                  <a:pt x="966627" y="384810"/>
                </a:lnTo>
                <a:lnTo>
                  <a:pt x="963475" y="386080"/>
                </a:lnTo>
                <a:lnTo>
                  <a:pt x="960324" y="386715"/>
                </a:lnTo>
                <a:lnTo>
                  <a:pt x="957172" y="387350"/>
                </a:lnTo>
                <a:lnTo>
                  <a:pt x="953706" y="387350"/>
                </a:lnTo>
                <a:lnTo>
                  <a:pt x="950554" y="387350"/>
                </a:lnTo>
                <a:lnTo>
                  <a:pt x="947088" y="386715"/>
                </a:lnTo>
                <a:lnTo>
                  <a:pt x="944251" y="386080"/>
                </a:lnTo>
                <a:lnTo>
                  <a:pt x="940785" y="384810"/>
                </a:lnTo>
                <a:lnTo>
                  <a:pt x="937948" y="383223"/>
                </a:lnTo>
                <a:lnTo>
                  <a:pt x="935112" y="381635"/>
                </a:lnTo>
                <a:lnTo>
                  <a:pt x="932276" y="379730"/>
                </a:lnTo>
                <a:lnTo>
                  <a:pt x="929440" y="377190"/>
                </a:lnTo>
                <a:lnTo>
                  <a:pt x="827333" y="274320"/>
                </a:lnTo>
                <a:lnTo>
                  <a:pt x="825127" y="271780"/>
                </a:lnTo>
                <a:lnTo>
                  <a:pt x="823236" y="268923"/>
                </a:lnTo>
                <a:lnTo>
                  <a:pt x="821345" y="266065"/>
                </a:lnTo>
                <a:lnTo>
                  <a:pt x="820084" y="263208"/>
                </a:lnTo>
                <a:lnTo>
                  <a:pt x="819139" y="260033"/>
                </a:lnTo>
                <a:lnTo>
                  <a:pt x="818193" y="256858"/>
                </a:lnTo>
                <a:lnTo>
                  <a:pt x="817878" y="253365"/>
                </a:lnTo>
                <a:lnTo>
                  <a:pt x="817563" y="250508"/>
                </a:lnTo>
                <a:lnTo>
                  <a:pt x="817878" y="247015"/>
                </a:lnTo>
                <a:lnTo>
                  <a:pt x="818193" y="243523"/>
                </a:lnTo>
                <a:lnTo>
                  <a:pt x="819139" y="240348"/>
                </a:lnTo>
                <a:lnTo>
                  <a:pt x="820084" y="237490"/>
                </a:lnTo>
                <a:lnTo>
                  <a:pt x="821345" y="234315"/>
                </a:lnTo>
                <a:lnTo>
                  <a:pt x="823236" y="231458"/>
                </a:lnTo>
                <a:lnTo>
                  <a:pt x="825127" y="228600"/>
                </a:lnTo>
                <a:lnTo>
                  <a:pt x="827333" y="226060"/>
                </a:lnTo>
                <a:lnTo>
                  <a:pt x="830169" y="223520"/>
                </a:lnTo>
                <a:lnTo>
                  <a:pt x="832690" y="221615"/>
                </a:lnTo>
                <a:lnTo>
                  <a:pt x="835842" y="220028"/>
                </a:lnTo>
                <a:lnTo>
                  <a:pt x="838678" y="218758"/>
                </a:lnTo>
                <a:lnTo>
                  <a:pt x="842144" y="217170"/>
                </a:lnTo>
                <a:lnTo>
                  <a:pt x="844981" y="216535"/>
                </a:lnTo>
                <a:lnTo>
                  <a:pt x="848447" y="216218"/>
                </a:lnTo>
                <a:lnTo>
                  <a:pt x="851599" y="215900"/>
                </a:lnTo>
                <a:close/>
                <a:moveTo>
                  <a:pt x="1318578" y="0"/>
                </a:moveTo>
                <a:lnTo>
                  <a:pt x="1321753" y="318"/>
                </a:lnTo>
                <a:lnTo>
                  <a:pt x="1325563" y="636"/>
                </a:lnTo>
                <a:lnTo>
                  <a:pt x="1328421" y="1590"/>
                </a:lnTo>
                <a:lnTo>
                  <a:pt x="1331913" y="2544"/>
                </a:lnTo>
                <a:lnTo>
                  <a:pt x="1334771" y="4133"/>
                </a:lnTo>
                <a:lnTo>
                  <a:pt x="1337629" y="6041"/>
                </a:lnTo>
                <a:lnTo>
                  <a:pt x="1340169" y="7949"/>
                </a:lnTo>
                <a:lnTo>
                  <a:pt x="1342391" y="9857"/>
                </a:lnTo>
                <a:lnTo>
                  <a:pt x="1344931" y="12719"/>
                </a:lnTo>
                <a:lnTo>
                  <a:pt x="1346836" y="15262"/>
                </a:lnTo>
                <a:lnTo>
                  <a:pt x="1348424" y="18124"/>
                </a:lnTo>
                <a:lnTo>
                  <a:pt x="1350011" y="20986"/>
                </a:lnTo>
                <a:lnTo>
                  <a:pt x="1351281" y="23848"/>
                </a:lnTo>
                <a:lnTo>
                  <a:pt x="1351916" y="27345"/>
                </a:lnTo>
                <a:lnTo>
                  <a:pt x="1352551" y="30843"/>
                </a:lnTo>
                <a:lnTo>
                  <a:pt x="1352551" y="34341"/>
                </a:lnTo>
                <a:lnTo>
                  <a:pt x="1352551" y="180290"/>
                </a:lnTo>
                <a:lnTo>
                  <a:pt x="1352551" y="183469"/>
                </a:lnTo>
                <a:lnTo>
                  <a:pt x="1351916" y="186967"/>
                </a:lnTo>
                <a:lnTo>
                  <a:pt x="1351281" y="190147"/>
                </a:lnTo>
                <a:lnTo>
                  <a:pt x="1350011" y="193327"/>
                </a:lnTo>
                <a:lnTo>
                  <a:pt x="1348424" y="196188"/>
                </a:lnTo>
                <a:lnTo>
                  <a:pt x="1346836" y="199368"/>
                </a:lnTo>
                <a:lnTo>
                  <a:pt x="1344931" y="201912"/>
                </a:lnTo>
                <a:lnTo>
                  <a:pt x="1342391" y="204138"/>
                </a:lnTo>
                <a:lnTo>
                  <a:pt x="1340169" y="206681"/>
                </a:lnTo>
                <a:lnTo>
                  <a:pt x="1337629" y="208271"/>
                </a:lnTo>
                <a:lnTo>
                  <a:pt x="1334771" y="210179"/>
                </a:lnTo>
                <a:lnTo>
                  <a:pt x="1331913" y="211769"/>
                </a:lnTo>
                <a:lnTo>
                  <a:pt x="1328421" y="212723"/>
                </a:lnTo>
                <a:lnTo>
                  <a:pt x="1325563" y="213677"/>
                </a:lnTo>
                <a:lnTo>
                  <a:pt x="1321753" y="213995"/>
                </a:lnTo>
                <a:lnTo>
                  <a:pt x="1318578" y="214313"/>
                </a:lnTo>
                <a:lnTo>
                  <a:pt x="1315086" y="213995"/>
                </a:lnTo>
                <a:lnTo>
                  <a:pt x="1311593" y="213677"/>
                </a:lnTo>
                <a:lnTo>
                  <a:pt x="1308418" y="212723"/>
                </a:lnTo>
                <a:lnTo>
                  <a:pt x="1305243" y="211769"/>
                </a:lnTo>
                <a:lnTo>
                  <a:pt x="1302068" y="210179"/>
                </a:lnTo>
                <a:lnTo>
                  <a:pt x="1299528" y="208271"/>
                </a:lnTo>
                <a:lnTo>
                  <a:pt x="1296671" y="206681"/>
                </a:lnTo>
                <a:lnTo>
                  <a:pt x="1294448" y="204138"/>
                </a:lnTo>
                <a:lnTo>
                  <a:pt x="1292226" y="201912"/>
                </a:lnTo>
                <a:lnTo>
                  <a:pt x="1290003" y="199368"/>
                </a:lnTo>
                <a:lnTo>
                  <a:pt x="1288416" y="196188"/>
                </a:lnTo>
                <a:lnTo>
                  <a:pt x="1287146" y="193327"/>
                </a:lnTo>
                <a:lnTo>
                  <a:pt x="1285876" y="190147"/>
                </a:lnTo>
                <a:lnTo>
                  <a:pt x="1285241" y="186967"/>
                </a:lnTo>
                <a:lnTo>
                  <a:pt x="1284288" y="183469"/>
                </a:lnTo>
                <a:lnTo>
                  <a:pt x="1284288" y="180290"/>
                </a:lnTo>
                <a:lnTo>
                  <a:pt x="1284288" y="34341"/>
                </a:lnTo>
                <a:lnTo>
                  <a:pt x="1284288" y="30843"/>
                </a:lnTo>
                <a:lnTo>
                  <a:pt x="1285241" y="27345"/>
                </a:lnTo>
                <a:lnTo>
                  <a:pt x="1285876" y="23848"/>
                </a:lnTo>
                <a:lnTo>
                  <a:pt x="1287146" y="20986"/>
                </a:lnTo>
                <a:lnTo>
                  <a:pt x="1288416" y="18124"/>
                </a:lnTo>
                <a:lnTo>
                  <a:pt x="1290003" y="15262"/>
                </a:lnTo>
                <a:lnTo>
                  <a:pt x="1292226" y="12719"/>
                </a:lnTo>
                <a:lnTo>
                  <a:pt x="1294448" y="9857"/>
                </a:lnTo>
                <a:lnTo>
                  <a:pt x="1296671" y="7949"/>
                </a:lnTo>
                <a:lnTo>
                  <a:pt x="1299528" y="6041"/>
                </a:lnTo>
                <a:lnTo>
                  <a:pt x="1302068" y="4133"/>
                </a:lnTo>
                <a:lnTo>
                  <a:pt x="1305243" y="2544"/>
                </a:lnTo>
                <a:lnTo>
                  <a:pt x="1308418" y="1590"/>
                </a:lnTo>
                <a:lnTo>
                  <a:pt x="1311593" y="636"/>
                </a:lnTo>
                <a:lnTo>
                  <a:pt x="1315086" y="318"/>
                </a:lnTo>
                <a:lnTo>
                  <a:pt x="1318578" y="0"/>
                </a:lnTo>
                <a:close/>
              </a:path>
            </a:pathLst>
          </a:custGeom>
          <a:solidFill>
            <a:schemeClr val="accent1"/>
          </a:solidFill>
          <a:ln>
            <a:noFill/>
          </a:ln>
        </p:spPr>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charset="0"/>
                <a:ea typeface="宋体" panose="02010600030101010101" pitchFamily="2" charset="-122"/>
                <a:cs typeface="+mn-cs"/>
              </a:defRPr>
            </a:lvl9pPr>
          </a:lstStyle>
          <a:p>
            <a:pPr algn="ctr">
              <a:defRPr/>
            </a:pPr>
            <a:endParaRPr lang="zh-CN" altLang="en-US">
              <a:solidFill>
                <a:srgbClr val="FFFFFF"/>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52524" y="365125"/>
            <a:ext cx="10201275" cy="1325563"/>
          </a:xfrm>
        </p:spPr>
        <p:txBody>
          <a:bodyPr/>
          <a:lstStyle/>
          <a:p>
            <a:r>
              <a:rPr b="1" dirty="0">
                <a:effectLst>
                  <a:outerShdw blurRad="38100" dist="38100" dir="2700000" algn="tl">
                    <a:srgbClr val="000000">
                      <a:alpha val="43137"/>
                    </a:srgbClr>
                  </a:outerShdw>
                </a:effectLst>
                <a:latin typeface="黑体" panose="02010609060101010101" pitchFamily="49" charset="-122"/>
                <a:ea typeface="黑体" panose="02010609060101010101" pitchFamily="49" charset="-122"/>
              </a:rPr>
              <a:t>三、第五次全国经济普查面临的新挑战</a:t>
            </a:r>
            <a:endParaRPr b="1" dirty="0">
              <a:effectLst>
                <a:outerShdw blurRad="38100" dist="38100" dir="2700000" algn="tl">
                  <a:srgbClr val="000000">
                    <a:alpha val="43137"/>
                  </a:srgbClr>
                </a:outerShdw>
              </a:effectLst>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579245" y="1825625"/>
            <a:ext cx="8950325" cy="4589780"/>
          </a:xfrm>
        </p:spPr>
        <p:txBody>
          <a:bodyPr>
            <a:normAutofit fontScale="70000"/>
          </a:bodyPr>
          <a:lstStyle/>
          <a:p>
            <a:pPr marL="0" algn="l">
              <a:lnSpc>
                <a:spcPct val="190000"/>
              </a:lnSpc>
              <a:buClrTx/>
              <a:buSzTx/>
              <a:buFont typeface="Wingdings" panose="05000000000000000000" pitchFamily="2" charset="2"/>
              <a:buNone/>
            </a:pPr>
            <a:r>
              <a:rPr lang="en-US" sz="3200" dirty="0">
                <a:latin typeface="+mn-ea"/>
              </a:rPr>
              <a:t>       </a:t>
            </a:r>
            <a:r>
              <a:rPr lang="en-US" altLang="zh-CN" sz="3200" b="1" dirty="0"/>
              <a:t>近年来，随着“放管服”改革的逐步深入，我区市场活跃度日趋增加，市场主体数量大幅增长；与此同时，市场主体的经营方式越来越灵活多样，新产业、新业态、新商业模式不断涌现，跨行业、跨地区经营越来越普遍。本次普查还首次统筹开展投入产出调查，对方案设计、组织实施和数据处理等工作提出了更多更高要求。</a:t>
            </a:r>
            <a:endParaRPr lang="en-US" altLang="zh-CN" sz="3200" b="1" dirty="0"/>
          </a:p>
        </p:txBody>
      </p:sp>
      <p:sp>
        <p:nvSpPr>
          <p:cNvPr id="5" name="手势"/>
          <p:cNvSpPr/>
          <p:nvPr/>
        </p:nvSpPr>
        <p:spPr bwMode="auto">
          <a:xfrm flipH="1">
            <a:off x="10401299" y="5232241"/>
            <a:ext cx="1744980" cy="1625759"/>
          </a:xfrm>
          <a:custGeom>
            <a:avLst/>
            <a:gdLst>
              <a:gd name="T0" fmla="*/ 1264650 w 2063750"/>
              <a:gd name="T1" fmla="*/ 933236 h 1925638"/>
              <a:gd name="T2" fmla="*/ 1205010 w 2063750"/>
              <a:gd name="T3" fmla="*/ 981200 h 1925638"/>
              <a:gd name="T4" fmla="*/ 1169637 w 2063750"/>
              <a:gd name="T5" fmla="*/ 913641 h 1925638"/>
              <a:gd name="T6" fmla="*/ 1863628 w 2063750"/>
              <a:gd name="T7" fmla="*/ 619424 h 1925638"/>
              <a:gd name="T8" fmla="*/ 1873035 w 2063750"/>
              <a:gd name="T9" fmla="*/ 667280 h 1925638"/>
              <a:gd name="T10" fmla="*/ 1691374 w 2063750"/>
              <a:gd name="T11" fmla="*/ 669322 h 1925638"/>
              <a:gd name="T12" fmla="*/ 1696077 w 2063750"/>
              <a:gd name="T13" fmla="*/ 621175 h 1925638"/>
              <a:gd name="T14" fmla="*/ 742063 w 2063750"/>
              <a:gd name="T15" fmla="*/ 629637 h 1925638"/>
              <a:gd name="T16" fmla="*/ 727975 w 2063750"/>
              <a:gd name="T17" fmla="*/ 676034 h 1925638"/>
              <a:gd name="T18" fmla="*/ 550987 w 2063750"/>
              <a:gd name="T19" fmla="*/ 656483 h 1925638"/>
              <a:gd name="T20" fmla="*/ 577990 w 2063750"/>
              <a:gd name="T21" fmla="*/ 615922 h 1925638"/>
              <a:gd name="T22" fmla="*/ 1273128 w 2063750"/>
              <a:gd name="T23" fmla="*/ 560052 h 1925638"/>
              <a:gd name="T24" fmla="*/ 1196826 w 2063750"/>
              <a:gd name="T25" fmla="*/ 846374 h 1925638"/>
              <a:gd name="T26" fmla="*/ 1157651 w 2063750"/>
              <a:gd name="T27" fmla="*/ 551279 h 1925638"/>
              <a:gd name="T28" fmla="*/ 1196634 w 2063750"/>
              <a:gd name="T29" fmla="*/ 394965 h 1925638"/>
              <a:gd name="T30" fmla="*/ 1004375 w 2063750"/>
              <a:gd name="T31" fmla="*/ 453667 h 1925638"/>
              <a:gd name="T32" fmla="*/ 916159 w 2063750"/>
              <a:gd name="T33" fmla="*/ 617446 h 1925638"/>
              <a:gd name="T34" fmla="*/ 942243 w 2063750"/>
              <a:gd name="T35" fmla="*/ 775648 h 1925638"/>
              <a:gd name="T36" fmla="*/ 1065042 w 2063750"/>
              <a:gd name="T37" fmla="*/ 952636 h 1925638"/>
              <a:gd name="T38" fmla="*/ 1352258 w 2063750"/>
              <a:gd name="T39" fmla="*/ 1009577 h 1925638"/>
              <a:gd name="T40" fmla="*/ 1456007 w 2063750"/>
              <a:gd name="T41" fmla="*/ 831122 h 1925638"/>
              <a:gd name="T42" fmla="*/ 1514915 w 2063750"/>
              <a:gd name="T43" fmla="*/ 694346 h 1925638"/>
              <a:gd name="T44" fmla="*/ 1484729 w 2063750"/>
              <a:gd name="T45" fmla="*/ 506499 h 1925638"/>
              <a:gd name="T46" fmla="*/ 1323829 w 2063750"/>
              <a:gd name="T47" fmla="*/ 407879 h 1925638"/>
              <a:gd name="T48" fmla="*/ 1277230 w 2063750"/>
              <a:gd name="T49" fmla="*/ 330686 h 1925638"/>
              <a:gd name="T50" fmla="*/ 1483556 w 2063750"/>
              <a:gd name="T51" fmla="*/ 408467 h 1925638"/>
              <a:gd name="T52" fmla="*/ 1585840 w 2063750"/>
              <a:gd name="T53" fmla="*/ 598074 h 1925638"/>
              <a:gd name="T54" fmla="*/ 1556532 w 2063750"/>
              <a:gd name="T55" fmla="*/ 799717 h 1925638"/>
              <a:gd name="T56" fmla="*/ 1444577 w 2063750"/>
              <a:gd name="T57" fmla="*/ 953809 h 1925638"/>
              <a:gd name="T58" fmla="*/ 1379514 w 2063750"/>
              <a:gd name="T59" fmla="*/ 1234993 h 1925638"/>
              <a:gd name="T60" fmla="*/ 1224769 w 2063750"/>
              <a:gd name="T61" fmla="*/ 1299859 h 1925638"/>
              <a:gd name="T62" fmla="*/ 973458 w 2063750"/>
              <a:gd name="T63" fmla="*/ 1301550 h 1925638"/>
              <a:gd name="T64" fmla="*/ 884643 w 2063750"/>
              <a:gd name="T65" fmla="*/ 1352828 h 1925638"/>
              <a:gd name="T66" fmla="*/ 1171315 w 2063750"/>
              <a:gd name="T67" fmla="*/ 1381250 h 1925638"/>
              <a:gd name="T68" fmla="*/ 1609826 w 2063750"/>
              <a:gd name="T69" fmla="*/ 1205732 h 1925638"/>
              <a:gd name="T70" fmla="*/ 1769285 w 2063750"/>
              <a:gd name="T71" fmla="*/ 1202215 h 1925638"/>
              <a:gd name="T72" fmla="*/ 1698033 w 2063750"/>
              <a:gd name="T73" fmla="*/ 1343539 h 1925638"/>
              <a:gd name="T74" fmla="*/ 1830840 w 2063750"/>
              <a:gd name="T75" fmla="*/ 1309461 h 1925638"/>
              <a:gd name="T76" fmla="*/ 1902362 w 2063750"/>
              <a:gd name="T77" fmla="*/ 1344330 h 1925638"/>
              <a:gd name="T78" fmla="*/ 1805632 w 2063750"/>
              <a:gd name="T79" fmla="*/ 1426962 h 1925638"/>
              <a:gd name="T80" fmla="*/ 1115916 w 2063750"/>
              <a:gd name="T81" fmla="*/ 1759833 h 1925638"/>
              <a:gd name="T82" fmla="*/ 544327 w 2063750"/>
              <a:gd name="T83" fmla="*/ 1713829 h 1925638"/>
              <a:gd name="T84" fmla="*/ 50124 w 2063750"/>
              <a:gd name="T85" fmla="*/ 1388576 h 1925638"/>
              <a:gd name="T86" fmla="*/ 277587 w 2063750"/>
              <a:gd name="T87" fmla="*/ 1364841 h 1925638"/>
              <a:gd name="T88" fmla="*/ 557812 w 2063750"/>
              <a:gd name="T89" fmla="*/ 1209541 h 1925638"/>
              <a:gd name="T90" fmla="*/ 1023426 w 2063750"/>
              <a:gd name="T91" fmla="*/ 1057126 h 1925638"/>
              <a:gd name="T92" fmla="*/ 919090 w 2063750"/>
              <a:gd name="T93" fmla="*/ 864876 h 1925638"/>
              <a:gd name="T94" fmla="*/ 854320 w 2063750"/>
              <a:gd name="T95" fmla="*/ 707847 h 1925638"/>
              <a:gd name="T96" fmla="*/ 887730 w 2063750"/>
              <a:gd name="T97" fmla="*/ 478909 h 1925638"/>
              <a:gd name="T98" fmla="*/ 1065042 w 2063750"/>
              <a:gd name="T99" fmla="*/ 350938 h 1925638"/>
              <a:gd name="T100" fmla="*/ 1690144 w 2063750"/>
              <a:gd name="T101" fmla="*/ 203159 h 1925638"/>
              <a:gd name="T102" fmla="*/ 1700127 w 2063750"/>
              <a:gd name="T103" fmla="*/ 250943 h 1925638"/>
              <a:gd name="T104" fmla="*/ 1558014 w 2063750"/>
              <a:gd name="T105" fmla="*/ 348271 h 1925638"/>
              <a:gd name="T106" fmla="*/ 1655497 w 2063750"/>
              <a:gd name="T107" fmla="*/ 206383 h 1925638"/>
              <a:gd name="T108" fmla="*/ 904489 w 2063750"/>
              <a:gd name="T109" fmla="*/ 306056 h 1925638"/>
              <a:gd name="T110" fmla="*/ 895180 w 2063750"/>
              <a:gd name="T111" fmla="*/ 353841 h 1925638"/>
              <a:gd name="T112" fmla="*/ 757001 w 2063750"/>
              <a:gd name="T113" fmla="*/ 243028 h 1925638"/>
              <a:gd name="T114" fmla="*/ 779982 w 2063750"/>
              <a:gd name="T115" fmla="*/ 199933 h 1925638"/>
              <a:gd name="T116" fmla="*/ 1248509 w 2063750"/>
              <a:gd name="T117" fmla="*/ 28478 h 1925638"/>
              <a:gd name="T118" fmla="*/ 1217149 w 2063750"/>
              <a:gd name="T119" fmla="*/ 197882 h 1925638"/>
              <a:gd name="T120" fmla="*/ 1185497 w 2063750"/>
              <a:gd name="T121" fmla="*/ 28478 h 192563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063750" h="1925638">
                <a:moveTo>
                  <a:pt x="1310496" y="957198"/>
                </a:moveTo>
                <a:lnTo>
                  <a:pt x="1315880" y="957198"/>
                </a:lnTo>
                <a:lnTo>
                  <a:pt x="1321581" y="957198"/>
                </a:lnTo>
                <a:lnTo>
                  <a:pt x="1326965" y="958465"/>
                </a:lnTo>
                <a:lnTo>
                  <a:pt x="1332032" y="959732"/>
                </a:lnTo>
                <a:lnTo>
                  <a:pt x="1337099" y="961316"/>
                </a:lnTo>
                <a:lnTo>
                  <a:pt x="1341850" y="963533"/>
                </a:lnTo>
                <a:lnTo>
                  <a:pt x="1346284" y="966383"/>
                </a:lnTo>
                <a:lnTo>
                  <a:pt x="1350718" y="969234"/>
                </a:lnTo>
                <a:lnTo>
                  <a:pt x="1354202" y="973035"/>
                </a:lnTo>
                <a:lnTo>
                  <a:pt x="1357685" y="976519"/>
                </a:lnTo>
                <a:lnTo>
                  <a:pt x="1360536" y="980637"/>
                </a:lnTo>
                <a:lnTo>
                  <a:pt x="1363386" y="985072"/>
                </a:lnTo>
                <a:lnTo>
                  <a:pt x="1365603" y="989506"/>
                </a:lnTo>
                <a:lnTo>
                  <a:pt x="1367503" y="994574"/>
                </a:lnTo>
                <a:lnTo>
                  <a:pt x="1369087" y="999959"/>
                </a:lnTo>
                <a:lnTo>
                  <a:pt x="1369720" y="1005344"/>
                </a:lnTo>
                <a:lnTo>
                  <a:pt x="1370037" y="1010728"/>
                </a:lnTo>
                <a:lnTo>
                  <a:pt x="1369720" y="1016113"/>
                </a:lnTo>
                <a:lnTo>
                  <a:pt x="1369087" y="1021181"/>
                </a:lnTo>
                <a:lnTo>
                  <a:pt x="1367503" y="1026566"/>
                </a:lnTo>
                <a:lnTo>
                  <a:pt x="1365603" y="1031634"/>
                </a:lnTo>
                <a:lnTo>
                  <a:pt x="1363386" y="1036385"/>
                </a:lnTo>
                <a:lnTo>
                  <a:pt x="1360536" y="1040503"/>
                </a:lnTo>
                <a:lnTo>
                  <a:pt x="1357685" y="1044620"/>
                </a:lnTo>
                <a:lnTo>
                  <a:pt x="1354202" y="1048738"/>
                </a:lnTo>
                <a:lnTo>
                  <a:pt x="1350718" y="1051906"/>
                </a:lnTo>
                <a:lnTo>
                  <a:pt x="1346284" y="1055073"/>
                </a:lnTo>
                <a:lnTo>
                  <a:pt x="1341850" y="1057290"/>
                </a:lnTo>
                <a:lnTo>
                  <a:pt x="1337099" y="1059507"/>
                </a:lnTo>
                <a:lnTo>
                  <a:pt x="1332032" y="1061408"/>
                </a:lnTo>
                <a:lnTo>
                  <a:pt x="1326965" y="1062675"/>
                </a:lnTo>
                <a:lnTo>
                  <a:pt x="1321581" y="1063308"/>
                </a:lnTo>
                <a:lnTo>
                  <a:pt x="1315880" y="1063625"/>
                </a:lnTo>
                <a:lnTo>
                  <a:pt x="1310496" y="1063308"/>
                </a:lnTo>
                <a:lnTo>
                  <a:pt x="1305428" y="1062675"/>
                </a:lnTo>
                <a:lnTo>
                  <a:pt x="1300361" y="1061408"/>
                </a:lnTo>
                <a:lnTo>
                  <a:pt x="1295294" y="1059507"/>
                </a:lnTo>
                <a:lnTo>
                  <a:pt x="1290543" y="1057290"/>
                </a:lnTo>
                <a:lnTo>
                  <a:pt x="1286109" y="1055073"/>
                </a:lnTo>
                <a:lnTo>
                  <a:pt x="1281992" y="1051906"/>
                </a:lnTo>
                <a:lnTo>
                  <a:pt x="1278191" y="1048738"/>
                </a:lnTo>
                <a:lnTo>
                  <a:pt x="1275024" y="1044620"/>
                </a:lnTo>
                <a:lnTo>
                  <a:pt x="1271857" y="1040503"/>
                </a:lnTo>
                <a:lnTo>
                  <a:pt x="1269324" y="1036385"/>
                </a:lnTo>
                <a:lnTo>
                  <a:pt x="1267107" y="1031634"/>
                </a:lnTo>
                <a:lnTo>
                  <a:pt x="1265206" y="1026566"/>
                </a:lnTo>
                <a:lnTo>
                  <a:pt x="1263940" y="1021181"/>
                </a:lnTo>
                <a:lnTo>
                  <a:pt x="1263306" y="1016113"/>
                </a:lnTo>
                <a:lnTo>
                  <a:pt x="1262989" y="1010728"/>
                </a:lnTo>
                <a:lnTo>
                  <a:pt x="1263306" y="1005344"/>
                </a:lnTo>
                <a:lnTo>
                  <a:pt x="1263940" y="999959"/>
                </a:lnTo>
                <a:lnTo>
                  <a:pt x="1265206" y="994574"/>
                </a:lnTo>
                <a:lnTo>
                  <a:pt x="1267107" y="989506"/>
                </a:lnTo>
                <a:lnTo>
                  <a:pt x="1269324" y="985072"/>
                </a:lnTo>
                <a:lnTo>
                  <a:pt x="1271857" y="980637"/>
                </a:lnTo>
                <a:lnTo>
                  <a:pt x="1275024" y="976519"/>
                </a:lnTo>
                <a:lnTo>
                  <a:pt x="1278191" y="973035"/>
                </a:lnTo>
                <a:lnTo>
                  <a:pt x="1281992" y="969234"/>
                </a:lnTo>
                <a:lnTo>
                  <a:pt x="1286109" y="966383"/>
                </a:lnTo>
                <a:lnTo>
                  <a:pt x="1290543" y="963533"/>
                </a:lnTo>
                <a:lnTo>
                  <a:pt x="1295294" y="961316"/>
                </a:lnTo>
                <a:lnTo>
                  <a:pt x="1300361" y="959732"/>
                </a:lnTo>
                <a:lnTo>
                  <a:pt x="1305428" y="958465"/>
                </a:lnTo>
                <a:lnTo>
                  <a:pt x="1310496" y="957198"/>
                </a:lnTo>
                <a:close/>
                <a:moveTo>
                  <a:pt x="1856524" y="666750"/>
                </a:moveTo>
                <a:lnTo>
                  <a:pt x="2002690" y="666750"/>
                </a:lnTo>
                <a:lnTo>
                  <a:pt x="2005874" y="667066"/>
                </a:lnTo>
                <a:lnTo>
                  <a:pt x="2009695" y="667382"/>
                </a:lnTo>
                <a:lnTo>
                  <a:pt x="2012561" y="668330"/>
                </a:lnTo>
                <a:lnTo>
                  <a:pt x="2016064" y="669595"/>
                </a:lnTo>
                <a:lnTo>
                  <a:pt x="2018930" y="670859"/>
                </a:lnTo>
                <a:lnTo>
                  <a:pt x="2021796" y="672755"/>
                </a:lnTo>
                <a:lnTo>
                  <a:pt x="2024344" y="674335"/>
                </a:lnTo>
                <a:lnTo>
                  <a:pt x="2026891" y="676863"/>
                </a:lnTo>
                <a:lnTo>
                  <a:pt x="2029121" y="679076"/>
                </a:lnTo>
                <a:lnTo>
                  <a:pt x="2031031" y="681920"/>
                </a:lnTo>
                <a:lnTo>
                  <a:pt x="2032623" y="684764"/>
                </a:lnTo>
                <a:lnTo>
                  <a:pt x="2034216" y="687292"/>
                </a:lnTo>
                <a:lnTo>
                  <a:pt x="2035489" y="690769"/>
                </a:lnTo>
                <a:lnTo>
                  <a:pt x="2036126" y="693929"/>
                </a:lnTo>
                <a:lnTo>
                  <a:pt x="2036763" y="697405"/>
                </a:lnTo>
                <a:lnTo>
                  <a:pt x="2036763" y="700566"/>
                </a:lnTo>
                <a:lnTo>
                  <a:pt x="2036763" y="704358"/>
                </a:lnTo>
                <a:lnTo>
                  <a:pt x="2036126" y="707834"/>
                </a:lnTo>
                <a:lnTo>
                  <a:pt x="2035489" y="710995"/>
                </a:lnTo>
                <a:lnTo>
                  <a:pt x="2034216" y="714155"/>
                </a:lnTo>
                <a:lnTo>
                  <a:pt x="2032623" y="716999"/>
                </a:lnTo>
                <a:lnTo>
                  <a:pt x="2031031" y="720160"/>
                </a:lnTo>
                <a:lnTo>
                  <a:pt x="2029121" y="722688"/>
                </a:lnTo>
                <a:lnTo>
                  <a:pt x="2026891" y="724900"/>
                </a:lnTo>
                <a:lnTo>
                  <a:pt x="2024344" y="727112"/>
                </a:lnTo>
                <a:lnTo>
                  <a:pt x="2021796" y="729009"/>
                </a:lnTo>
                <a:lnTo>
                  <a:pt x="2018930" y="730905"/>
                </a:lnTo>
                <a:lnTo>
                  <a:pt x="2016064" y="732169"/>
                </a:lnTo>
                <a:lnTo>
                  <a:pt x="2012561" y="733433"/>
                </a:lnTo>
                <a:lnTo>
                  <a:pt x="2009695" y="734381"/>
                </a:lnTo>
                <a:lnTo>
                  <a:pt x="2005874" y="734697"/>
                </a:lnTo>
                <a:lnTo>
                  <a:pt x="2002690" y="735013"/>
                </a:lnTo>
                <a:lnTo>
                  <a:pt x="1856524" y="735013"/>
                </a:lnTo>
                <a:lnTo>
                  <a:pt x="1853339" y="734697"/>
                </a:lnTo>
                <a:lnTo>
                  <a:pt x="1849518" y="734381"/>
                </a:lnTo>
                <a:lnTo>
                  <a:pt x="1846652" y="733433"/>
                </a:lnTo>
                <a:lnTo>
                  <a:pt x="1843149" y="732169"/>
                </a:lnTo>
                <a:lnTo>
                  <a:pt x="1840283" y="730905"/>
                </a:lnTo>
                <a:lnTo>
                  <a:pt x="1837417" y="729009"/>
                </a:lnTo>
                <a:lnTo>
                  <a:pt x="1834870" y="727112"/>
                </a:lnTo>
                <a:lnTo>
                  <a:pt x="1832322" y="724900"/>
                </a:lnTo>
                <a:lnTo>
                  <a:pt x="1830093" y="722688"/>
                </a:lnTo>
                <a:lnTo>
                  <a:pt x="1828182" y="720160"/>
                </a:lnTo>
                <a:lnTo>
                  <a:pt x="1826590" y="716999"/>
                </a:lnTo>
                <a:lnTo>
                  <a:pt x="1824998" y="714155"/>
                </a:lnTo>
                <a:lnTo>
                  <a:pt x="1823724" y="710995"/>
                </a:lnTo>
                <a:lnTo>
                  <a:pt x="1823087" y="707834"/>
                </a:lnTo>
                <a:lnTo>
                  <a:pt x="1822450" y="704358"/>
                </a:lnTo>
                <a:lnTo>
                  <a:pt x="1822450" y="700566"/>
                </a:lnTo>
                <a:lnTo>
                  <a:pt x="1822450" y="697405"/>
                </a:lnTo>
                <a:lnTo>
                  <a:pt x="1823087" y="693929"/>
                </a:lnTo>
                <a:lnTo>
                  <a:pt x="1823724" y="690769"/>
                </a:lnTo>
                <a:lnTo>
                  <a:pt x="1824998" y="687292"/>
                </a:lnTo>
                <a:lnTo>
                  <a:pt x="1826590" y="684764"/>
                </a:lnTo>
                <a:lnTo>
                  <a:pt x="1828182" y="681920"/>
                </a:lnTo>
                <a:lnTo>
                  <a:pt x="1830093" y="679076"/>
                </a:lnTo>
                <a:lnTo>
                  <a:pt x="1832322" y="676863"/>
                </a:lnTo>
                <a:lnTo>
                  <a:pt x="1834870" y="674335"/>
                </a:lnTo>
                <a:lnTo>
                  <a:pt x="1837417" y="672755"/>
                </a:lnTo>
                <a:lnTo>
                  <a:pt x="1840283" y="670859"/>
                </a:lnTo>
                <a:lnTo>
                  <a:pt x="1843149" y="669595"/>
                </a:lnTo>
                <a:lnTo>
                  <a:pt x="1846652" y="668330"/>
                </a:lnTo>
                <a:lnTo>
                  <a:pt x="1849518" y="667382"/>
                </a:lnTo>
                <a:lnTo>
                  <a:pt x="1853339" y="667066"/>
                </a:lnTo>
                <a:lnTo>
                  <a:pt x="1856524" y="666750"/>
                </a:lnTo>
                <a:close/>
                <a:moveTo>
                  <a:pt x="629654" y="666750"/>
                </a:moveTo>
                <a:lnTo>
                  <a:pt x="775285" y="666750"/>
                </a:lnTo>
                <a:lnTo>
                  <a:pt x="778783" y="667066"/>
                </a:lnTo>
                <a:lnTo>
                  <a:pt x="781962" y="667382"/>
                </a:lnTo>
                <a:lnTo>
                  <a:pt x="785460" y="668330"/>
                </a:lnTo>
                <a:lnTo>
                  <a:pt x="788640" y="669595"/>
                </a:lnTo>
                <a:lnTo>
                  <a:pt x="791819" y="670859"/>
                </a:lnTo>
                <a:lnTo>
                  <a:pt x="794363" y="672755"/>
                </a:lnTo>
                <a:lnTo>
                  <a:pt x="797225" y="674335"/>
                </a:lnTo>
                <a:lnTo>
                  <a:pt x="799451" y="676863"/>
                </a:lnTo>
                <a:lnTo>
                  <a:pt x="801677" y="679076"/>
                </a:lnTo>
                <a:lnTo>
                  <a:pt x="803902" y="681920"/>
                </a:lnTo>
                <a:lnTo>
                  <a:pt x="805492" y="684764"/>
                </a:lnTo>
                <a:lnTo>
                  <a:pt x="806764" y="687292"/>
                </a:lnTo>
                <a:lnTo>
                  <a:pt x="808036" y="690769"/>
                </a:lnTo>
                <a:lnTo>
                  <a:pt x="808990" y="693929"/>
                </a:lnTo>
                <a:lnTo>
                  <a:pt x="809626" y="697405"/>
                </a:lnTo>
                <a:lnTo>
                  <a:pt x="809626" y="700566"/>
                </a:lnTo>
                <a:lnTo>
                  <a:pt x="809626" y="704358"/>
                </a:lnTo>
                <a:lnTo>
                  <a:pt x="808990" y="707834"/>
                </a:lnTo>
                <a:lnTo>
                  <a:pt x="808036" y="710995"/>
                </a:lnTo>
                <a:lnTo>
                  <a:pt x="806764" y="714155"/>
                </a:lnTo>
                <a:lnTo>
                  <a:pt x="805492" y="716999"/>
                </a:lnTo>
                <a:lnTo>
                  <a:pt x="803902" y="720160"/>
                </a:lnTo>
                <a:lnTo>
                  <a:pt x="801677" y="722688"/>
                </a:lnTo>
                <a:lnTo>
                  <a:pt x="799451" y="724900"/>
                </a:lnTo>
                <a:lnTo>
                  <a:pt x="797225" y="727112"/>
                </a:lnTo>
                <a:lnTo>
                  <a:pt x="794363" y="729009"/>
                </a:lnTo>
                <a:lnTo>
                  <a:pt x="791819" y="730905"/>
                </a:lnTo>
                <a:lnTo>
                  <a:pt x="788640" y="732169"/>
                </a:lnTo>
                <a:lnTo>
                  <a:pt x="785460" y="733433"/>
                </a:lnTo>
                <a:lnTo>
                  <a:pt x="781962" y="734381"/>
                </a:lnTo>
                <a:lnTo>
                  <a:pt x="778783" y="734697"/>
                </a:lnTo>
                <a:lnTo>
                  <a:pt x="775285" y="735013"/>
                </a:lnTo>
                <a:lnTo>
                  <a:pt x="629654" y="735013"/>
                </a:lnTo>
                <a:lnTo>
                  <a:pt x="626156" y="734697"/>
                </a:lnTo>
                <a:lnTo>
                  <a:pt x="622976" y="734381"/>
                </a:lnTo>
                <a:lnTo>
                  <a:pt x="619479" y="733433"/>
                </a:lnTo>
                <a:lnTo>
                  <a:pt x="616299" y="732169"/>
                </a:lnTo>
                <a:lnTo>
                  <a:pt x="613119" y="730905"/>
                </a:lnTo>
                <a:lnTo>
                  <a:pt x="610576" y="729009"/>
                </a:lnTo>
                <a:lnTo>
                  <a:pt x="607714" y="727112"/>
                </a:lnTo>
                <a:lnTo>
                  <a:pt x="605488" y="724900"/>
                </a:lnTo>
                <a:lnTo>
                  <a:pt x="603262" y="722688"/>
                </a:lnTo>
                <a:lnTo>
                  <a:pt x="601036" y="720160"/>
                </a:lnTo>
                <a:lnTo>
                  <a:pt x="599447" y="716999"/>
                </a:lnTo>
                <a:lnTo>
                  <a:pt x="598175" y="714155"/>
                </a:lnTo>
                <a:lnTo>
                  <a:pt x="596903" y="710995"/>
                </a:lnTo>
                <a:lnTo>
                  <a:pt x="596267" y="707834"/>
                </a:lnTo>
                <a:lnTo>
                  <a:pt x="595313" y="704358"/>
                </a:lnTo>
                <a:lnTo>
                  <a:pt x="595313" y="700566"/>
                </a:lnTo>
                <a:lnTo>
                  <a:pt x="595313" y="697405"/>
                </a:lnTo>
                <a:lnTo>
                  <a:pt x="596267" y="693929"/>
                </a:lnTo>
                <a:lnTo>
                  <a:pt x="596903" y="690769"/>
                </a:lnTo>
                <a:lnTo>
                  <a:pt x="598175" y="687292"/>
                </a:lnTo>
                <a:lnTo>
                  <a:pt x="599447" y="684764"/>
                </a:lnTo>
                <a:lnTo>
                  <a:pt x="601036" y="681920"/>
                </a:lnTo>
                <a:lnTo>
                  <a:pt x="603262" y="679076"/>
                </a:lnTo>
                <a:lnTo>
                  <a:pt x="605488" y="676863"/>
                </a:lnTo>
                <a:lnTo>
                  <a:pt x="607714" y="674335"/>
                </a:lnTo>
                <a:lnTo>
                  <a:pt x="610576" y="672755"/>
                </a:lnTo>
                <a:lnTo>
                  <a:pt x="613119" y="670859"/>
                </a:lnTo>
                <a:lnTo>
                  <a:pt x="616299" y="669595"/>
                </a:lnTo>
                <a:lnTo>
                  <a:pt x="619479" y="668330"/>
                </a:lnTo>
                <a:lnTo>
                  <a:pt x="622976" y="667382"/>
                </a:lnTo>
                <a:lnTo>
                  <a:pt x="626156" y="667066"/>
                </a:lnTo>
                <a:lnTo>
                  <a:pt x="629654" y="666750"/>
                </a:lnTo>
                <a:close/>
                <a:moveTo>
                  <a:pt x="1315880" y="528637"/>
                </a:moveTo>
                <a:lnTo>
                  <a:pt x="1321897" y="528954"/>
                </a:lnTo>
                <a:lnTo>
                  <a:pt x="1327598" y="529904"/>
                </a:lnTo>
                <a:lnTo>
                  <a:pt x="1333615" y="531805"/>
                </a:lnTo>
                <a:lnTo>
                  <a:pt x="1339316" y="534655"/>
                </a:lnTo>
                <a:lnTo>
                  <a:pt x="1345017" y="537823"/>
                </a:lnTo>
                <a:lnTo>
                  <a:pt x="1350084" y="541941"/>
                </a:lnTo>
                <a:lnTo>
                  <a:pt x="1354835" y="546375"/>
                </a:lnTo>
                <a:lnTo>
                  <a:pt x="1359586" y="551760"/>
                </a:lnTo>
                <a:lnTo>
                  <a:pt x="1364020" y="557778"/>
                </a:lnTo>
                <a:lnTo>
                  <a:pt x="1367503" y="564430"/>
                </a:lnTo>
                <a:lnTo>
                  <a:pt x="1370987" y="571398"/>
                </a:lnTo>
                <a:lnTo>
                  <a:pt x="1373837" y="579634"/>
                </a:lnTo>
                <a:lnTo>
                  <a:pt x="1375104" y="583751"/>
                </a:lnTo>
                <a:lnTo>
                  <a:pt x="1376371" y="588186"/>
                </a:lnTo>
                <a:lnTo>
                  <a:pt x="1377955" y="597055"/>
                </a:lnTo>
                <a:lnTo>
                  <a:pt x="1379222" y="606557"/>
                </a:lnTo>
                <a:lnTo>
                  <a:pt x="1379538" y="616377"/>
                </a:lnTo>
                <a:lnTo>
                  <a:pt x="1379222" y="627463"/>
                </a:lnTo>
                <a:lnTo>
                  <a:pt x="1378905" y="637915"/>
                </a:lnTo>
                <a:lnTo>
                  <a:pt x="1378588" y="647101"/>
                </a:lnTo>
                <a:lnTo>
                  <a:pt x="1377955" y="655970"/>
                </a:lnTo>
                <a:lnTo>
                  <a:pt x="1376054" y="673074"/>
                </a:lnTo>
                <a:lnTo>
                  <a:pt x="1373204" y="690179"/>
                </a:lnTo>
                <a:lnTo>
                  <a:pt x="1370037" y="706967"/>
                </a:lnTo>
                <a:lnTo>
                  <a:pt x="1366237" y="725021"/>
                </a:lnTo>
                <a:lnTo>
                  <a:pt x="1361803" y="745293"/>
                </a:lnTo>
                <a:lnTo>
                  <a:pt x="1357369" y="769366"/>
                </a:lnTo>
                <a:lnTo>
                  <a:pt x="1352301" y="797873"/>
                </a:lnTo>
                <a:lnTo>
                  <a:pt x="1346917" y="830815"/>
                </a:lnTo>
                <a:lnTo>
                  <a:pt x="1344384" y="849503"/>
                </a:lnTo>
                <a:lnTo>
                  <a:pt x="1341533" y="870092"/>
                </a:lnTo>
                <a:lnTo>
                  <a:pt x="1338683" y="892264"/>
                </a:lnTo>
                <a:lnTo>
                  <a:pt x="1335832" y="916654"/>
                </a:lnTo>
                <a:lnTo>
                  <a:pt x="1296561" y="916654"/>
                </a:lnTo>
                <a:lnTo>
                  <a:pt x="1293710" y="892264"/>
                </a:lnTo>
                <a:lnTo>
                  <a:pt x="1290860" y="870092"/>
                </a:lnTo>
                <a:lnTo>
                  <a:pt x="1288326" y="849820"/>
                </a:lnTo>
                <a:lnTo>
                  <a:pt x="1285792" y="831132"/>
                </a:lnTo>
                <a:lnTo>
                  <a:pt x="1280092" y="797873"/>
                </a:lnTo>
                <a:lnTo>
                  <a:pt x="1275341" y="769366"/>
                </a:lnTo>
                <a:lnTo>
                  <a:pt x="1270590" y="745293"/>
                </a:lnTo>
                <a:lnTo>
                  <a:pt x="1266473" y="725021"/>
                </a:lnTo>
                <a:lnTo>
                  <a:pt x="1262356" y="706967"/>
                </a:lnTo>
                <a:lnTo>
                  <a:pt x="1258872" y="690179"/>
                </a:lnTo>
                <a:lnTo>
                  <a:pt x="1256339" y="673074"/>
                </a:lnTo>
                <a:lnTo>
                  <a:pt x="1254438" y="655970"/>
                </a:lnTo>
                <a:lnTo>
                  <a:pt x="1253805" y="647101"/>
                </a:lnTo>
                <a:lnTo>
                  <a:pt x="1252855" y="637915"/>
                </a:lnTo>
                <a:lnTo>
                  <a:pt x="1252538" y="627463"/>
                </a:lnTo>
                <a:lnTo>
                  <a:pt x="1252538" y="616377"/>
                </a:lnTo>
                <a:lnTo>
                  <a:pt x="1252855" y="606557"/>
                </a:lnTo>
                <a:lnTo>
                  <a:pt x="1254122" y="597055"/>
                </a:lnTo>
                <a:lnTo>
                  <a:pt x="1255705" y="588186"/>
                </a:lnTo>
                <a:lnTo>
                  <a:pt x="1256972" y="583751"/>
                </a:lnTo>
                <a:lnTo>
                  <a:pt x="1258239" y="579634"/>
                </a:lnTo>
                <a:lnTo>
                  <a:pt x="1261406" y="571398"/>
                </a:lnTo>
                <a:lnTo>
                  <a:pt x="1264573" y="564430"/>
                </a:lnTo>
                <a:lnTo>
                  <a:pt x="1268374" y="557778"/>
                </a:lnTo>
                <a:lnTo>
                  <a:pt x="1272807" y="551760"/>
                </a:lnTo>
                <a:lnTo>
                  <a:pt x="1277241" y="546375"/>
                </a:lnTo>
                <a:lnTo>
                  <a:pt x="1281992" y="541941"/>
                </a:lnTo>
                <a:lnTo>
                  <a:pt x="1287376" y="537823"/>
                </a:lnTo>
                <a:lnTo>
                  <a:pt x="1293077" y="534655"/>
                </a:lnTo>
                <a:lnTo>
                  <a:pt x="1298778" y="531805"/>
                </a:lnTo>
                <a:lnTo>
                  <a:pt x="1304162" y="529904"/>
                </a:lnTo>
                <a:lnTo>
                  <a:pt x="1310179" y="528954"/>
                </a:lnTo>
                <a:lnTo>
                  <a:pt x="1315880" y="528637"/>
                </a:lnTo>
                <a:close/>
                <a:moveTo>
                  <a:pt x="1316038" y="427125"/>
                </a:moveTo>
                <a:lnTo>
                  <a:pt x="1306196" y="427443"/>
                </a:lnTo>
                <a:lnTo>
                  <a:pt x="1296353" y="427761"/>
                </a:lnTo>
                <a:lnTo>
                  <a:pt x="1283971" y="428715"/>
                </a:lnTo>
                <a:lnTo>
                  <a:pt x="1269048" y="430622"/>
                </a:lnTo>
                <a:lnTo>
                  <a:pt x="1252221" y="432529"/>
                </a:lnTo>
                <a:lnTo>
                  <a:pt x="1233806" y="435390"/>
                </a:lnTo>
                <a:lnTo>
                  <a:pt x="1224281" y="437615"/>
                </a:lnTo>
                <a:lnTo>
                  <a:pt x="1214121" y="439523"/>
                </a:lnTo>
                <a:lnTo>
                  <a:pt x="1204278" y="441748"/>
                </a:lnTo>
                <a:lnTo>
                  <a:pt x="1193483" y="444609"/>
                </a:lnTo>
                <a:lnTo>
                  <a:pt x="1183323" y="447470"/>
                </a:lnTo>
                <a:lnTo>
                  <a:pt x="1172528" y="450967"/>
                </a:lnTo>
                <a:lnTo>
                  <a:pt x="1161733" y="454463"/>
                </a:lnTo>
                <a:lnTo>
                  <a:pt x="1150938" y="458914"/>
                </a:lnTo>
                <a:lnTo>
                  <a:pt x="1140143" y="463364"/>
                </a:lnTo>
                <a:lnTo>
                  <a:pt x="1129348" y="467814"/>
                </a:lnTo>
                <a:lnTo>
                  <a:pt x="1118871" y="473218"/>
                </a:lnTo>
                <a:lnTo>
                  <a:pt x="1108393" y="478940"/>
                </a:lnTo>
                <a:lnTo>
                  <a:pt x="1097916" y="484980"/>
                </a:lnTo>
                <a:lnTo>
                  <a:pt x="1088073" y="491338"/>
                </a:lnTo>
                <a:lnTo>
                  <a:pt x="1078231" y="498331"/>
                </a:lnTo>
                <a:lnTo>
                  <a:pt x="1069023" y="505960"/>
                </a:lnTo>
                <a:lnTo>
                  <a:pt x="1059498" y="514225"/>
                </a:lnTo>
                <a:lnTo>
                  <a:pt x="1050926" y="522808"/>
                </a:lnTo>
                <a:lnTo>
                  <a:pt x="1043623" y="530755"/>
                </a:lnTo>
                <a:lnTo>
                  <a:pt x="1036638" y="539656"/>
                </a:lnTo>
                <a:lnTo>
                  <a:pt x="1029971" y="548557"/>
                </a:lnTo>
                <a:lnTo>
                  <a:pt x="1023938" y="557775"/>
                </a:lnTo>
                <a:lnTo>
                  <a:pt x="1018541" y="567312"/>
                </a:lnTo>
                <a:lnTo>
                  <a:pt x="1013461" y="577166"/>
                </a:lnTo>
                <a:lnTo>
                  <a:pt x="1009333" y="587656"/>
                </a:lnTo>
                <a:lnTo>
                  <a:pt x="1005206" y="598464"/>
                </a:lnTo>
                <a:lnTo>
                  <a:pt x="1001713" y="608954"/>
                </a:lnTo>
                <a:lnTo>
                  <a:pt x="998856" y="620398"/>
                </a:lnTo>
                <a:lnTo>
                  <a:pt x="996633" y="632160"/>
                </a:lnTo>
                <a:lnTo>
                  <a:pt x="994728" y="643922"/>
                </a:lnTo>
                <a:lnTo>
                  <a:pt x="993458" y="656319"/>
                </a:lnTo>
                <a:lnTo>
                  <a:pt x="992506" y="668716"/>
                </a:lnTo>
                <a:lnTo>
                  <a:pt x="992506" y="681750"/>
                </a:lnTo>
                <a:lnTo>
                  <a:pt x="992506" y="694783"/>
                </a:lnTo>
                <a:lnTo>
                  <a:pt x="993141" y="707498"/>
                </a:lnTo>
                <a:lnTo>
                  <a:pt x="994093" y="719260"/>
                </a:lnTo>
                <a:lnTo>
                  <a:pt x="994728" y="730704"/>
                </a:lnTo>
                <a:lnTo>
                  <a:pt x="996316" y="741829"/>
                </a:lnTo>
                <a:lnTo>
                  <a:pt x="997586" y="752002"/>
                </a:lnTo>
                <a:lnTo>
                  <a:pt x="998856" y="762174"/>
                </a:lnTo>
                <a:lnTo>
                  <a:pt x="1000443" y="771393"/>
                </a:lnTo>
                <a:lnTo>
                  <a:pt x="1002031" y="780611"/>
                </a:lnTo>
                <a:lnTo>
                  <a:pt x="1003936" y="789194"/>
                </a:lnTo>
                <a:lnTo>
                  <a:pt x="1005841" y="797777"/>
                </a:lnTo>
                <a:lnTo>
                  <a:pt x="1008063" y="805724"/>
                </a:lnTo>
                <a:lnTo>
                  <a:pt x="1010603" y="813035"/>
                </a:lnTo>
                <a:lnTo>
                  <a:pt x="1012826" y="820347"/>
                </a:lnTo>
                <a:lnTo>
                  <a:pt x="1015683" y="827022"/>
                </a:lnTo>
                <a:lnTo>
                  <a:pt x="1018223" y="833698"/>
                </a:lnTo>
                <a:lnTo>
                  <a:pt x="1020763" y="840055"/>
                </a:lnTo>
                <a:lnTo>
                  <a:pt x="1023621" y="846095"/>
                </a:lnTo>
                <a:lnTo>
                  <a:pt x="1026478" y="851817"/>
                </a:lnTo>
                <a:lnTo>
                  <a:pt x="1032828" y="862943"/>
                </a:lnTo>
                <a:lnTo>
                  <a:pt x="1039496" y="872797"/>
                </a:lnTo>
                <a:lnTo>
                  <a:pt x="1046481" y="882652"/>
                </a:lnTo>
                <a:lnTo>
                  <a:pt x="1053466" y="891552"/>
                </a:lnTo>
                <a:lnTo>
                  <a:pt x="1061086" y="900135"/>
                </a:lnTo>
                <a:lnTo>
                  <a:pt x="1076643" y="917301"/>
                </a:lnTo>
                <a:lnTo>
                  <a:pt x="1091883" y="934467"/>
                </a:lnTo>
                <a:lnTo>
                  <a:pt x="1099821" y="943367"/>
                </a:lnTo>
                <a:lnTo>
                  <a:pt x="1107441" y="952904"/>
                </a:lnTo>
                <a:lnTo>
                  <a:pt x="1115061" y="962758"/>
                </a:lnTo>
                <a:lnTo>
                  <a:pt x="1122681" y="973566"/>
                </a:lnTo>
                <a:lnTo>
                  <a:pt x="1129983" y="985010"/>
                </a:lnTo>
                <a:lnTo>
                  <a:pt x="1136968" y="996772"/>
                </a:lnTo>
                <a:lnTo>
                  <a:pt x="1143953" y="1009805"/>
                </a:lnTo>
                <a:lnTo>
                  <a:pt x="1150938" y="1024427"/>
                </a:lnTo>
                <a:lnTo>
                  <a:pt x="1153796" y="1031739"/>
                </a:lnTo>
                <a:lnTo>
                  <a:pt x="1157288" y="1039686"/>
                </a:lnTo>
                <a:lnTo>
                  <a:pt x="1160146" y="1047633"/>
                </a:lnTo>
                <a:lnTo>
                  <a:pt x="1162686" y="1056216"/>
                </a:lnTo>
                <a:lnTo>
                  <a:pt x="1165543" y="1064799"/>
                </a:lnTo>
                <a:lnTo>
                  <a:pt x="1168083" y="1074017"/>
                </a:lnTo>
                <a:lnTo>
                  <a:pt x="1170941" y="1083554"/>
                </a:lnTo>
                <a:lnTo>
                  <a:pt x="1173163" y="1093408"/>
                </a:lnTo>
                <a:lnTo>
                  <a:pt x="1175386" y="1103580"/>
                </a:lnTo>
                <a:lnTo>
                  <a:pt x="1177608" y="1114388"/>
                </a:lnTo>
                <a:lnTo>
                  <a:pt x="1179513" y="1125196"/>
                </a:lnTo>
                <a:lnTo>
                  <a:pt x="1181418" y="1136958"/>
                </a:lnTo>
                <a:lnTo>
                  <a:pt x="1181680" y="1141412"/>
                </a:lnTo>
                <a:lnTo>
                  <a:pt x="1456680" y="1141412"/>
                </a:lnTo>
                <a:lnTo>
                  <a:pt x="1456691" y="1136958"/>
                </a:lnTo>
                <a:lnTo>
                  <a:pt x="1458596" y="1125196"/>
                </a:lnTo>
                <a:lnTo>
                  <a:pt x="1460818" y="1114388"/>
                </a:lnTo>
                <a:lnTo>
                  <a:pt x="1462723" y="1103580"/>
                </a:lnTo>
                <a:lnTo>
                  <a:pt x="1464946" y="1093408"/>
                </a:lnTo>
                <a:lnTo>
                  <a:pt x="1467486" y="1083554"/>
                </a:lnTo>
                <a:lnTo>
                  <a:pt x="1470026" y="1074017"/>
                </a:lnTo>
                <a:lnTo>
                  <a:pt x="1472883" y="1064799"/>
                </a:lnTo>
                <a:lnTo>
                  <a:pt x="1475423" y="1056216"/>
                </a:lnTo>
                <a:lnTo>
                  <a:pt x="1478281" y="1047633"/>
                </a:lnTo>
                <a:lnTo>
                  <a:pt x="1481456" y="1039686"/>
                </a:lnTo>
                <a:lnTo>
                  <a:pt x="1484313" y="1031739"/>
                </a:lnTo>
                <a:lnTo>
                  <a:pt x="1487806" y="1024427"/>
                </a:lnTo>
                <a:lnTo>
                  <a:pt x="1494156" y="1009805"/>
                </a:lnTo>
                <a:lnTo>
                  <a:pt x="1501141" y="996772"/>
                </a:lnTo>
                <a:lnTo>
                  <a:pt x="1508443" y="985010"/>
                </a:lnTo>
                <a:lnTo>
                  <a:pt x="1515746" y="973566"/>
                </a:lnTo>
                <a:lnTo>
                  <a:pt x="1523048" y="962758"/>
                </a:lnTo>
                <a:lnTo>
                  <a:pt x="1530986" y="952904"/>
                </a:lnTo>
                <a:lnTo>
                  <a:pt x="1538606" y="943367"/>
                </a:lnTo>
                <a:lnTo>
                  <a:pt x="1546543" y="934467"/>
                </a:lnTo>
                <a:lnTo>
                  <a:pt x="1561466" y="917301"/>
                </a:lnTo>
                <a:lnTo>
                  <a:pt x="1577341" y="900135"/>
                </a:lnTo>
                <a:lnTo>
                  <a:pt x="1584643" y="891552"/>
                </a:lnTo>
                <a:lnTo>
                  <a:pt x="1591946" y="882652"/>
                </a:lnTo>
                <a:lnTo>
                  <a:pt x="1598613" y="872797"/>
                </a:lnTo>
                <a:lnTo>
                  <a:pt x="1605281" y="862943"/>
                </a:lnTo>
                <a:lnTo>
                  <a:pt x="1611631" y="851817"/>
                </a:lnTo>
                <a:lnTo>
                  <a:pt x="1614806" y="846095"/>
                </a:lnTo>
                <a:lnTo>
                  <a:pt x="1617346" y="840055"/>
                </a:lnTo>
                <a:lnTo>
                  <a:pt x="1620203" y="833698"/>
                </a:lnTo>
                <a:lnTo>
                  <a:pt x="1623061" y="827022"/>
                </a:lnTo>
                <a:lnTo>
                  <a:pt x="1625283" y="820347"/>
                </a:lnTo>
                <a:lnTo>
                  <a:pt x="1628141" y="813035"/>
                </a:lnTo>
                <a:lnTo>
                  <a:pt x="1630046" y="805724"/>
                </a:lnTo>
                <a:lnTo>
                  <a:pt x="1632268" y="797777"/>
                </a:lnTo>
                <a:lnTo>
                  <a:pt x="1634491" y="789194"/>
                </a:lnTo>
                <a:lnTo>
                  <a:pt x="1636396" y="780611"/>
                </a:lnTo>
                <a:lnTo>
                  <a:pt x="1637983" y="771393"/>
                </a:lnTo>
                <a:lnTo>
                  <a:pt x="1639571" y="762174"/>
                </a:lnTo>
                <a:lnTo>
                  <a:pt x="1641158" y="752002"/>
                </a:lnTo>
                <a:lnTo>
                  <a:pt x="1642428" y="741829"/>
                </a:lnTo>
                <a:lnTo>
                  <a:pt x="1643381" y="730704"/>
                </a:lnTo>
                <a:lnTo>
                  <a:pt x="1644333" y="719260"/>
                </a:lnTo>
                <a:lnTo>
                  <a:pt x="1644968" y="707498"/>
                </a:lnTo>
                <a:lnTo>
                  <a:pt x="1645603" y="694783"/>
                </a:lnTo>
                <a:lnTo>
                  <a:pt x="1645921" y="681750"/>
                </a:lnTo>
                <a:lnTo>
                  <a:pt x="1645603" y="668716"/>
                </a:lnTo>
                <a:lnTo>
                  <a:pt x="1644968" y="656319"/>
                </a:lnTo>
                <a:lnTo>
                  <a:pt x="1643698" y="643922"/>
                </a:lnTo>
                <a:lnTo>
                  <a:pt x="1641793" y="632160"/>
                </a:lnTo>
                <a:lnTo>
                  <a:pt x="1639253" y="620398"/>
                </a:lnTo>
                <a:lnTo>
                  <a:pt x="1636396" y="608954"/>
                </a:lnTo>
                <a:lnTo>
                  <a:pt x="1632903" y="598464"/>
                </a:lnTo>
                <a:lnTo>
                  <a:pt x="1629411" y="587656"/>
                </a:lnTo>
                <a:lnTo>
                  <a:pt x="1624648" y="577166"/>
                </a:lnTo>
                <a:lnTo>
                  <a:pt x="1619568" y="567312"/>
                </a:lnTo>
                <a:lnTo>
                  <a:pt x="1614488" y="557775"/>
                </a:lnTo>
                <a:lnTo>
                  <a:pt x="1608456" y="548557"/>
                </a:lnTo>
                <a:lnTo>
                  <a:pt x="1602106" y="539656"/>
                </a:lnTo>
                <a:lnTo>
                  <a:pt x="1595121" y="530755"/>
                </a:lnTo>
                <a:lnTo>
                  <a:pt x="1587183" y="522808"/>
                </a:lnTo>
                <a:lnTo>
                  <a:pt x="1578611" y="514225"/>
                </a:lnTo>
                <a:lnTo>
                  <a:pt x="1569721" y="505960"/>
                </a:lnTo>
                <a:lnTo>
                  <a:pt x="1559878" y="498331"/>
                </a:lnTo>
                <a:lnTo>
                  <a:pt x="1550353" y="491338"/>
                </a:lnTo>
                <a:lnTo>
                  <a:pt x="1540193" y="484980"/>
                </a:lnTo>
                <a:lnTo>
                  <a:pt x="1529716" y="478622"/>
                </a:lnTo>
                <a:lnTo>
                  <a:pt x="1519556" y="473218"/>
                </a:lnTo>
                <a:lnTo>
                  <a:pt x="1508761" y="467814"/>
                </a:lnTo>
                <a:lnTo>
                  <a:pt x="1497966" y="463046"/>
                </a:lnTo>
                <a:lnTo>
                  <a:pt x="1487488" y="458596"/>
                </a:lnTo>
                <a:lnTo>
                  <a:pt x="1476376" y="454463"/>
                </a:lnTo>
                <a:lnTo>
                  <a:pt x="1465581" y="450967"/>
                </a:lnTo>
                <a:lnTo>
                  <a:pt x="1455103" y="447470"/>
                </a:lnTo>
                <a:lnTo>
                  <a:pt x="1444308" y="444609"/>
                </a:lnTo>
                <a:lnTo>
                  <a:pt x="1434148" y="441748"/>
                </a:lnTo>
                <a:lnTo>
                  <a:pt x="1423988" y="439523"/>
                </a:lnTo>
                <a:lnTo>
                  <a:pt x="1413828" y="437615"/>
                </a:lnTo>
                <a:lnTo>
                  <a:pt x="1404303" y="435390"/>
                </a:lnTo>
                <a:lnTo>
                  <a:pt x="1385888" y="432529"/>
                </a:lnTo>
                <a:lnTo>
                  <a:pt x="1369061" y="430304"/>
                </a:lnTo>
                <a:lnTo>
                  <a:pt x="1354456" y="428715"/>
                </a:lnTo>
                <a:lnTo>
                  <a:pt x="1342073" y="427761"/>
                </a:lnTo>
                <a:lnTo>
                  <a:pt x="1332866" y="427443"/>
                </a:lnTo>
                <a:lnTo>
                  <a:pt x="1323023" y="427125"/>
                </a:lnTo>
                <a:lnTo>
                  <a:pt x="1316038" y="427125"/>
                </a:lnTo>
                <a:close/>
                <a:moveTo>
                  <a:pt x="1309371" y="354012"/>
                </a:moveTo>
                <a:lnTo>
                  <a:pt x="1315403" y="354012"/>
                </a:lnTo>
                <a:lnTo>
                  <a:pt x="1322071" y="354012"/>
                </a:lnTo>
                <a:lnTo>
                  <a:pt x="1328103" y="354012"/>
                </a:lnTo>
                <a:lnTo>
                  <a:pt x="1337628" y="354330"/>
                </a:lnTo>
                <a:lnTo>
                  <a:pt x="1350011" y="354966"/>
                </a:lnTo>
                <a:lnTo>
                  <a:pt x="1365568" y="356237"/>
                </a:lnTo>
                <a:lnTo>
                  <a:pt x="1383666" y="358145"/>
                </a:lnTo>
                <a:lnTo>
                  <a:pt x="1403351" y="361006"/>
                </a:lnTo>
                <a:lnTo>
                  <a:pt x="1413828" y="362913"/>
                </a:lnTo>
                <a:lnTo>
                  <a:pt x="1424941" y="364820"/>
                </a:lnTo>
                <a:lnTo>
                  <a:pt x="1436371" y="367363"/>
                </a:lnTo>
                <a:lnTo>
                  <a:pt x="1448118" y="369906"/>
                </a:lnTo>
                <a:lnTo>
                  <a:pt x="1460183" y="373085"/>
                </a:lnTo>
                <a:lnTo>
                  <a:pt x="1471931" y="376264"/>
                </a:lnTo>
                <a:lnTo>
                  <a:pt x="1484313" y="380079"/>
                </a:lnTo>
                <a:lnTo>
                  <a:pt x="1497013" y="383893"/>
                </a:lnTo>
                <a:lnTo>
                  <a:pt x="1509396" y="388661"/>
                </a:lnTo>
                <a:lnTo>
                  <a:pt x="1522096" y="393748"/>
                </a:lnTo>
                <a:lnTo>
                  <a:pt x="1534478" y="399152"/>
                </a:lnTo>
                <a:lnTo>
                  <a:pt x="1547178" y="405191"/>
                </a:lnTo>
                <a:lnTo>
                  <a:pt x="1559561" y="411549"/>
                </a:lnTo>
                <a:lnTo>
                  <a:pt x="1571943" y="418542"/>
                </a:lnTo>
                <a:lnTo>
                  <a:pt x="1584008" y="425854"/>
                </a:lnTo>
                <a:lnTo>
                  <a:pt x="1595756" y="433801"/>
                </a:lnTo>
                <a:lnTo>
                  <a:pt x="1607186" y="442384"/>
                </a:lnTo>
                <a:lnTo>
                  <a:pt x="1618616" y="451602"/>
                </a:lnTo>
                <a:lnTo>
                  <a:pt x="1629728" y="461139"/>
                </a:lnTo>
                <a:lnTo>
                  <a:pt x="1640206" y="471629"/>
                </a:lnTo>
                <a:lnTo>
                  <a:pt x="1650366" y="483073"/>
                </a:lnTo>
                <a:lnTo>
                  <a:pt x="1659891" y="494199"/>
                </a:lnTo>
                <a:lnTo>
                  <a:pt x="1668463" y="506278"/>
                </a:lnTo>
                <a:lnTo>
                  <a:pt x="1672591" y="512318"/>
                </a:lnTo>
                <a:lnTo>
                  <a:pt x="1676401" y="518676"/>
                </a:lnTo>
                <a:lnTo>
                  <a:pt x="1680211" y="525033"/>
                </a:lnTo>
                <a:lnTo>
                  <a:pt x="1683703" y="531391"/>
                </a:lnTo>
                <a:lnTo>
                  <a:pt x="1690371" y="544424"/>
                </a:lnTo>
                <a:lnTo>
                  <a:pt x="1696403" y="558093"/>
                </a:lnTo>
                <a:lnTo>
                  <a:pt x="1701801" y="572398"/>
                </a:lnTo>
                <a:lnTo>
                  <a:pt x="1706563" y="586703"/>
                </a:lnTo>
                <a:lnTo>
                  <a:pt x="1710056" y="601325"/>
                </a:lnTo>
                <a:lnTo>
                  <a:pt x="1713548" y="616266"/>
                </a:lnTo>
                <a:lnTo>
                  <a:pt x="1715771" y="631842"/>
                </a:lnTo>
                <a:lnTo>
                  <a:pt x="1717993" y="647736"/>
                </a:lnTo>
                <a:lnTo>
                  <a:pt x="1718946" y="663948"/>
                </a:lnTo>
                <a:lnTo>
                  <a:pt x="1719263" y="680478"/>
                </a:lnTo>
                <a:lnTo>
                  <a:pt x="1718946" y="697644"/>
                </a:lnTo>
                <a:lnTo>
                  <a:pt x="1718311" y="712584"/>
                </a:lnTo>
                <a:lnTo>
                  <a:pt x="1717041" y="727207"/>
                </a:lnTo>
                <a:lnTo>
                  <a:pt x="1716088" y="740876"/>
                </a:lnTo>
                <a:lnTo>
                  <a:pt x="1714501" y="753909"/>
                </a:lnTo>
                <a:lnTo>
                  <a:pt x="1712913" y="766624"/>
                </a:lnTo>
                <a:lnTo>
                  <a:pt x="1711326" y="778704"/>
                </a:lnTo>
                <a:lnTo>
                  <a:pt x="1709103" y="790148"/>
                </a:lnTo>
                <a:lnTo>
                  <a:pt x="1706881" y="801274"/>
                </a:lnTo>
                <a:lnTo>
                  <a:pt x="1704658" y="812082"/>
                </a:lnTo>
                <a:lnTo>
                  <a:pt x="1701801" y="821936"/>
                </a:lnTo>
                <a:lnTo>
                  <a:pt x="1698943" y="831790"/>
                </a:lnTo>
                <a:lnTo>
                  <a:pt x="1696086" y="841009"/>
                </a:lnTo>
                <a:lnTo>
                  <a:pt x="1692911" y="849910"/>
                </a:lnTo>
                <a:lnTo>
                  <a:pt x="1689736" y="858175"/>
                </a:lnTo>
                <a:lnTo>
                  <a:pt x="1686243" y="866122"/>
                </a:lnTo>
                <a:lnTo>
                  <a:pt x="1682751" y="874069"/>
                </a:lnTo>
                <a:lnTo>
                  <a:pt x="1679258" y="881698"/>
                </a:lnTo>
                <a:lnTo>
                  <a:pt x="1675448" y="888691"/>
                </a:lnTo>
                <a:lnTo>
                  <a:pt x="1671321" y="895367"/>
                </a:lnTo>
                <a:lnTo>
                  <a:pt x="1667828" y="902042"/>
                </a:lnTo>
                <a:lnTo>
                  <a:pt x="1659573" y="914440"/>
                </a:lnTo>
                <a:lnTo>
                  <a:pt x="1651001" y="925884"/>
                </a:lnTo>
                <a:lnTo>
                  <a:pt x="1642428" y="936692"/>
                </a:lnTo>
                <a:lnTo>
                  <a:pt x="1633856" y="947182"/>
                </a:lnTo>
                <a:lnTo>
                  <a:pt x="1624648" y="957036"/>
                </a:lnTo>
                <a:lnTo>
                  <a:pt x="1615758" y="966891"/>
                </a:lnTo>
                <a:lnTo>
                  <a:pt x="1602423" y="981831"/>
                </a:lnTo>
                <a:lnTo>
                  <a:pt x="1595756" y="989460"/>
                </a:lnTo>
                <a:lnTo>
                  <a:pt x="1589406" y="997407"/>
                </a:lnTo>
                <a:lnTo>
                  <a:pt x="1583056" y="1005672"/>
                </a:lnTo>
                <a:lnTo>
                  <a:pt x="1576706" y="1014255"/>
                </a:lnTo>
                <a:lnTo>
                  <a:pt x="1570991" y="1023474"/>
                </a:lnTo>
                <a:lnTo>
                  <a:pt x="1564958" y="1033010"/>
                </a:lnTo>
                <a:lnTo>
                  <a:pt x="1559561" y="1043818"/>
                </a:lnTo>
                <a:lnTo>
                  <a:pt x="1554163" y="1054626"/>
                </a:lnTo>
                <a:lnTo>
                  <a:pt x="1549083" y="1067024"/>
                </a:lnTo>
                <a:lnTo>
                  <a:pt x="1544638" y="1080057"/>
                </a:lnTo>
                <a:lnTo>
                  <a:pt x="1540193" y="1094680"/>
                </a:lnTo>
                <a:lnTo>
                  <a:pt x="1536383" y="1110256"/>
                </a:lnTo>
                <a:lnTo>
                  <a:pt x="1532891" y="1127104"/>
                </a:lnTo>
                <a:lnTo>
                  <a:pt x="1529716" y="1144905"/>
                </a:lnTo>
                <a:lnTo>
                  <a:pt x="1529716" y="1286999"/>
                </a:lnTo>
                <a:lnTo>
                  <a:pt x="1526858" y="1293992"/>
                </a:lnTo>
                <a:lnTo>
                  <a:pt x="1525906" y="1296535"/>
                </a:lnTo>
                <a:lnTo>
                  <a:pt x="1523366" y="1300986"/>
                </a:lnTo>
                <a:lnTo>
                  <a:pt x="1520508" y="1306072"/>
                </a:lnTo>
                <a:lnTo>
                  <a:pt x="1516063" y="1312747"/>
                </a:lnTo>
                <a:lnTo>
                  <a:pt x="1510348" y="1320694"/>
                </a:lnTo>
                <a:lnTo>
                  <a:pt x="1503046" y="1328641"/>
                </a:lnTo>
                <a:lnTo>
                  <a:pt x="1499236" y="1333410"/>
                </a:lnTo>
                <a:lnTo>
                  <a:pt x="1494473" y="1337542"/>
                </a:lnTo>
                <a:lnTo>
                  <a:pt x="1489393" y="1342310"/>
                </a:lnTo>
                <a:lnTo>
                  <a:pt x="1483996" y="1346761"/>
                </a:lnTo>
                <a:lnTo>
                  <a:pt x="1478281" y="1351211"/>
                </a:lnTo>
                <a:lnTo>
                  <a:pt x="1471931" y="1355979"/>
                </a:lnTo>
                <a:lnTo>
                  <a:pt x="1465263" y="1360748"/>
                </a:lnTo>
                <a:lnTo>
                  <a:pt x="1457961" y="1365516"/>
                </a:lnTo>
                <a:lnTo>
                  <a:pt x="1450341" y="1369648"/>
                </a:lnTo>
                <a:lnTo>
                  <a:pt x="1442086" y="1374417"/>
                </a:lnTo>
                <a:lnTo>
                  <a:pt x="1432878" y="1378867"/>
                </a:lnTo>
                <a:lnTo>
                  <a:pt x="1423671" y="1382682"/>
                </a:lnTo>
                <a:lnTo>
                  <a:pt x="1413511" y="1386814"/>
                </a:lnTo>
                <a:lnTo>
                  <a:pt x="1403351" y="1390311"/>
                </a:lnTo>
                <a:lnTo>
                  <a:pt x="1392238" y="1394125"/>
                </a:lnTo>
                <a:lnTo>
                  <a:pt x="1380173" y="1397622"/>
                </a:lnTo>
                <a:lnTo>
                  <a:pt x="1367791" y="1400483"/>
                </a:lnTo>
                <a:lnTo>
                  <a:pt x="1354773" y="1403662"/>
                </a:lnTo>
                <a:lnTo>
                  <a:pt x="1341121" y="1405887"/>
                </a:lnTo>
                <a:lnTo>
                  <a:pt x="1326833" y="1407794"/>
                </a:lnTo>
                <a:lnTo>
                  <a:pt x="1324611" y="1408112"/>
                </a:lnTo>
                <a:lnTo>
                  <a:pt x="1311276" y="1407794"/>
                </a:lnTo>
                <a:lnTo>
                  <a:pt x="1296988" y="1405887"/>
                </a:lnTo>
                <a:lnTo>
                  <a:pt x="1283336" y="1403662"/>
                </a:lnTo>
                <a:lnTo>
                  <a:pt x="1270318" y="1400483"/>
                </a:lnTo>
                <a:lnTo>
                  <a:pt x="1257936" y="1397622"/>
                </a:lnTo>
                <a:lnTo>
                  <a:pt x="1246188" y="1394125"/>
                </a:lnTo>
                <a:lnTo>
                  <a:pt x="1235076" y="1390311"/>
                </a:lnTo>
                <a:lnTo>
                  <a:pt x="1224598" y="1386814"/>
                </a:lnTo>
                <a:lnTo>
                  <a:pt x="1214438" y="1382682"/>
                </a:lnTo>
                <a:lnTo>
                  <a:pt x="1205231" y="1378867"/>
                </a:lnTo>
                <a:lnTo>
                  <a:pt x="1196658" y="1374417"/>
                </a:lnTo>
                <a:lnTo>
                  <a:pt x="1192940" y="1372348"/>
                </a:lnTo>
                <a:lnTo>
                  <a:pt x="1177471" y="1376937"/>
                </a:lnTo>
                <a:lnTo>
                  <a:pt x="1156831" y="1382967"/>
                </a:lnTo>
                <a:lnTo>
                  <a:pt x="1135872" y="1388679"/>
                </a:lnTo>
                <a:lnTo>
                  <a:pt x="1094591" y="1399787"/>
                </a:lnTo>
                <a:lnTo>
                  <a:pt x="1054580" y="1409625"/>
                </a:lnTo>
                <a:lnTo>
                  <a:pt x="1017744" y="1419462"/>
                </a:lnTo>
                <a:lnTo>
                  <a:pt x="985672" y="1428031"/>
                </a:lnTo>
                <a:lnTo>
                  <a:pt x="971700" y="1432157"/>
                </a:lnTo>
                <a:lnTo>
                  <a:pt x="959633" y="1436282"/>
                </a:lnTo>
                <a:lnTo>
                  <a:pt x="949471" y="1439773"/>
                </a:lnTo>
                <a:lnTo>
                  <a:pt x="941215" y="1443581"/>
                </a:lnTo>
                <a:lnTo>
                  <a:pt x="938357" y="1445168"/>
                </a:lnTo>
                <a:lnTo>
                  <a:pt x="935499" y="1446755"/>
                </a:lnTo>
                <a:lnTo>
                  <a:pt x="933594" y="1448024"/>
                </a:lnTo>
                <a:lnTo>
                  <a:pt x="932324" y="1449928"/>
                </a:lnTo>
                <a:lnTo>
                  <a:pt x="932006" y="1451198"/>
                </a:lnTo>
                <a:lnTo>
                  <a:pt x="932006" y="1452784"/>
                </a:lnTo>
                <a:lnTo>
                  <a:pt x="932641" y="1454054"/>
                </a:lnTo>
                <a:lnTo>
                  <a:pt x="934229" y="1455641"/>
                </a:lnTo>
                <a:lnTo>
                  <a:pt x="938675" y="1457862"/>
                </a:lnTo>
                <a:lnTo>
                  <a:pt x="944390" y="1460401"/>
                </a:lnTo>
                <a:lnTo>
                  <a:pt x="950741" y="1462940"/>
                </a:lnTo>
                <a:lnTo>
                  <a:pt x="958363" y="1465161"/>
                </a:lnTo>
                <a:lnTo>
                  <a:pt x="966619" y="1467065"/>
                </a:lnTo>
                <a:lnTo>
                  <a:pt x="976145" y="1469604"/>
                </a:lnTo>
                <a:lnTo>
                  <a:pt x="985672" y="1471508"/>
                </a:lnTo>
                <a:lnTo>
                  <a:pt x="996468" y="1473412"/>
                </a:lnTo>
                <a:lnTo>
                  <a:pt x="1019014" y="1477538"/>
                </a:lnTo>
                <a:lnTo>
                  <a:pt x="1043783" y="1481029"/>
                </a:lnTo>
                <a:lnTo>
                  <a:pt x="1069505" y="1484202"/>
                </a:lnTo>
                <a:lnTo>
                  <a:pt x="1095861" y="1486741"/>
                </a:lnTo>
                <a:lnTo>
                  <a:pt x="1122218" y="1489597"/>
                </a:lnTo>
                <a:lnTo>
                  <a:pt x="1147939" y="1491819"/>
                </a:lnTo>
                <a:lnTo>
                  <a:pt x="1172708" y="1493723"/>
                </a:lnTo>
                <a:lnTo>
                  <a:pt x="1195889" y="1495309"/>
                </a:lnTo>
                <a:lnTo>
                  <a:pt x="1233995" y="1497214"/>
                </a:lnTo>
                <a:lnTo>
                  <a:pt x="1247967" y="1497848"/>
                </a:lnTo>
                <a:lnTo>
                  <a:pt x="1257811" y="1497848"/>
                </a:lnTo>
                <a:lnTo>
                  <a:pt x="1260034" y="1497848"/>
                </a:lnTo>
                <a:lnTo>
                  <a:pt x="1262574" y="1497531"/>
                </a:lnTo>
                <a:lnTo>
                  <a:pt x="1268925" y="1495944"/>
                </a:lnTo>
                <a:lnTo>
                  <a:pt x="1276864" y="1493723"/>
                </a:lnTo>
                <a:lnTo>
                  <a:pt x="1286391" y="1490549"/>
                </a:lnTo>
                <a:lnTo>
                  <a:pt x="1297187" y="1486106"/>
                </a:lnTo>
                <a:lnTo>
                  <a:pt x="1309254" y="1481663"/>
                </a:lnTo>
                <a:lnTo>
                  <a:pt x="1337516" y="1470239"/>
                </a:lnTo>
                <a:lnTo>
                  <a:pt x="1369588" y="1456593"/>
                </a:lnTo>
                <a:lnTo>
                  <a:pt x="1404836" y="1440725"/>
                </a:lnTo>
                <a:lnTo>
                  <a:pt x="1483271" y="1406768"/>
                </a:lnTo>
                <a:lnTo>
                  <a:pt x="1524870" y="1388679"/>
                </a:lnTo>
                <a:lnTo>
                  <a:pt x="1566786" y="1370908"/>
                </a:lnTo>
                <a:lnTo>
                  <a:pt x="1608703" y="1354088"/>
                </a:lnTo>
                <a:lnTo>
                  <a:pt x="1629343" y="1346154"/>
                </a:lnTo>
                <a:lnTo>
                  <a:pt x="1649666" y="1337903"/>
                </a:lnTo>
                <a:lnTo>
                  <a:pt x="1669672" y="1330604"/>
                </a:lnTo>
                <a:lnTo>
                  <a:pt x="1689043" y="1323622"/>
                </a:lnTo>
                <a:lnTo>
                  <a:pt x="1708095" y="1317275"/>
                </a:lnTo>
                <a:lnTo>
                  <a:pt x="1726513" y="1311246"/>
                </a:lnTo>
                <a:lnTo>
                  <a:pt x="1743978" y="1305851"/>
                </a:lnTo>
                <a:lnTo>
                  <a:pt x="1760491" y="1301725"/>
                </a:lnTo>
                <a:lnTo>
                  <a:pt x="1776368" y="1297599"/>
                </a:lnTo>
                <a:lnTo>
                  <a:pt x="1790976" y="1294743"/>
                </a:lnTo>
                <a:lnTo>
                  <a:pt x="1804630" y="1292204"/>
                </a:lnTo>
                <a:lnTo>
                  <a:pt x="1817650" y="1290618"/>
                </a:lnTo>
                <a:lnTo>
                  <a:pt x="1829717" y="1289031"/>
                </a:lnTo>
                <a:lnTo>
                  <a:pt x="1840831" y="1288396"/>
                </a:lnTo>
                <a:lnTo>
                  <a:pt x="1851310" y="1287762"/>
                </a:lnTo>
                <a:lnTo>
                  <a:pt x="1860836" y="1287127"/>
                </a:lnTo>
                <a:lnTo>
                  <a:pt x="1869728" y="1287762"/>
                </a:lnTo>
                <a:lnTo>
                  <a:pt x="1877984" y="1288396"/>
                </a:lnTo>
                <a:lnTo>
                  <a:pt x="1885605" y="1289348"/>
                </a:lnTo>
                <a:lnTo>
                  <a:pt x="1892274" y="1290618"/>
                </a:lnTo>
                <a:lnTo>
                  <a:pt x="1898307" y="1292204"/>
                </a:lnTo>
                <a:lnTo>
                  <a:pt x="1904023" y="1294426"/>
                </a:lnTo>
                <a:lnTo>
                  <a:pt x="1908469" y="1296647"/>
                </a:lnTo>
                <a:lnTo>
                  <a:pt x="1912914" y="1298869"/>
                </a:lnTo>
                <a:lnTo>
                  <a:pt x="1916725" y="1302042"/>
                </a:lnTo>
                <a:lnTo>
                  <a:pt x="1919901" y="1304899"/>
                </a:lnTo>
                <a:lnTo>
                  <a:pt x="1922441" y="1308389"/>
                </a:lnTo>
                <a:lnTo>
                  <a:pt x="1924664" y="1311880"/>
                </a:lnTo>
                <a:lnTo>
                  <a:pt x="1926252" y="1315688"/>
                </a:lnTo>
                <a:lnTo>
                  <a:pt x="1927522" y="1319497"/>
                </a:lnTo>
                <a:lnTo>
                  <a:pt x="1928157" y="1323622"/>
                </a:lnTo>
                <a:lnTo>
                  <a:pt x="1928474" y="1328065"/>
                </a:lnTo>
                <a:lnTo>
                  <a:pt x="1928474" y="1332825"/>
                </a:lnTo>
                <a:lnTo>
                  <a:pt x="1928157" y="1336951"/>
                </a:lnTo>
                <a:lnTo>
                  <a:pt x="1927522" y="1342029"/>
                </a:lnTo>
                <a:lnTo>
                  <a:pt x="1926252" y="1346789"/>
                </a:lnTo>
                <a:lnTo>
                  <a:pt x="1924981" y="1351549"/>
                </a:lnTo>
                <a:lnTo>
                  <a:pt x="1923711" y="1356627"/>
                </a:lnTo>
                <a:lnTo>
                  <a:pt x="1921488" y="1361704"/>
                </a:lnTo>
                <a:lnTo>
                  <a:pt x="1919583" y="1366782"/>
                </a:lnTo>
                <a:lnTo>
                  <a:pt x="1917728" y="1370490"/>
                </a:lnTo>
                <a:lnTo>
                  <a:pt x="1673225" y="1539875"/>
                </a:lnTo>
                <a:lnTo>
                  <a:pt x="1839536" y="1455101"/>
                </a:lnTo>
                <a:lnTo>
                  <a:pt x="1835829" y="1457509"/>
                </a:lnTo>
                <a:lnTo>
                  <a:pt x="1835750" y="1457545"/>
                </a:lnTo>
                <a:lnTo>
                  <a:pt x="1831940" y="1459449"/>
                </a:lnTo>
                <a:lnTo>
                  <a:pt x="1834797" y="1458179"/>
                </a:lnTo>
                <a:lnTo>
                  <a:pt x="1835829" y="1457509"/>
                </a:lnTo>
                <a:lnTo>
                  <a:pt x="1846229" y="1452784"/>
                </a:lnTo>
                <a:lnTo>
                  <a:pt x="1861789" y="1446437"/>
                </a:lnTo>
                <a:lnTo>
                  <a:pt x="1871633" y="1442629"/>
                </a:lnTo>
                <a:lnTo>
                  <a:pt x="1882112" y="1438821"/>
                </a:lnTo>
                <a:lnTo>
                  <a:pt x="1893226" y="1435013"/>
                </a:lnTo>
                <a:lnTo>
                  <a:pt x="1905293" y="1431204"/>
                </a:lnTo>
                <a:lnTo>
                  <a:pt x="1917995" y="1427714"/>
                </a:lnTo>
                <a:lnTo>
                  <a:pt x="1930697" y="1424857"/>
                </a:lnTo>
                <a:lnTo>
                  <a:pt x="1944034" y="1422001"/>
                </a:lnTo>
                <a:lnTo>
                  <a:pt x="1957054" y="1420097"/>
                </a:lnTo>
                <a:lnTo>
                  <a:pt x="1970391" y="1418828"/>
                </a:lnTo>
                <a:lnTo>
                  <a:pt x="1977059" y="1418510"/>
                </a:lnTo>
                <a:lnTo>
                  <a:pt x="1983410" y="1418193"/>
                </a:lnTo>
                <a:lnTo>
                  <a:pt x="1989761" y="1418510"/>
                </a:lnTo>
                <a:lnTo>
                  <a:pt x="1995795" y="1418828"/>
                </a:lnTo>
                <a:lnTo>
                  <a:pt x="2001828" y="1419780"/>
                </a:lnTo>
                <a:lnTo>
                  <a:pt x="2007862" y="1420732"/>
                </a:lnTo>
                <a:lnTo>
                  <a:pt x="2013577" y="1421684"/>
                </a:lnTo>
                <a:lnTo>
                  <a:pt x="2018658" y="1423588"/>
                </a:lnTo>
                <a:lnTo>
                  <a:pt x="2023739" y="1425175"/>
                </a:lnTo>
                <a:lnTo>
                  <a:pt x="2028820" y="1427079"/>
                </a:lnTo>
                <a:lnTo>
                  <a:pt x="2033265" y="1429618"/>
                </a:lnTo>
                <a:lnTo>
                  <a:pt x="2037394" y="1431839"/>
                </a:lnTo>
                <a:lnTo>
                  <a:pt x="2041839" y="1434378"/>
                </a:lnTo>
                <a:lnTo>
                  <a:pt x="2045650" y="1437234"/>
                </a:lnTo>
                <a:lnTo>
                  <a:pt x="2048825" y="1439773"/>
                </a:lnTo>
                <a:lnTo>
                  <a:pt x="2052001" y="1442946"/>
                </a:lnTo>
                <a:lnTo>
                  <a:pt x="2054859" y="1445803"/>
                </a:lnTo>
                <a:lnTo>
                  <a:pt x="2057082" y="1449294"/>
                </a:lnTo>
                <a:lnTo>
                  <a:pt x="2059305" y="1452467"/>
                </a:lnTo>
                <a:lnTo>
                  <a:pt x="2060892" y="1455958"/>
                </a:lnTo>
                <a:lnTo>
                  <a:pt x="2062162" y="1459131"/>
                </a:lnTo>
                <a:lnTo>
                  <a:pt x="2063115" y="1462622"/>
                </a:lnTo>
                <a:lnTo>
                  <a:pt x="2063433" y="1465796"/>
                </a:lnTo>
                <a:lnTo>
                  <a:pt x="2063750" y="1469287"/>
                </a:lnTo>
                <a:lnTo>
                  <a:pt x="2063433" y="1472778"/>
                </a:lnTo>
                <a:lnTo>
                  <a:pt x="2062480" y="1476268"/>
                </a:lnTo>
                <a:lnTo>
                  <a:pt x="2061210" y="1479442"/>
                </a:lnTo>
                <a:lnTo>
                  <a:pt x="2059622" y="1482933"/>
                </a:lnTo>
                <a:lnTo>
                  <a:pt x="2057082" y="1485789"/>
                </a:lnTo>
                <a:lnTo>
                  <a:pt x="2054541" y="1489280"/>
                </a:lnTo>
                <a:lnTo>
                  <a:pt x="2051048" y="1492136"/>
                </a:lnTo>
                <a:lnTo>
                  <a:pt x="2047555" y="1495309"/>
                </a:lnTo>
                <a:lnTo>
                  <a:pt x="2043110" y="1497848"/>
                </a:lnTo>
                <a:lnTo>
                  <a:pt x="2038029" y="1500704"/>
                </a:lnTo>
                <a:lnTo>
                  <a:pt x="2017071" y="1511494"/>
                </a:lnTo>
                <a:lnTo>
                  <a:pt x="1995795" y="1522919"/>
                </a:lnTo>
                <a:lnTo>
                  <a:pt x="1975154" y="1534344"/>
                </a:lnTo>
                <a:lnTo>
                  <a:pt x="1956101" y="1545451"/>
                </a:lnTo>
                <a:lnTo>
                  <a:pt x="1926252" y="1562271"/>
                </a:lnTo>
                <a:lnTo>
                  <a:pt x="1914502" y="1569252"/>
                </a:lnTo>
                <a:lnTo>
                  <a:pt x="1983410" y="1527997"/>
                </a:lnTo>
                <a:lnTo>
                  <a:pt x="1511215" y="1778704"/>
                </a:lnTo>
                <a:lnTo>
                  <a:pt x="1498196" y="1785369"/>
                </a:lnTo>
                <a:lnTo>
                  <a:pt x="1482953" y="1792985"/>
                </a:lnTo>
                <a:lnTo>
                  <a:pt x="1462948" y="1802823"/>
                </a:lnTo>
                <a:lnTo>
                  <a:pt x="1438814" y="1814248"/>
                </a:lnTo>
                <a:lnTo>
                  <a:pt x="1410870" y="1827259"/>
                </a:lnTo>
                <a:lnTo>
                  <a:pt x="1380385" y="1841223"/>
                </a:lnTo>
                <a:lnTo>
                  <a:pt x="1347678" y="1855186"/>
                </a:lnTo>
                <a:lnTo>
                  <a:pt x="1313382" y="1869150"/>
                </a:lnTo>
                <a:lnTo>
                  <a:pt x="1295917" y="1876131"/>
                </a:lnTo>
                <a:lnTo>
                  <a:pt x="1278769" y="1882796"/>
                </a:lnTo>
                <a:lnTo>
                  <a:pt x="1260987" y="1889143"/>
                </a:lnTo>
                <a:lnTo>
                  <a:pt x="1243204" y="1895172"/>
                </a:lnTo>
                <a:lnTo>
                  <a:pt x="1225739" y="1900885"/>
                </a:lnTo>
                <a:lnTo>
                  <a:pt x="1208909" y="1905962"/>
                </a:lnTo>
                <a:lnTo>
                  <a:pt x="1191761" y="1910723"/>
                </a:lnTo>
                <a:lnTo>
                  <a:pt x="1175248" y="1914848"/>
                </a:lnTo>
                <a:lnTo>
                  <a:pt x="1159371" y="1918656"/>
                </a:lnTo>
                <a:lnTo>
                  <a:pt x="1144129" y="1921513"/>
                </a:lnTo>
                <a:lnTo>
                  <a:pt x="1129204" y="1923417"/>
                </a:lnTo>
                <a:lnTo>
                  <a:pt x="1115232" y="1925004"/>
                </a:lnTo>
                <a:lnTo>
                  <a:pt x="1108563" y="1925321"/>
                </a:lnTo>
                <a:lnTo>
                  <a:pt x="1102212" y="1925638"/>
                </a:lnTo>
                <a:lnTo>
                  <a:pt x="1095861" y="1925638"/>
                </a:lnTo>
                <a:lnTo>
                  <a:pt x="1089828" y="1925321"/>
                </a:lnTo>
                <a:lnTo>
                  <a:pt x="1076808" y="1924051"/>
                </a:lnTo>
                <a:lnTo>
                  <a:pt x="1061884" y="1922465"/>
                </a:lnTo>
                <a:lnTo>
                  <a:pt x="1025683" y="1918656"/>
                </a:lnTo>
                <a:lnTo>
                  <a:pt x="983131" y="1912944"/>
                </a:lnTo>
                <a:lnTo>
                  <a:pt x="934546" y="1906280"/>
                </a:lnTo>
                <a:lnTo>
                  <a:pt x="824992" y="1890412"/>
                </a:lnTo>
                <a:lnTo>
                  <a:pt x="707181" y="1872958"/>
                </a:lnTo>
                <a:lnTo>
                  <a:pt x="589688" y="1856138"/>
                </a:lnTo>
                <a:lnTo>
                  <a:pt x="534117" y="1848522"/>
                </a:lnTo>
                <a:lnTo>
                  <a:pt x="482357" y="1841540"/>
                </a:lnTo>
                <a:lnTo>
                  <a:pt x="435677" y="1835828"/>
                </a:lnTo>
                <a:lnTo>
                  <a:pt x="394713" y="1831385"/>
                </a:lnTo>
                <a:lnTo>
                  <a:pt x="376613" y="1829798"/>
                </a:lnTo>
                <a:lnTo>
                  <a:pt x="361053" y="1828529"/>
                </a:lnTo>
                <a:lnTo>
                  <a:pt x="347399" y="1827577"/>
                </a:lnTo>
                <a:lnTo>
                  <a:pt x="335967" y="1827259"/>
                </a:lnTo>
                <a:lnTo>
                  <a:pt x="314056" y="1827577"/>
                </a:lnTo>
                <a:lnTo>
                  <a:pt x="289922" y="1827894"/>
                </a:lnTo>
                <a:lnTo>
                  <a:pt x="237209" y="1829481"/>
                </a:lnTo>
                <a:lnTo>
                  <a:pt x="181321" y="1831385"/>
                </a:lnTo>
                <a:lnTo>
                  <a:pt x="126702" y="1833606"/>
                </a:lnTo>
                <a:lnTo>
                  <a:pt x="37153" y="1837732"/>
                </a:lnTo>
                <a:lnTo>
                  <a:pt x="0" y="1839636"/>
                </a:lnTo>
                <a:lnTo>
                  <a:pt x="19053" y="1500704"/>
                </a:lnTo>
                <a:lnTo>
                  <a:pt x="28580" y="1501657"/>
                </a:lnTo>
                <a:lnTo>
                  <a:pt x="54301" y="1503878"/>
                </a:lnTo>
                <a:lnTo>
                  <a:pt x="72084" y="1505147"/>
                </a:lnTo>
                <a:lnTo>
                  <a:pt x="92089" y="1506099"/>
                </a:lnTo>
                <a:lnTo>
                  <a:pt x="114318" y="1507369"/>
                </a:lnTo>
                <a:lnTo>
                  <a:pt x="137499" y="1507686"/>
                </a:lnTo>
                <a:lnTo>
                  <a:pt x="161632" y="1507369"/>
                </a:lnTo>
                <a:lnTo>
                  <a:pt x="173699" y="1506734"/>
                </a:lnTo>
                <a:lnTo>
                  <a:pt x="186084" y="1505782"/>
                </a:lnTo>
                <a:lnTo>
                  <a:pt x="198151" y="1504830"/>
                </a:lnTo>
                <a:lnTo>
                  <a:pt x="210217" y="1503878"/>
                </a:lnTo>
                <a:lnTo>
                  <a:pt x="221649" y="1502291"/>
                </a:lnTo>
                <a:lnTo>
                  <a:pt x="233399" y="1500704"/>
                </a:lnTo>
                <a:lnTo>
                  <a:pt x="244513" y="1498483"/>
                </a:lnTo>
                <a:lnTo>
                  <a:pt x="255627" y="1496262"/>
                </a:lnTo>
                <a:lnTo>
                  <a:pt x="265471" y="1493088"/>
                </a:lnTo>
                <a:lnTo>
                  <a:pt x="275315" y="1490232"/>
                </a:lnTo>
                <a:lnTo>
                  <a:pt x="284524" y="1486424"/>
                </a:lnTo>
                <a:lnTo>
                  <a:pt x="292780" y="1482615"/>
                </a:lnTo>
                <a:lnTo>
                  <a:pt x="300719" y="1478172"/>
                </a:lnTo>
                <a:lnTo>
                  <a:pt x="304212" y="1475634"/>
                </a:lnTo>
                <a:lnTo>
                  <a:pt x="307705" y="1473095"/>
                </a:lnTo>
                <a:lnTo>
                  <a:pt x="321677" y="1462622"/>
                </a:lnTo>
                <a:lnTo>
                  <a:pt x="337872" y="1450880"/>
                </a:lnTo>
                <a:lnTo>
                  <a:pt x="355972" y="1438821"/>
                </a:lnTo>
                <a:lnTo>
                  <a:pt x="375978" y="1426127"/>
                </a:lnTo>
                <a:lnTo>
                  <a:pt x="396936" y="1413433"/>
                </a:lnTo>
                <a:lnTo>
                  <a:pt x="418847" y="1400421"/>
                </a:lnTo>
                <a:lnTo>
                  <a:pt x="441075" y="1387727"/>
                </a:lnTo>
                <a:lnTo>
                  <a:pt x="463621" y="1375351"/>
                </a:lnTo>
                <a:lnTo>
                  <a:pt x="485850" y="1363291"/>
                </a:lnTo>
                <a:lnTo>
                  <a:pt x="508078" y="1352184"/>
                </a:lnTo>
                <a:lnTo>
                  <a:pt x="529037" y="1341711"/>
                </a:lnTo>
                <a:lnTo>
                  <a:pt x="549042" y="1332191"/>
                </a:lnTo>
                <a:lnTo>
                  <a:pt x="567142" y="1323940"/>
                </a:lnTo>
                <a:lnTo>
                  <a:pt x="583972" y="1317275"/>
                </a:lnTo>
                <a:lnTo>
                  <a:pt x="597945" y="1311880"/>
                </a:lnTo>
                <a:lnTo>
                  <a:pt x="604296" y="1309976"/>
                </a:lnTo>
                <a:lnTo>
                  <a:pt x="609694" y="1308389"/>
                </a:lnTo>
                <a:lnTo>
                  <a:pt x="616680" y="1307120"/>
                </a:lnTo>
                <a:lnTo>
                  <a:pt x="626524" y="1304899"/>
                </a:lnTo>
                <a:lnTo>
                  <a:pt x="655103" y="1299821"/>
                </a:lnTo>
                <a:lnTo>
                  <a:pt x="693844" y="1293474"/>
                </a:lnTo>
                <a:lnTo>
                  <a:pt x="740842" y="1286492"/>
                </a:lnTo>
                <a:lnTo>
                  <a:pt x="794507" y="1279193"/>
                </a:lnTo>
                <a:lnTo>
                  <a:pt x="853254" y="1271894"/>
                </a:lnTo>
                <a:lnTo>
                  <a:pt x="884056" y="1268403"/>
                </a:lnTo>
                <a:lnTo>
                  <a:pt x="915176" y="1264912"/>
                </a:lnTo>
                <a:lnTo>
                  <a:pt x="946931" y="1261421"/>
                </a:lnTo>
                <a:lnTo>
                  <a:pt x="979003" y="1258565"/>
                </a:lnTo>
                <a:lnTo>
                  <a:pt x="1010758" y="1256026"/>
                </a:lnTo>
                <a:lnTo>
                  <a:pt x="1042195" y="1253488"/>
                </a:lnTo>
                <a:lnTo>
                  <a:pt x="1073633" y="1251583"/>
                </a:lnTo>
                <a:lnTo>
                  <a:pt x="1103800" y="1249997"/>
                </a:lnTo>
                <a:lnTo>
                  <a:pt x="1108711" y="1249733"/>
                </a:lnTo>
                <a:lnTo>
                  <a:pt x="1108711" y="1144905"/>
                </a:lnTo>
                <a:lnTo>
                  <a:pt x="1105218" y="1127104"/>
                </a:lnTo>
                <a:lnTo>
                  <a:pt x="1102043" y="1110256"/>
                </a:lnTo>
                <a:lnTo>
                  <a:pt x="1097916" y="1094680"/>
                </a:lnTo>
                <a:lnTo>
                  <a:pt x="1093788" y="1080057"/>
                </a:lnTo>
                <a:lnTo>
                  <a:pt x="1089026" y="1067024"/>
                </a:lnTo>
                <a:lnTo>
                  <a:pt x="1083946" y="1054626"/>
                </a:lnTo>
                <a:lnTo>
                  <a:pt x="1078866" y="1043818"/>
                </a:lnTo>
                <a:lnTo>
                  <a:pt x="1073468" y="1033010"/>
                </a:lnTo>
                <a:lnTo>
                  <a:pt x="1067753" y="1023474"/>
                </a:lnTo>
                <a:lnTo>
                  <a:pt x="1061721" y="1014255"/>
                </a:lnTo>
                <a:lnTo>
                  <a:pt x="1055371" y="1005672"/>
                </a:lnTo>
                <a:lnTo>
                  <a:pt x="1049021" y="997407"/>
                </a:lnTo>
                <a:lnTo>
                  <a:pt x="1042671" y="989460"/>
                </a:lnTo>
                <a:lnTo>
                  <a:pt x="1036003" y="981831"/>
                </a:lnTo>
                <a:lnTo>
                  <a:pt x="1022668" y="966891"/>
                </a:lnTo>
                <a:lnTo>
                  <a:pt x="1013461" y="957036"/>
                </a:lnTo>
                <a:lnTo>
                  <a:pt x="1004888" y="947182"/>
                </a:lnTo>
                <a:lnTo>
                  <a:pt x="995681" y="936692"/>
                </a:lnTo>
                <a:lnTo>
                  <a:pt x="987108" y="925884"/>
                </a:lnTo>
                <a:lnTo>
                  <a:pt x="978853" y="914440"/>
                </a:lnTo>
                <a:lnTo>
                  <a:pt x="970916" y="902042"/>
                </a:lnTo>
                <a:lnTo>
                  <a:pt x="966788" y="895367"/>
                </a:lnTo>
                <a:lnTo>
                  <a:pt x="962978" y="888691"/>
                </a:lnTo>
                <a:lnTo>
                  <a:pt x="959168" y="881698"/>
                </a:lnTo>
                <a:lnTo>
                  <a:pt x="955676" y="874069"/>
                </a:lnTo>
                <a:lnTo>
                  <a:pt x="952183" y="866122"/>
                </a:lnTo>
                <a:lnTo>
                  <a:pt x="948691" y="858175"/>
                </a:lnTo>
                <a:lnTo>
                  <a:pt x="945516" y="849910"/>
                </a:lnTo>
                <a:lnTo>
                  <a:pt x="942341" y="841009"/>
                </a:lnTo>
                <a:lnTo>
                  <a:pt x="939483" y="831790"/>
                </a:lnTo>
                <a:lnTo>
                  <a:pt x="936626" y="821936"/>
                </a:lnTo>
                <a:lnTo>
                  <a:pt x="934086" y="812082"/>
                </a:lnTo>
                <a:lnTo>
                  <a:pt x="931863" y="801274"/>
                </a:lnTo>
                <a:lnTo>
                  <a:pt x="929323" y="790148"/>
                </a:lnTo>
                <a:lnTo>
                  <a:pt x="927418" y="778704"/>
                </a:lnTo>
                <a:lnTo>
                  <a:pt x="925513" y="766624"/>
                </a:lnTo>
                <a:lnTo>
                  <a:pt x="923608" y="753909"/>
                </a:lnTo>
                <a:lnTo>
                  <a:pt x="922338" y="740876"/>
                </a:lnTo>
                <a:lnTo>
                  <a:pt x="921068" y="727207"/>
                </a:lnTo>
                <a:lnTo>
                  <a:pt x="920433" y="712584"/>
                </a:lnTo>
                <a:lnTo>
                  <a:pt x="919481" y="697644"/>
                </a:lnTo>
                <a:lnTo>
                  <a:pt x="919163" y="680478"/>
                </a:lnTo>
                <a:lnTo>
                  <a:pt x="919481" y="663948"/>
                </a:lnTo>
                <a:lnTo>
                  <a:pt x="920751" y="647736"/>
                </a:lnTo>
                <a:lnTo>
                  <a:pt x="922338" y="631842"/>
                </a:lnTo>
                <a:lnTo>
                  <a:pt x="924561" y="616266"/>
                </a:lnTo>
                <a:lnTo>
                  <a:pt x="928053" y="601325"/>
                </a:lnTo>
                <a:lnTo>
                  <a:pt x="932181" y="586703"/>
                </a:lnTo>
                <a:lnTo>
                  <a:pt x="936308" y="572398"/>
                </a:lnTo>
                <a:lnTo>
                  <a:pt x="941706" y="558093"/>
                </a:lnTo>
                <a:lnTo>
                  <a:pt x="947738" y="544424"/>
                </a:lnTo>
                <a:lnTo>
                  <a:pt x="954406" y="531391"/>
                </a:lnTo>
                <a:lnTo>
                  <a:pt x="958216" y="525033"/>
                </a:lnTo>
                <a:lnTo>
                  <a:pt x="961708" y="518676"/>
                </a:lnTo>
                <a:lnTo>
                  <a:pt x="965836" y="512318"/>
                </a:lnTo>
                <a:lnTo>
                  <a:pt x="969646" y="506278"/>
                </a:lnTo>
                <a:lnTo>
                  <a:pt x="978853" y="494199"/>
                </a:lnTo>
                <a:lnTo>
                  <a:pt x="988061" y="483073"/>
                </a:lnTo>
                <a:lnTo>
                  <a:pt x="998221" y="471629"/>
                </a:lnTo>
                <a:lnTo>
                  <a:pt x="1008698" y="461139"/>
                </a:lnTo>
                <a:lnTo>
                  <a:pt x="1019811" y="451602"/>
                </a:lnTo>
                <a:lnTo>
                  <a:pt x="1030923" y="442384"/>
                </a:lnTo>
                <a:lnTo>
                  <a:pt x="1042671" y="433801"/>
                </a:lnTo>
                <a:lnTo>
                  <a:pt x="1054736" y="425854"/>
                </a:lnTo>
                <a:lnTo>
                  <a:pt x="1066483" y="418542"/>
                </a:lnTo>
                <a:lnTo>
                  <a:pt x="1078866" y="411549"/>
                </a:lnTo>
                <a:lnTo>
                  <a:pt x="1091248" y="405191"/>
                </a:lnTo>
                <a:lnTo>
                  <a:pt x="1103631" y="399152"/>
                </a:lnTo>
                <a:lnTo>
                  <a:pt x="1116331" y="393748"/>
                </a:lnTo>
                <a:lnTo>
                  <a:pt x="1128713" y="388661"/>
                </a:lnTo>
                <a:lnTo>
                  <a:pt x="1141413" y="383893"/>
                </a:lnTo>
                <a:lnTo>
                  <a:pt x="1153796" y="380079"/>
                </a:lnTo>
                <a:lnTo>
                  <a:pt x="1166178" y="376264"/>
                </a:lnTo>
                <a:lnTo>
                  <a:pt x="1178243" y="373085"/>
                </a:lnTo>
                <a:lnTo>
                  <a:pt x="1190308" y="369906"/>
                </a:lnTo>
                <a:lnTo>
                  <a:pt x="1201738" y="367363"/>
                </a:lnTo>
                <a:lnTo>
                  <a:pt x="1213168" y="364820"/>
                </a:lnTo>
                <a:lnTo>
                  <a:pt x="1224281" y="362595"/>
                </a:lnTo>
                <a:lnTo>
                  <a:pt x="1235076" y="361006"/>
                </a:lnTo>
                <a:lnTo>
                  <a:pt x="1254761" y="358145"/>
                </a:lnTo>
                <a:lnTo>
                  <a:pt x="1272223" y="356237"/>
                </a:lnTo>
                <a:lnTo>
                  <a:pt x="1287781" y="354966"/>
                </a:lnTo>
                <a:lnTo>
                  <a:pt x="1300163" y="354330"/>
                </a:lnTo>
                <a:lnTo>
                  <a:pt x="1309371" y="354012"/>
                </a:lnTo>
                <a:close/>
                <a:moveTo>
                  <a:pt x="1815403" y="215900"/>
                </a:moveTo>
                <a:lnTo>
                  <a:pt x="1818266" y="216218"/>
                </a:lnTo>
                <a:lnTo>
                  <a:pt x="1821764" y="216535"/>
                </a:lnTo>
                <a:lnTo>
                  <a:pt x="1824945" y="217170"/>
                </a:lnTo>
                <a:lnTo>
                  <a:pt x="1828126" y="218758"/>
                </a:lnTo>
                <a:lnTo>
                  <a:pt x="1830989" y="220028"/>
                </a:lnTo>
                <a:lnTo>
                  <a:pt x="1834170" y="221615"/>
                </a:lnTo>
                <a:lnTo>
                  <a:pt x="1836715" y="223520"/>
                </a:lnTo>
                <a:lnTo>
                  <a:pt x="1839577" y="226060"/>
                </a:lnTo>
                <a:lnTo>
                  <a:pt x="1841804" y="228600"/>
                </a:lnTo>
                <a:lnTo>
                  <a:pt x="1843713" y="231458"/>
                </a:lnTo>
                <a:lnTo>
                  <a:pt x="1845621" y="234315"/>
                </a:lnTo>
                <a:lnTo>
                  <a:pt x="1847212" y="237490"/>
                </a:lnTo>
                <a:lnTo>
                  <a:pt x="1848166" y="240348"/>
                </a:lnTo>
                <a:lnTo>
                  <a:pt x="1848802" y="243523"/>
                </a:lnTo>
                <a:lnTo>
                  <a:pt x="1849438" y="247015"/>
                </a:lnTo>
                <a:lnTo>
                  <a:pt x="1849438" y="250508"/>
                </a:lnTo>
                <a:lnTo>
                  <a:pt x="1849438" y="253365"/>
                </a:lnTo>
                <a:lnTo>
                  <a:pt x="1848802" y="256858"/>
                </a:lnTo>
                <a:lnTo>
                  <a:pt x="1848166" y="260033"/>
                </a:lnTo>
                <a:lnTo>
                  <a:pt x="1847212" y="263208"/>
                </a:lnTo>
                <a:lnTo>
                  <a:pt x="1845621" y="266065"/>
                </a:lnTo>
                <a:lnTo>
                  <a:pt x="1843713" y="268923"/>
                </a:lnTo>
                <a:lnTo>
                  <a:pt x="1841804" y="271780"/>
                </a:lnTo>
                <a:lnTo>
                  <a:pt x="1839577" y="274320"/>
                </a:lnTo>
                <a:lnTo>
                  <a:pt x="1736517" y="377190"/>
                </a:lnTo>
                <a:lnTo>
                  <a:pt x="1733654" y="379730"/>
                </a:lnTo>
                <a:lnTo>
                  <a:pt x="1731109" y="381635"/>
                </a:lnTo>
                <a:lnTo>
                  <a:pt x="1727928" y="383223"/>
                </a:lnTo>
                <a:lnTo>
                  <a:pt x="1725065" y="384810"/>
                </a:lnTo>
                <a:lnTo>
                  <a:pt x="1721885" y="386080"/>
                </a:lnTo>
                <a:lnTo>
                  <a:pt x="1718704" y="386715"/>
                </a:lnTo>
                <a:lnTo>
                  <a:pt x="1715205" y="387350"/>
                </a:lnTo>
                <a:lnTo>
                  <a:pt x="1712342" y="387350"/>
                </a:lnTo>
                <a:lnTo>
                  <a:pt x="1708843" y="387350"/>
                </a:lnTo>
                <a:lnTo>
                  <a:pt x="1705662" y="386715"/>
                </a:lnTo>
                <a:lnTo>
                  <a:pt x="1702163" y="386080"/>
                </a:lnTo>
                <a:lnTo>
                  <a:pt x="1699300" y="384810"/>
                </a:lnTo>
                <a:lnTo>
                  <a:pt x="1696119" y="383223"/>
                </a:lnTo>
                <a:lnTo>
                  <a:pt x="1693257" y="381635"/>
                </a:lnTo>
                <a:lnTo>
                  <a:pt x="1690394" y="379730"/>
                </a:lnTo>
                <a:lnTo>
                  <a:pt x="1687849" y="377190"/>
                </a:lnTo>
                <a:lnTo>
                  <a:pt x="1685622" y="374650"/>
                </a:lnTo>
                <a:lnTo>
                  <a:pt x="1683396" y="371793"/>
                </a:lnTo>
                <a:lnTo>
                  <a:pt x="1681805" y="368935"/>
                </a:lnTo>
                <a:lnTo>
                  <a:pt x="1680533" y="365760"/>
                </a:lnTo>
                <a:lnTo>
                  <a:pt x="1679261" y="362903"/>
                </a:lnTo>
                <a:lnTo>
                  <a:pt x="1678624" y="359410"/>
                </a:lnTo>
                <a:lnTo>
                  <a:pt x="1678306" y="356235"/>
                </a:lnTo>
                <a:lnTo>
                  <a:pt x="1677988" y="353378"/>
                </a:lnTo>
                <a:lnTo>
                  <a:pt x="1678306" y="349885"/>
                </a:lnTo>
                <a:lnTo>
                  <a:pt x="1678624" y="346393"/>
                </a:lnTo>
                <a:lnTo>
                  <a:pt x="1679261" y="343218"/>
                </a:lnTo>
                <a:lnTo>
                  <a:pt x="1680533" y="340043"/>
                </a:lnTo>
                <a:lnTo>
                  <a:pt x="1681805" y="337185"/>
                </a:lnTo>
                <a:lnTo>
                  <a:pt x="1683396" y="334328"/>
                </a:lnTo>
                <a:lnTo>
                  <a:pt x="1685622" y="331470"/>
                </a:lnTo>
                <a:lnTo>
                  <a:pt x="1687849" y="328930"/>
                </a:lnTo>
                <a:lnTo>
                  <a:pt x="1790910" y="226060"/>
                </a:lnTo>
                <a:lnTo>
                  <a:pt x="1793455" y="223520"/>
                </a:lnTo>
                <a:lnTo>
                  <a:pt x="1796317" y="221615"/>
                </a:lnTo>
                <a:lnTo>
                  <a:pt x="1799180" y="220028"/>
                </a:lnTo>
                <a:lnTo>
                  <a:pt x="1802361" y="218758"/>
                </a:lnTo>
                <a:lnTo>
                  <a:pt x="1805224" y="217170"/>
                </a:lnTo>
                <a:lnTo>
                  <a:pt x="1808723" y="216535"/>
                </a:lnTo>
                <a:lnTo>
                  <a:pt x="1811904" y="216218"/>
                </a:lnTo>
                <a:lnTo>
                  <a:pt x="1815403" y="215900"/>
                </a:lnTo>
                <a:close/>
                <a:moveTo>
                  <a:pt x="851599" y="215900"/>
                </a:moveTo>
                <a:lnTo>
                  <a:pt x="855065" y="216218"/>
                </a:lnTo>
                <a:lnTo>
                  <a:pt x="857902" y="216535"/>
                </a:lnTo>
                <a:lnTo>
                  <a:pt x="861368" y="217170"/>
                </a:lnTo>
                <a:lnTo>
                  <a:pt x="864205" y="218758"/>
                </a:lnTo>
                <a:lnTo>
                  <a:pt x="867356" y="220028"/>
                </a:lnTo>
                <a:lnTo>
                  <a:pt x="870192" y="221615"/>
                </a:lnTo>
                <a:lnTo>
                  <a:pt x="872713" y="223520"/>
                </a:lnTo>
                <a:lnTo>
                  <a:pt x="875550" y="226060"/>
                </a:lnTo>
                <a:lnTo>
                  <a:pt x="977657" y="328930"/>
                </a:lnTo>
                <a:lnTo>
                  <a:pt x="979863" y="331470"/>
                </a:lnTo>
                <a:lnTo>
                  <a:pt x="981754" y="334328"/>
                </a:lnTo>
                <a:lnTo>
                  <a:pt x="983960" y="337185"/>
                </a:lnTo>
                <a:lnTo>
                  <a:pt x="985220" y="340043"/>
                </a:lnTo>
                <a:lnTo>
                  <a:pt x="986166" y="343218"/>
                </a:lnTo>
                <a:lnTo>
                  <a:pt x="986796" y="346393"/>
                </a:lnTo>
                <a:lnTo>
                  <a:pt x="987426" y="349885"/>
                </a:lnTo>
                <a:lnTo>
                  <a:pt x="987426" y="353378"/>
                </a:lnTo>
                <a:lnTo>
                  <a:pt x="987426" y="356235"/>
                </a:lnTo>
                <a:lnTo>
                  <a:pt x="986796" y="359410"/>
                </a:lnTo>
                <a:lnTo>
                  <a:pt x="986166" y="362903"/>
                </a:lnTo>
                <a:lnTo>
                  <a:pt x="985220" y="365760"/>
                </a:lnTo>
                <a:lnTo>
                  <a:pt x="983960" y="368935"/>
                </a:lnTo>
                <a:lnTo>
                  <a:pt x="981754" y="371793"/>
                </a:lnTo>
                <a:lnTo>
                  <a:pt x="979863" y="374650"/>
                </a:lnTo>
                <a:lnTo>
                  <a:pt x="977657" y="377190"/>
                </a:lnTo>
                <a:lnTo>
                  <a:pt x="975135" y="379730"/>
                </a:lnTo>
                <a:lnTo>
                  <a:pt x="972299" y="381635"/>
                </a:lnTo>
                <a:lnTo>
                  <a:pt x="969778" y="383223"/>
                </a:lnTo>
                <a:lnTo>
                  <a:pt x="966627" y="384810"/>
                </a:lnTo>
                <a:lnTo>
                  <a:pt x="963475" y="386080"/>
                </a:lnTo>
                <a:lnTo>
                  <a:pt x="960324" y="386715"/>
                </a:lnTo>
                <a:lnTo>
                  <a:pt x="957172" y="387350"/>
                </a:lnTo>
                <a:lnTo>
                  <a:pt x="953706" y="387350"/>
                </a:lnTo>
                <a:lnTo>
                  <a:pt x="950554" y="387350"/>
                </a:lnTo>
                <a:lnTo>
                  <a:pt x="947088" y="386715"/>
                </a:lnTo>
                <a:lnTo>
                  <a:pt x="944251" y="386080"/>
                </a:lnTo>
                <a:lnTo>
                  <a:pt x="940785" y="384810"/>
                </a:lnTo>
                <a:lnTo>
                  <a:pt x="937948" y="383223"/>
                </a:lnTo>
                <a:lnTo>
                  <a:pt x="935112" y="381635"/>
                </a:lnTo>
                <a:lnTo>
                  <a:pt x="932276" y="379730"/>
                </a:lnTo>
                <a:lnTo>
                  <a:pt x="929440" y="377190"/>
                </a:lnTo>
                <a:lnTo>
                  <a:pt x="827333" y="274320"/>
                </a:lnTo>
                <a:lnTo>
                  <a:pt x="825127" y="271780"/>
                </a:lnTo>
                <a:lnTo>
                  <a:pt x="823236" y="268923"/>
                </a:lnTo>
                <a:lnTo>
                  <a:pt x="821345" y="266065"/>
                </a:lnTo>
                <a:lnTo>
                  <a:pt x="820084" y="263208"/>
                </a:lnTo>
                <a:lnTo>
                  <a:pt x="819139" y="260033"/>
                </a:lnTo>
                <a:lnTo>
                  <a:pt x="818193" y="256858"/>
                </a:lnTo>
                <a:lnTo>
                  <a:pt x="817878" y="253365"/>
                </a:lnTo>
                <a:lnTo>
                  <a:pt x="817563" y="250508"/>
                </a:lnTo>
                <a:lnTo>
                  <a:pt x="817878" y="247015"/>
                </a:lnTo>
                <a:lnTo>
                  <a:pt x="818193" y="243523"/>
                </a:lnTo>
                <a:lnTo>
                  <a:pt x="819139" y="240348"/>
                </a:lnTo>
                <a:lnTo>
                  <a:pt x="820084" y="237490"/>
                </a:lnTo>
                <a:lnTo>
                  <a:pt x="821345" y="234315"/>
                </a:lnTo>
                <a:lnTo>
                  <a:pt x="823236" y="231458"/>
                </a:lnTo>
                <a:lnTo>
                  <a:pt x="825127" y="228600"/>
                </a:lnTo>
                <a:lnTo>
                  <a:pt x="827333" y="226060"/>
                </a:lnTo>
                <a:lnTo>
                  <a:pt x="830169" y="223520"/>
                </a:lnTo>
                <a:lnTo>
                  <a:pt x="832690" y="221615"/>
                </a:lnTo>
                <a:lnTo>
                  <a:pt x="835842" y="220028"/>
                </a:lnTo>
                <a:lnTo>
                  <a:pt x="838678" y="218758"/>
                </a:lnTo>
                <a:lnTo>
                  <a:pt x="842144" y="217170"/>
                </a:lnTo>
                <a:lnTo>
                  <a:pt x="844981" y="216535"/>
                </a:lnTo>
                <a:lnTo>
                  <a:pt x="848447" y="216218"/>
                </a:lnTo>
                <a:lnTo>
                  <a:pt x="851599" y="215900"/>
                </a:lnTo>
                <a:close/>
                <a:moveTo>
                  <a:pt x="1318578" y="0"/>
                </a:moveTo>
                <a:lnTo>
                  <a:pt x="1321753" y="318"/>
                </a:lnTo>
                <a:lnTo>
                  <a:pt x="1325563" y="636"/>
                </a:lnTo>
                <a:lnTo>
                  <a:pt x="1328421" y="1590"/>
                </a:lnTo>
                <a:lnTo>
                  <a:pt x="1331913" y="2544"/>
                </a:lnTo>
                <a:lnTo>
                  <a:pt x="1334771" y="4133"/>
                </a:lnTo>
                <a:lnTo>
                  <a:pt x="1337629" y="6041"/>
                </a:lnTo>
                <a:lnTo>
                  <a:pt x="1340169" y="7949"/>
                </a:lnTo>
                <a:lnTo>
                  <a:pt x="1342391" y="9857"/>
                </a:lnTo>
                <a:lnTo>
                  <a:pt x="1344931" y="12719"/>
                </a:lnTo>
                <a:lnTo>
                  <a:pt x="1346836" y="15262"/>
                </a:lnTo>
                <a:lnTo>
                  <a:pt x="1348424" y="18124"/>
                </a:lnTo>
                <a:lnTo>
                  <a:pt x="1350011" y="20986"/>
                </a:lnTo>
                <a:lnTo>
                  <a:pt x="1351281" y="23848"/>
                </a:lnTo>
                <a:lnTo>
                  <a:pt x="1351916" y="27345"/>
                </a:lnTo>
                <a:lnTo>
                  <a:pt x="1352551" y="30843"/>
                </a:lnTo>
                <a:lnTo>
                  <a:pt x="1352551" y="34341"/>
                </a:lnTo>
                <a:lnTo>
                  <a:pt x="1352551" y="180290"/>
                </a:lnTo>
                <a:lnTo>
                  <a:pt x="1352551" y="183469"/>
                </a:lnTo>
                <a:lnTo>
                  <a:pt x="1351916" y="186967"/>
                </a:lnTo>
                <a:lnTo>
                  <a:pt x="1351281" y="190147"/>
                </a:lnTo>
                <a:lnTo>
                  <a:pt x="1350011" y="193327"/>
                </a:lnTo>
                <a:lnTo>
                  <a:pt x="1348424" y="196188"/>
                </a:lnTo>
                <a:lnTo>
                  <a:pt x="1346836" y="199368"/>
                </a:lnTo>
                <a:lnTo>
                  <a:pt x="1344931" y="201912"/>
                </a:lnTo>
                <a:lnTo>
                  <a:pt x="1342391" y="204138"/>
                </a:lnTo>
                <a:lnTo>
                  <a:pt x="1340169" y="206681"/>
                </a:lnTo>
                <a:lnTo>
                  <a:pt x="1337629" y="208271"/>
                </a:lnTo>
                <a:lnTo>
                  <a:pt x="1334771" y="210179"/>
                </a:lnTo>
                <a:lnTo>
                  <a:pt x="1331913" y="211769"/>
                </a:lnTo>
                <a:lnTo>
                  <a:pt x="1328421" y="212723"/>
                </a:lnTo>
                <a:lnTo>
                  <a:pt x="1325563" y="213677"/>
                </a:lnTo>
                <a:lnTo>
                  <a:pt x="1321753" y="213995"/>
                </a:lnTo>
                <a:lnTo>
                  <a:pt x="1318578" y="214313"/>
                </a:lnTo>
                <a:lnTo>
                  <a:pt x="1315086" y="213995"/>
                </a:lnTo>
                <a:lnTo>
                  <a:pt x="1311593" y="213677"/>
                </a:lnTo>
                <a:lnTo>
                  <a:pt x="1308418" y="212723"/>
                </a:lnTo>
                <a:lnTo>
                  <a:pt x="1305243" y="211769"/>
                </a:lnTo>
                <a:lnTo>
                  <a:pt x="1302068" y="210179"/>
                </a:lnTo>
                <a:lnTo>
                  <a:pt x="1299528" y="208271"/>
                </a:lnTo>
                <a:lnTo>
                  <a:pt x="1296671" y="206681"/>
                </a:lnTo>
                <a:lnTo>
                  <a:pt x="1294448" y="204138"/>
                </a:lnTo>
                <a:lnTo>
                  <a:pt x="1292226" y="201912"/>
                </a:lnTo>
                <a:lnTo>
                  <a:pt x="1290003" y="199368"/>
                </a:lnTo>
                <a:lnTo>
                  <a:pt x="1288416" y="196188"/>
                </a:lnTo>
                <a:lnTo>
                  <a:pt x="1287146" y="193327"/>
                </a:lnTo>
                <a:lnTo>
                  <a:pt x="1285876" y="190147"/>
                </a:lnTo>
                <a:lnTo>
                  <a:pt x="1285241" y="186967"/>
                </a:lnTo>
                <a:lnTo>
                  <a:pt x="1284288" y="183469"/>
                </a:lnTo>
                <a:lnTo>
                  <a:pt x="1284288" y="180290"/>
                </a:lnTo>
                <a:lnTo>
                  <a:pt x="1284288" y="34341"/>
                </a:lnTo>
                <a:lnTo>
                  <a:pt x="1284288" y="30843"/>
                </a:lnTo>
                <a:lnTo>
                  <a:pt x="1285241" y="27345"/>
                </a:lnTo>
                <a:lnTo>
                  <a:pt x="1285876" y="23848"/>
                </a:lnTo>
                <a:lnTo>
                  <a:pt x="1287146" y="20986"/>
                </a:lnTo>
                <a:lnTo>
                  <a:pt x="1288416" y="18124"/>
                </a:lnTo>
                <a:lnTo>
                  <a:pt x="1290003" y="15262"/>
                </a:lnTo>
                <a:lnTo>
                  <a:pt x="1292226" y="12719"/>
                </a:lnTo>
                <a:lnTo>
                  <a:pt x="1294448" y="9857"/>
                </a:lnTo>
                <a:lnTo>
                  <a:pt x="1296671" y="7949"/>
                </a:lnTo>
                <a:lnTo>
                  <a:pt x="1299528" y="6041"/>
                </a:lnTo>
                <a:lnTo>
                  <a:pt x="1302068" y="4133"/>
                </a:lnTo>
                <a:lnTo>
                  <a:pt x="1305243" y="2544"/>
                </a:lnTo>
                <a:lnTo>
                  <a:pt x="1308418" y="1590"/>
                </a:lnTo>
                <a:lnTo>
                  <a:pt x="1311593" y="636"/>
                </a:lnTo>
                <a:lnTo>
                  <a:pt x="1315086" y="318"/>
                </a:lnTo>
                <a:lnTo>
                  <a:pt x="1318578" y="0"/>
                </a:lnTo>
                <a:close/>
              </a:path>
            </a:pathLst>
          </a:custGeom>
          <a:solidFill>
            <a:schemeClr val="accent1"/>
          </a:solidFill>
          <a:ln>
            <a:noFill/>
          </a:ln>
        </p:spPr>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charset="0"/>
                <a:ea typeface="宋体" panose="02010600030101010101" pitchFamily="2" charset="-122"/>
                <a:cs typeface="+mn-cs"/>
              </a:defRPr>
            </a:lvl9pPr>
          </a:lstStyle>
          <a:p>
            <a:pPr algn="ctr">
              <a:defRPr/>
            </a:pPr>
            <a:endParaRPr lang="zh-CN" altLang="en-US">
              <a:solidFill>
                <a:srgbClr val="FFFFFF"/>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52524" y="365125"/>
            <a:ext cx="10201275" cy="1325563"/>
          </a:xfrm>
        </p:spPr>
        <p:txBody>
          <a:bodyPr/>
          <a:lstStyle/>
          <a:p>
            <a:r>
              <a:rPr b="1" dirty="0">
                <a:effectLst>
                  <a:outerShdw blurRad="38100" dist="38100" dir="2700000" algn="tl">
                    <a:srgbClr val="000000">
                      <a:alpha val="43137"/>
                    </a:srgbClr>
                  </a:outerShdw>
                </a:effectLst>
                <a:latin typeface="黑体" panose="02010609060101010101" pitchFamily="49" charset="-122"/>
                <a:ea typeface="黑体" panose="02010609060101010101" pitchFamily="49" charset="-122"/>
              </a:rPr>
              <a:t>四、主要工作内容</a:t>
            </a:r>
            <a:endParaRPr b="1" dirty="0">
              <a:effectLst>
                <a:outerShdw blurRad="38100" dist="38100" dir="2700000" algn="tl">
                  <a:srgbClr val="000000">
                    <a:alpha val="43137"/>
                  </a:srgbClr>
                </a:outerShdw>
              </a:effectLst>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579245" y="1538605"/>
            <a:ext cx="8174990" cy="4740275"/>
          </a:xfrm>
        </p:spPr>
        <p:txBody>
          <a:bodyPr>
            <a:normAutofit fontScale="40000"/>
          </a:bodyPr>
          <a:lstStyle/>
          <a:p>
            <a:pPr marL="0" algn="l">
              <a:lnSpc>
                <a:spcPct val="190000"/>
              </a:lnSpc>
              <a:buClrTx/>
              <a:buSzTx/>
              <a:buFont typeface="Wingdings" panose="05000000000000000000" pitchFamily="2" charset="2"/>
              <a:buNone/>
            </a:pPr>
            <a:r>
              <a:rPr lang="en-US" sz="5000" b="1" dirty="0">
                <a:latin typeface="+mn-ea"/>
              </a:rPr>
              <a:t>        </a:t>
            </a:r>
            <a:r>
              <a:rPr lang="en-US" altLang="zh-CN" sz="5000" b="1" dirty="0"/>
              <a:t>（一）关于普查的总体要求</a:t>
            </a:r>
            <a:endParaRPr lang="en-US" altLang="zh-CN" sz="5000" b="1" dirty="0"/>
          </a:p>
          <a:p>
            <a:pPr marL="0" algn="l">
              <a:lnSpc>
                <a:spcPct val="190000"/>
              </a:lnSpc>
              <a:buClrTx/>
              <a:buSzTx/>
              <a:buFont typeface="Wingdings" panose="05000000000000000000" pitchFamily="2" charset="2"/>
              <a:buNone/>
            </a:pPr>
            <a:r>
              <a:rPr lang="en-US" altLang="zh-CN" sz="3200" b="1" dirty="0"/>
              <a:t>      1.普查的指导思想：以习近平新时代中国特色社会主义思想为指导，深入贯彻党的二十大精神，全面落实国务院、山西省、长治市人民政府通知精神，坚持依法普查、科学普查、为民普查，做到查实情、报真数，确保普查数据客观准确反映我区经济社会发展状况。</a:t>
            </a:r>
            <a:endParaRPr lang="en-US" altLang="zh-CN" sz="3200" b="1" dirty="0"/>
          </a:p>
          <a:p>
            <a:pPr marL="0" algn="l">
              <a:lnSpc>
                <a:spcPct val="190000"/>
              </a:lnSpc>
              <a:buClrTx/>
              <a:buSzTx/>
              <a:buFont typeface="Wingdings" panose="05000000000000000000" pitchFamily="2" charset="2"/>
              <a:buNone/>
            </a:pPr>
            <a:r>
              <a:rPr lang="en-US" altLang="zh-CN" sz="3200" b="1" dirty="0"/>
              <a:t>       2.普查的目的：第五次全国经济普查将首次统筹开展投入产出调查，全面调查我区第二产业和第三产业发展规模、布局和效益，摸清各类单位基本情况、结构和质量，掌握国民经济行业间经济联系。通过普查，客观反映我区推动新旧动能转换、实现高质量发展、构建新发展格局、建设现代化经济体系、深化供给侧结构性改革以及区域协调发展、生态文明建设、高水平对外开放、公共服务体系建设等方面的新进展。通过普查，进一步夯实统计基础，推进统计现代化改革，为加强和改善宏观经济治理、科学制定中长期发展规划，提供科学准确的统计信息支持。</a:t>
            </a:r>
            <a:endParaRPr lang="en-US" altLang="zh-CN" sz="3200" b="1" dirty="0"/>
          </a:p>
        </p:txBody>
      </p:sp>
      <p:sp>
        <p:nvSpPr>
          <p:cNvPr id="5" name="手势"/>
          <p:cNvSpPr/>
          <p:nvPr/>
        </p:nvSpPr>
        <p:spPr bwMode="auto">
          <a:xfrm flipH="1">
            <a:off x="10401299" y="5232241"/>
            <a:ext cx="1744980" cy="1625759"/>
          </a:xfrm>
          <a:custGeom>
            <a:avLst/>
            <a:gdLst>
              <a:gd name="T0" fmla="*/ 1264650 w 2063750"/>
              <a:gd name="T1" fmla="*/ 933236 h 1925638"/>
              <a:gd name="T2" fmla="*/ 1205010 w 2063750"/>
              <a:gd name="T3" fmla="*/ 981200 h 1925638"/>
              <a:gd name="T4" fmla="*/ 1169637 w 2063750"/>
              <a:gd name="T5" fmla="*/ 913641 h 1925638"/>
              <a:gd name="T6" fmla="*/ 1863628 w 2063750"/>
              <a:gd name="T7" fmla="*/ 619424 h 1925638"/>
              <a:gd name="T8" fmla="*/ 1873035 w 2063750"/>
              <a:gd name="T9" fmla="*/ 667280 h 1925638"/>
              <a:gd name="T10" fmla="*/ 1691374 w 2063750"/>
              <a:gd name="T11" fmla="*/ 669322 h 1925638"/>
              <a:gd name="T12" fmla="*/ 1696077 w 2063750"/>
              <a:gd name="T13" fmla="*/ 621175 h 1925638"/>
              <a:gd name="T14" fmla="*/ 742063 w 2063750"/>
              <a:gd name="T15" fmla="*/ 629637 h 1925638"/>
              <a:gd name="T16" fmla="*/ 727975 w 2063750"/>
              <a:gd name="T17" fmla="*/ 676034 h 1925638"/>
              <a:gd name="T18" fmla="*/ 550987 w 2063750"/>
              <a:gd name="T19" fmla="*/ 656483 h 1925638"/>
              <a:gd name="T20" fmla="*/ 577990 w 2063750"/>
              <a:gd name="T21" fmla="*/ 615922 h 1925638"/>
              <a:gd name="T22" fmla="*/ 1273128 w 2063750"/>
              <a:gd name="T23" fmla="*/ 560052 h 1925638"/>
              <a:gd name="T24" fmla="*/ 1196826 w 2063750"/>
              <a:gd name="T25" fmla="*/ 846374 h 1925638"/>
              <a:gd name="T26" fmla="*/ 1157651 w 2063750"/>
              <a:gd name="T27" fmla="*/ 551279 h 1925638"/>
              <a:gd name="T28" fmla="*/ 1196634 w 2063750"/>
              <a:gd name="T29" fmla="*/ 394965 h 1925638"/>
              <a:gd name="T30" fmla="*/ 1004375 w 2063750"/>
              <a:gd name="T31" fmla="*/ 453667 h 1925638"/>
              <a:gd name="T32" fmla="*/ 916159 w 2063750"/>
              <a:gd name="T33" fmla="*/ 617446 h 1925638"/>
              <a:gd name="T34" fmla="*/ 942243 w 2063750"/>
              <a:gd name="T35" fmla="*/ 775648 h 1925638"/>
              <a:gd name="T36" fmla="*/ 1065042 w 2063750"/>
              <a:gd name="T37" fmla="*/ 952636 h 1925638"/>
              <a:gd name="T38" fmla="*/ 1352258 w 2063750"/>
              <a:gd name="T39" fmla="*/ 1009577 h 1925638"/>
              <a:gd name="T40" fmla="*/ 1456007 w 2063750"/>
              <a:gd name="T41" fmla="*/ 831122 h 1925638"/>
              <a:gd name="T42" fmla="*/ 1514915 w 2063750"/>
              <a:gd name="T43" fmla="*/ 694346 h 1925638"/>
              <a:gd name="T44" fmla="*/ 1484729 w 2063750"/>
              <a:gd name="T45" fmla="*/ 506499 h 1925638"/>
              <a:gd name="T46" fmla="*/ 1323829 w 2063750"/>
              <a:gd name="T47" fmla="*/ 407879 h 1925638"/>
              <a:gd name="T48" fmla="*/ 1277230 w 2063750"/>
              <a:gd name="T49" fmla="*/ 330686 h 1925638"/>
              <a:gd name="T50" fmla="*/ 1483556 w 2063750"/>
              <a:gd name="T51" fmla="*/ 408467 h 1925638"/>
              <a:gd name="T52" fmla="*/ 1585840 w 2063750"/>
              <a:gd name="T53" fmla="*/ 598074 h 1925638"/>
              <a:gd name="T54" fmla="*/ 1556532 w 2063750"/>
              <a:gd name="T55" fmla="*/ 799717 h 1925638"/>
              <a:gd name="T56" fmla="*/ 1444577 w 2063750"/>
              <a:gd name="T57" fmla="*/ 953809 h 1925638"/>
              <a:gd name="T58" fmla="*/ 1379514 w 2063750"/>
              <a:gd name="T59" fmla="*/ 1234993 h 1925638"/>
              <a:gd name="T60" fmla="*/ 1224769 w 2063750"/>
              <a:gd name="T61" fmla="*/ 1299859 h 1925638"/>
              <a:gd name="T62" fmla="*/ 973458 w 2063750"/>
              <a:gd name="T63" fmla="*/ 1301550 h 1925638"/>
              <a:gd name="T64" fmla="*/ 884643 w 2063750"/>
              <a:gd name="T65" fmla="*/ 1352828 h 1925638"/>
              <a:gd name="T66" fmla="*/ 1171315 w 2063750"/>
              <a:gd name="T67" fmla="*/ 1381250 h 1925638"/>
              <a:gd name="T68" fmla="*/ 1609826 w 2063750"/>
              <a:gd name="T69" fmla="*/ 1205732 h 1925638"/>
              <a:gd name="T70" fmla="*/ 1769285 w 2063750"/>
              <a:gd name="T71" fmla="*/ 1202215 h 1925638"/>
              <a:gd name="T72" fmla="*/ 1698033 w 2063750"/>
              <a:gd name="T73" fmla="*/ 1343539 h 1925638"/>
              <a:gd name="T74" fmla="*/ 1830840 w 2063750"/>
              <a:gd name="T75" fmla="*/ 1309461 h 1925638"/>
              <a:gd name="T76" fmla="*/ 1902362 w 2063750"/>
              <a:gd name="T77" fmla="*/ 1344330 h 1925638"/>
              <a:gd name="T78" fmla="*/ 1805632 w 2063750"/>
              <a:gd name="T79" fmla="*/ 1426962 h 1925638"/>
              <a:gd name="T80" fmla="*/ 1115916 w 2063750"/>
              <a:gd name="T81" fmla="*/ 1759833 h 1925638"/>
              <a:gd name="T82" fmla="*/ 544327 w 2063750"/>
              <a:gd name="T83" fmla="*/ 1713829 h 1925638"/>
              <a:gd name="T84" fmla="*/ 50124 w 2063750"/>
              <a:gd name="T85" fmla="*/ 1388576 h 1925638"/>
              <a:gd name="T86" fmla="*/ 277587 w 2063750"/>
              <a:gd name="T87" fmla="*/ 1364841 h 1925638"/>
              <a:gd name="T88" fmla="*/ 557812 w 2063750"/>
              <a:gd name="T89" fmla="*/ 1209541 h 1925638"/>
              <a:gd name="T90" fmla="*/ 1023426 w 2063750"/>
              <a:gd name="T91" fmla="*/ 1057126 h 1925638"/>
              <a:gd name="T92" fmla="*/ 919090 w 2063750"/>
              <a:gd name="T93" fmla="*/ 864876 h 1925638"/>
              <a:gd name="T94" fmla="*/ 854320 w 2063750"/>
              <a:gd name="T95" fmla="*/ 707847 h 1925638"/>
              <a:gd name="T96" fmla="*/ 887730 w 2063750"/>
              <a:gd name="T97" fmla="*/ 478909 h 1925638"/>
              <a:gd name="T98" fmla="*/ 1065042 w 2063750"/>
              <a:gd name="T99" fmla="*/ 350938 h 1925638"/>
              <a:gd name="T100" fmla="*/ 1690144 w 2063750"/>
              <a:gd name="T101" fmla="*/ 203159 h 1925638"/>
              <a:gd name="T102" fmla="*/ 1700127 w 2063750"/>
              <a:gd name="T103" fmla="*/ 250943 h 1925638"/>
              <a:gd name="T104" fmla="*/ 1558014 w 2063750"/>
              <a:gd name="T105" fmla="*/ 348271 h 1925638"/>
              <a:gd name="T106" fmla="*/ 1655497 w 2063750"/>
              <a:gd name="T107" fmla="*/ 206383 h 1925638"/>
              <a:gd name="T108" fmla="*/ 904489 w 2063750"/>
              <a:gd name="T109" fmla="*/ 306056 h 1925638"/>
              <a:gd name="T110" fmla="*/ 895180 w 2063750"/>
              <a:gd name="T111" fmla="*/ 353841 h 1925638"/>
              <a:gd name="T112" fmla="*/ 757001 w 2063750"/>
              <a:gd name="T113" fmla="*/ 243028 h 1925638"/>
              <a:gd name="T114" fmla="*/ 779982 w 2063750"/>
              <a:gd name="T115" fmla="*/ 199933 h 1925638"/>
              <a:gd name="T116" fmla="*/ 1248509 w 2063750"/>
              <a:gd name="T117" fmla="*/ 28478 h 1925638"/>
              <a:gd name="T118" fmla="*/ 1217149 w 2063750"/>
              <a:gd name="T119" fmla="*/ 197882 h 1925638"/>
              <a:gd name="T120" fmla="*/ 1185497 w 2063750"/>
              <a:gd name="T121" fmla="*/ 28478 h 192563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063750" h="1925638">
                <a:moveTo>
                  <a:pt x="1310496" y="957198"/>
                </a:moveTo>
                <a:lnTo>
                  <a:pt x="1315880" y="957198"/>
                </a:lnTo>
                <a:lnTo>
                  <a:pt x="1321581" y="957198"/>
                </a:lnTo>
                <a:lnTo>
                  <a:pt x="1326965" y="958465"/>
                </a:lnTo>
                <a:lnTo>
                  <a:pt x="1332032" y="959732"/>
                </a:lnTo>
                <a:lnTo>
                  <a:pt x="1337099" y="961316"/>
                </a:lnTo>
                <a:lnTo>
                  <a:pt x="1341850" y="963533"/>
                </a:lnTo>
                <a:lnTo>
                  <a:pt x="1346284" y="966383"/>
                </a:lnTo>
                <a:lnTo>
                  <a:pt x="1350718" y="969234"/>
                </a:lnTo>
                <a:lnTo>
                  <a:pt x="1354202" y="973035"/>
                </a:lnTo>
                <a:lnTo>
                  <a:pt x="1357685" y="976519"/>
                </a:lnTo>
                <a:lnTo>
                  <a:pt x="1360536" y="980637"/>
                </a:lnTo>
                <a:lnTo>
                  <a:pt x="1363386" y="985072"/>
                </a:lnTo>
                <a:lnTo>
                  <a:pt x="1365603" y="989506"/>
                </a:lnTo>
                <a:lnTo>
                  <a:pt x="1367503" y="994574"/>
                </a:lnTo>
                <a:lnTo>
                  <a:pt x="1369087" y="999959"/>
                </a:lnTo>
                <a:lnTo>
                  <a:pt x="1369720" y="1005344"/>
                </a:lnTo>
                <a:lnTo>
                  <a:pt x="1370037" y="1010728"/>
                </a:lnTo>
                <a:lnTo>
                  <a:pt x="1369720" y="1016113"/>
                </a:lnTo>
                <a:lnTo>
                  <a:pt x="1369087" y="1021181"/>
                </a:lnTo>
                <a:lnTo>
                  <a:pt x="1367503" y="1026566"/>
                </a:lnTo>
                <a:lnTo>
                  <a:pt x="1365603" y="1031634"/>
                </a:lnTo>
                <a:lnTo>
                  <a:pt x="1363386" y="1036385"/>
                </a:lnTo>
                <a:lnTo>
                  <a:pt x="1360536" y="1040503"/>
                </a:lnTo>
                <a:lnTo>
                  <a:pt x="1357685" y="1044620"/>
                </a:lnTo>
                <a:lnTo>
                  <a:pt x="1354202" y="1048738"/>
                </a:lnTo>
                <a:lnTo>
                  <a:pt x="1350718" y="1051906"/>
                </a:lnTo>
                <a:lnTo>
                  <a:pt x="1346284" y="1055073"/>
                </a:lnTo>
                <a:lnTo>
                  <a:pt x="1341850" y="1057290"/>
                </a:lnTo>
                <a:lnTo>
                  <a:pt x="1337099" y="1059507"/>
                </a:lnTo>
                <a:lnTo>
                  <a:pt x="1332032" y="1061408"/>
                </a:lnTo>
                <a:lnTo>
                  <a:pt x="1326965" y="1062675"/>
                </a:lnTo>
                <a:lnTo>
                  <a:pt x="1321581" y="1063308"/>
                </a:lnTo>
                <a:lnTo>
                  <a:pt x="1315880" y="1063625"/>
                </a:lnTo>
                <a:lnTo>
                  <a:pt x="1310496" y="1063308"/>
                </a:lnTo>
                <a:lnTo>
                  <a:pt x="1305428" y="1062675"/>
                </a:lnTo>
                <a:lnTo>
                  <a:pt x="1300361" y="1061408"/>
                </a:lnTo>
                <a:lnTo>
                  <a:pt x="1295294" y="1059507"/>
                </a:lnTo>
                <a:lnTo>
                  <a:pt x="1290543" y="1057290"/>
                </a:lnTo>
                <a:lnTo>
                  <a:pt x="1286109" y="1055073"/>
                </a:lnTo>
                <a:lnTo>
                  <a:pt x="1281992" y="1051906"/>
                </a:lnTo>
                <a:lnTo>
                  <a:pt x="1278191" y="1048738"/>
                </a:lnTo>
                <a:lnTo>
                  <a:pt x="1275024" y="1044620"/>
                </a:lnTo>
                <a:lnTo>
                  <a:pt x="1271857" y="1040503"/>
                </a:lnTo>
                <a:lnTo>
                  <a:pt x="1269324" y="1036385"/>
                </a:lnTo>
                <a:lnTo>
                  <a:pt x="1267107" y="1031634"/>
                </a:lnTo>
                <a:lnTo>
                  <a:pt x="1265206" y="1026566"/>
                </a:lnTo>
                <a:lnTo>
                  <a:pt x="1263940" y="1021181"/>
                </a:lnTo>
                <a:lnTo>
                  <a:pt x="1263306" y="1016113"/>
                </a:lnTo>
                <a:lnTo>
                  <a:pt x="1262989" y="1010728"/>
                </a:lnTo>
                <a:lnTo>
                  <a:pt x="1263306" y="1005344"/>
                </a:lnTo>
                <a:lnTo>
                  <a:pt x="1263940" y="999959"/>
                </a:lnTo>
                <a:lnTo>
                  <a:pt x="1265206" y="994574"/>
                </a:lnTo>
                <a:lnTo>
                  <a:pt x="1267107" y="989506"/>
                </a:lnTo>
                <a:lnTo>
                  <a:pt x="1269324" y="985072"/>
                </a:lnTo>
                <a:lnTo>
                  <a:pt x="1271857" y="980637"/>
                </a:lnTo>
                <a:lnTo>
                  <a:pt x="1275024" y="976519"/>
                </a:lnTo>
                <a:lnTo>
                  <a:pt x="1278191" y="973035"/>
                </a:lnTo>
                <a:lnTo>
                  <a:pt x="1281992" y="969234"/>
                </a:lnTo>
                <a:lnTo>
                  <a:pt x="1286109" y="966383"/>
                </a:lnTo>
                <a:lnTo>
                  <a:pt x="1290543" y="963533"/>
                </a:lnTo>
                <a:lnTo>
                  <a:pt x="1295294" y="961316"/>
                </a:lnTo>
                <a:lnTo>
                  <a:pt x="1300361" y="959732"/>
                </a:lnTo>
                <a:lnTo>
                  <a:pt x="1305428" y="958465"/>
                </a:lnTo>
                <a:lnTo>
                  <a:pt x="1310496" y="957198"/>
                </a:lnTo>
                <a:close/>
                <a:moveTo>
                  <a:pt x="1856524" y="666750"/>
                </a:moveTo>
                <a:lnTo>
                  <a:pt x="2002690" y="666750"/>
                </a:lnTo>
                <a:lnTo>
                  <a:pt x="2005874" y="667066"/>
                </a:lnTo>
                <a:lnTo>
                  <a:pt x="2009695" y="667382"/>
                </a:lnTo>
                <a:lnTo>
                  <a:pt x="2012561" y="668330"/>
                </a:lnTo>
                <a:lnTo>
                  <a:pt x="2016064" y="669595"/>
                </a:lnTo>
                <a:lnTo>
                  <a:pt x="2018930" y="670859"/>
                </a:lnTo>
                <a:lnTo>
                  <a:pt x="2021796" y="672755"/>
                </a:lnTo>
                <a:lnTo>
                  <a:pt x="2024344" y="674335"/>
                </a:lnTo>
                <a:lnTo>
                  <a:pt x="2026891" y="676863"/>
                </a:lnTo>
                <a:lnTo>
                  <a:pt x="2029121" y="679076"/>
                </a:lnTo>
                <a:lnTo>
                  <a:pt x="2031031" y="681920"/>
                </a:lnTo>
                <a:lnTo>
                  <a:pt x="2032623" y="684764"/>
                </a:lnTo>
                <a:lnTo>
                  <a:pt x="2034216" y="687292"/>
                </a:lnTo>
                <a:lnTo>
                  <a:pt x="2035489" y="690769"/>
                </a:lnTo>
                <a:lnTo>
                  <a:pt x="2036126" y="693929"/>
                </a:lnTo>
                <a:lnTo>
                  <a:pt x="2036763" y="697405"/>
                </a:lnTo>
                <a:lnTo>
                  <a:pt x="2036763" y="700566"/>
                </a:lnTo>
                <a:lnTo>
                  <a:pt x="2036763" y="704358"/>
                </a:lnTo>
                <a:lnTo>
                  <a:pt x="2036126" y="707834"/>
                </a:lnTo>
                <a:lnTo>
                  <a:pt x="2035489" y="710995"/>
                </a:lnTo>
                <a:lnTo>
                  <a:pt x="2034216" y="714155"/>
                </a:lnTo>
                <a:lnTo>
                  <a:pt x="2032623" y="716999"/>
                </a:lnTo>
                <a:lnTo>
                  <a:pt x="2031031" y="720160"/>
                </a:lnTo>
                <a:lnTo>
                  <a:pt x="2029121" y="722688"/>
                </a:lnTo>
                <a:lnTo>
                  <a:pt x="2026891" y="724900"/>
                </a:lnTo>
                <a:lnTo>
                  <a:pt x="2024344" y="727112"/>
                </a:lnTo>
                <a:lnTo>
                  <a:pt x="2021796" y="729009"/>
                </a:lnTo>
                <a:lnTo>
                  <a:pt x="2018930" y="730905"/>
                </a:lnTo>
                <a:lnTo>
                  <a:pt x="2016064" y="732169"/>
                </a:lnTo>
                <a:lnTo>
                  <a:pt x="2012561" y="733433"/>
                </a:lnTo>
                <a:lnTo>
                  <a:pt x="2009695" y="734381"/>
                </a:lnTo>
                <a:lnTo>
                  <a:pt x="2005874" y="734697"/>
                </a:lnTo>
                <a:lnTo>
                  <a:pt x="2002690" y="735013"/>
                </a:lnTo>
                <a:lnTo>
                  <a:pt x="1856524" y="735013"/>
                </a:lnTo>
                <a:lnTo>
                  <a:pt x="1853339" y="734697"/>
                </a:lnTo>
                <a:lnTo>
                  <a:pt x="1849518" y="734381"/>
                </a:lnTo>
                <a:lnTo>
                  <a:pt x="1846652" y="733433"/>
                </a:lnTo>
                <a:lnTo>
                  <a:pt x="1843149" y="732169"/>
                </a:lnTo>
                <a:lnTo>
                  <a:pt x="1840283" y="730905"/>
                </a:lnTo>
                <a:lnTo>
                  <a:pt x="1837417" y="729009"/>
                </a:lnTo>
                <a:lnTo>
                  <a:pt x="1834870" y="727112"/>
                </a:lnTo>
                <a:lnTo>
                  <a:pt x="1832322" y="724900"/>
                </a:lnTo>
                <a:lnTo>
                  <a:pt x="1830093" y="722688"/>
                </a:lnTo>
                <a:lnTo>
                  <a:pt x="1828182" y="720160"/>
                </a:lnTo>
                <a:lnTo>
                  <a:pt x="1826590" y="716999"/>
                </a:lnTo>
                <a:lnTo>
                  <a:pt x="1824998" y="714155"/>
                </a:lnTo>
                <a:lnTo>
                  <a:pt x="1823724" y="710995"/>
                </a:lnTo>
                <a:lnTo>
                  <a:pt x="1823087" y="707834"/>
                </a:lnTo>
                <a:lnTo>
                  <a:pt x="1822450" y="704358"/>
                </a:lnTo>
                <a:lnTo>
                  <a:pt x="1822450" y="700566"/>
                </a:lnTo>
                <a:lnTo>
                  <a:pt x="1822450" y="697405"/>
                </a:lnTo>
                <a:lnTo>
                  <a:pt x="1823087" y="693929"/>
                </a:lnTo>
                <a:lnTo>
                  <a:pt x="1823724" y="690769"/>
                </a:lnTo>
                <a:lnTo>
                  <a:pt x="1824998" y="687292"/>
                </a:lnTo>
                <a:lnTo>
                  <a:pt x="1826590" y="684764"/>
                </a:lnTo>
                <a:lnTo>
                  <a:pt x="1828182" y="681920"/>
                </a:lnTo>
                <a:lnTo>
                  <a:pt x="1830093" y="679076"/>
                </a:lnTo>
                <a:lnTo>
                  <a:pt x="1832322" y="676863"/>
                </a:lnTo>
                <a:lnTo>
                  <a:pt x="1834870" y="674335"/>
                </a:lnTo>
                <a:lnTo>
                  <a:pt x="1837417" y="672755"/>
                </a:lnTo>
                <a:lnTo>
                  <a:pt x="1840283" y="670859"/>
                </a:lnTo>
                <a:lnTo>
                  <a:pt x="1843149" y="669595"/>
                </a:lnTo>
                <a:lnTo>
                  <a:pt x="1846652" y="668330"/>
                </a:lnTo>
                <a:lnTo>
                  <a:pt x="1849518" y="667382"/>
                </a:lnTo>
                <a:lnTo>
                  <a:pt x="1853339" y="667066"/>
                </a:lnTo>
                <a:lnTo>
                  <a:pt x="1856524" y="666750"/>
                </a:lnTo>
                <a:close/>
                <a:moveTo>
                  <a:pt x="629654" y="666750"/>
                </a:moveTo>
                <a:lnTo>
                  <a:pt x="775285" y="666750"/>
                </a:lnTo>
                <a:lnTo>
                  <a:pt x="778783" y="667066"/>
                </a:lnTo>
                <a:lnTo>
                  <a:pt x="781962" y="667382"/>
                </a:lnTo>
                <a:lnTo>
                  <a:pt x="785460" y="668330"/>
                </a:lnTo>
                <a:lnTo>
                  <a:pt x="788640" y="669595"/>
                </a:lnTo>
                <a:lnTo>
                  <a:pt x="791819" y="670859"/>
                </a:lnTo>
                <a:lnTo>
                  <a:pt x="794363" y="672755"/>
                </a:lnTo>
                <a:lnTo>
                  <a:pt x="797225" y="674335"/>
                </a:lnTo>
                <a:lnTo>
                  <a:pt x="799451" y="676863"/>
                </a:lnTo>
                <a:lnTo>
                  <a:pt x="801677" y="679076"/>
                </a:lnTo>
                <a:lnTo>
                  <a:pt x="803902" y="681920"/>
                </a:lnTo>
                <a:lnTo>
                  <a:pt x="805492" y="684764"/>
                </a:lnTo>
                <a:lnTo>
                  <a:pt x="806764" y="687292"/>
                </a:lnTo>
                <a:lnTo>
                  <a:pt x="808036" y="690769"/>
                </a:lnTo>
                <a:lnTo>
                  <a:pt x="808990" y="693929"/>
                </a:lnTo>
                <a:lnTo>
                  <a:pt x="809626" y="697405"/>
                </a:lnTo>
                <a:lnTo>
                  <a:pt x="809626" y="700566"/>
                </a:lnTo>
                <a:lnTo>
                  <a:pt x="809626" y="704358"/>
                </a:lnTo>
                <a:lnTo>
                  <a:pt x="808990" y="707834"/>
                </a:lnTo>
                <a:lnTo>
                  <a:pt x="808036" y="710995"/>
                </a:lnTo>
                <a:lnTo>
                  <a:pt x="806764" y="714155"/>
                </a:lnTo>
                <a:lnTo>
                  <a:pt x="805492" y="716999"/>
                </a:lnTo>
                <a:lnTo>
                  <a:pt x="803902" y="720160"/>
                </a:lnTo>
                <a:lnTo>
                  <a:pt x="801677" y="722688"/>
                </a:lnTo>
                <a:lnTo>
                  <a:pt x="799451" y="724900"/>
                </a:lnTo>
                <a:lnTo>
                  <a:pt x="797225" y="727112"/>
                </a:lnTo>
                <a:lnTo>
                  <a:pt x="794363" y="729009"/>
                </a:lnTo>
                <a:lnTo>
                  <a:pt x="791819" y="730905"/>
                </a:lnTo>
                <a:lnTo>
                  <a:pt x="788640" y="732169"/>
                </a:lnTo>
                <a:lnTo>
                  <a:pt x="785460" y="733433"/>
                </a:lnTo>
                <a:lnTo>
                  <a:pt x="781962" y="734381"/>
                </a:lnTo>
                <a:lnTo>
                  <a:pt x="778783" y="734697"/>
                </a:lnTo>
                <a:lnTo>
                  <a:pt x="775285" y="735013"/>
                </a:lnTo>
                <a:lnTo>
                  <a:pt x="629654" y="735013"/>
                </a:lnTo>
                <a:lnTo>
                  <a:pt x="626156" y="734697"/>
                </a:lnTo>
                <a:lnTo>
                  <a:pt x="622976" y="734381"/>
                </a:lnTo>
                <a:lnTo>
                  <a:pt x="619479" y="733433"/>
                </a:lnTo>
                <a:lnTo>
                  <a:pt x="616299" y="732169"/>
                </a:lnTo>
                <a:lnTo>
                  <a:pt x="613119" y="730905"/>
                </a:lnTo>
                <a:lnTo>
                  <a:pt x="610576" y="729009"/>
                </a:lnTo>
                <a:lnTo>
                  <a:pt x="607714" y="727112"/>
                </a:lnTo>
                <a:lnTo>
                  <a:pt x="605488" y="724900"/>
                </a:lnTo>
                <a:lnTo>
                  <a:pt x="603262" y="722688"/>
                </a:lnTo>
                <a:lnTo>
                  <a:pt x="601036" y="720160"/>
                </a:lnTo>
                <a:lnTo>
                  <a:pt x="599447" y="716999"/>
                </a:lnTo>
                <a:lnTo>
                  <a:pt x="598175" y="714155"/>
                </a:lnTo>
                <a:lnTo>
                  <a:pt x="596903" y="710995"/>
                </a:lnTo>
                <a:lnTo>
                  <a:pt x="596267" y="707834"/>
                </a:lnTo>
                <a:lnTo>
                  <a:pt x="595313" y="704358"/>
                </a:lnTo>
                <a:lnTo>
                  <a:pt x="595313" y="700566"/>
                </a:lnTo>
                <a:lnTo>
                  <a:pt x="595313" y="697405"/>
                </a:lnTo>
                <a:lnTo>
                  <a:pt x="596267" y="693929"/>
                </a:lnTo>
                <a:lnTo>
                  <a:pt x="596903" y="690769"/>
                </a:lnTo>
                <a:lnTo>
                  <a:pt x="598175" y="687292"/>
                </a:lnTo>
                <a:lnTo>
                  <a:pt x="599447" y="684764"/>
                </a:lnTo>
                <a:lnTo>
                  <a:pt x="601036" y="681920"/>
                </a:lnTo>
                <a:lnTo>
                  <a:pt x="603262" y="679076"/>
                </a:lnTo>
                <a:lnTo>
                  <a:pt x="605488" y="676863"/>
                </a:lnTo>
                <a:lnTo>
                  <a:pt x="607714" y="674335"/>
                </a:lnTo>
                <a:lnTo>
                  <a:pt x="610576" y="672755"/>
                </a:lnTo>
                <a:lnTo>
                  <a:pt x="613119" y="670859"/>
                </a:lnTo>
                <a:lnTo>
                  <a:pt x="616299" y="669595"/>
                </a:lnTo>
                <a:lnTo>
                  <a:pt x="619479" y="668330"/>
                </a:lnTo>
                <a:lnTo>
                  <a:pt x="622976" y="667382"/>
                </a:lnTo>
                <a:lnTo>
                  <a:pt x="626156" y="667066"/>
                </a:lnTo>
                <a:lnTo>
                  <a:pt x="629654" y="666750"/>
                </a:lnTo>
                <a:close/>
                <a:moveTo>
                  <a:pt x="1315880" y="528637"/>
                </a:moveTo>
                <a:lnTo>
                  <a:pt x="1321897" y="528954"/>
                </a:lnTo>
                <a:lnTo>
                  <a:pt x="1327598" y="529904"/>
                </a:lnTo>
                <a:lnTo>
                  <a:pt x="1333615" y="531805"/>
                </a:lnTo>
                <a:lnTo>
                  <a:pt x="1339316" y="534655"/>
                </a:lnTo>
                <a:lnTo>
                  <a:pt x="1345017" y="537823"/>
                </a:lnTo>
                <a:lnTo>
                  <a:pt x="1350084" y="541941"/>
                </a:lnTo>
                <a:lnTo>
                  <a:pt x="1354835" y="546375"/>
                </a:lnTo>
                <a:lnTo>
                  <a:pt x="1359586" y="551760"/>
                </a:lnTo>
                <a:lnTo>
                  <a:pt x="1364020" y="557778"/>
                </a:lnTo>
                <a:lnTo>
                  <a:pt x="1367503" y="564430"/>
                </a:lnTo>
                <a:lnTo>
                  <a:pt x="1370987" y="571398"/>
                </a:lnTo>
                <a:lnTo>
                  <a:pt x="1373837" y="579634"/>
                </a:lnTo>
                <a:lnTo>
                  <a:pt x="1375104" y="583751"/>
                </a:lnTo>
                <a:lnTo>
                  <a:pt x="1376371" y="588186"/>
                </a:lnTo>
                <a:lnTo>
                  <a:pt x="1377955" y="597055"/>
                </a:lnTo>
                <a:lnTo>
                  <a:pt x="1379222" y="606557"/>
                </a:lnTo>
                <a:lnTo>
                  <a:pt x="1379538" y="616377"/>
                </a:lnTo>
                <a:lnTo>
                  <a:pt x="1379222" y="627463"/>
                </a:lnTo>
                <a:lnTo>
                  <a:pt x="1378905" y="637915"/>
                </a:lnTo>
                <a:lnTo>
                  <a:pt x="1378588" y="647101"/>
                </a:lnTo>
                <a:lnTo>
                  <a:pt x="1377955" y="655970"/>
                </a:lnTo>
                <a:lnTo>
                  <a:pt x="1376054" y="673074"/>
                </a:lnTo>
                <a:lnTo>
                  <a:pt x="1373204" y="690179"/>
                </a:lnTo>
                <a:lnTo>
                  <a:pt x="1370037" y="706967"/>
                </a:lnTo>
                <a:lnTo>
                  <a:pt x="1366237" y="725021"/>
                </a:lnTo>
                <a:lnTo>
                  <a:pt x="1361803" y="745293"/>
                </a:lnTo>
                <a:lnTo>
                  <a:pt x="1357369" y="769366"/>
                </a:lnTo>
                <a:lnTo>
                  <a:pt x="1352301" y="797873"/>
                </a:lnTo>
                <a:lnTo>
                  <a:pt x="1346917" y="830815"/>
                </a:lnTo>
                <a:lnTo>
                  <a:pt x="1344384" y="849503"/>
                </a:lnTo>
                <a:lnTo>
                  <a:pt x="1341533" y="870092"/>
                </a:lnTo>
                <a:lnTo>
                  <a:pt x="1338683" y="892264"/>
                </a:lnTo>
                <a:lnTo>
                  <a:pt x="1335832" y="916654"/>
                </a:lnTo>
                <a:lnTo>
                  <a:pt x="1296561" y="916654"/>
                </a:lnTo>
                <a:lnTo>
                  <a:pt x="1293710" y="892264"/>
                </a:lnTo>
                <a:lnTo>
                  <a:pt x="1290860" y="870092"/>
                </a:lnTo>
                <a:lnTo>
                  <a:pt x="1288326" y="849820"/>
                </a:lnTo>
                <a:lnTo>
                  <a:pt x="1285792" y="831132"/>
                </a:lnTo>
                <a:lnTo>
                  <a:pt x="1280092" y="797873"/>
                </a:lnTo>
                <a:lnTo>
                  <a:pt x="1275341" y="769366"/>
                </a:lnTo>
                <a:lnTo>
                  <a:pt x="1270590" y="745293"/>
                </a:lnTo>
                <a:lnTo>
                  <a:pt x="1266473" y="725021"/>
                </a:lnTo>
                <a:lnTo>
                  <a:pt x="1262356" y="706967"/>
                </a:lnTo>
                <a:lnTo>
                  <a:pt x="1258872" y="690179"/>
                </a:lnTo>
                <a:lnTo>
                  <a:pt x="1256339" y="673074"/>
                </a:lnTo>
                <a:lnTo>
                  <a:pt x="1254438" y="655970"/>
                </a:lnTo>
                <a:lnTo>
                  <a:pt x="1253805" y="647101"/>
                </a:lnTo>
                <a:lnTo>
                  <a:pt x="1252855" y="637915"/>
                </a:lnTo>
                <a:lnTo>
                  <a:pt x="1252538" y="627463"/>
                </a:lnTo>
                <a:lnTo>
                  <a:pt x="1252538" y="616377"/>
                </a:lnTo>
                <a:lnTo>
                  <a:pt x="1252855" y="606557"/>
                </a:lnTo>
                <a:lnTo>
                  <a:pt x="1254122" y="597055"/>
                </a:lnTo>
                <a:lnTo>
                  <a:pt x="1255705" y="588186"/>
                </a:lnTo>
                <a:lnTo>
                  <a:pt x="1256972" y="583751"/>
                </a:lnTo>
                <a:lnTo>
                  <a:pt x="1258239" y="579634"/>
                </a:lnTo>
                <a:lnTo>
                  <a:pt x="1261406" y="571398"/>
                </a:lnTo>
                <a:lnTo>
                  <a:pt x="1264573" y="564430"/>
                </a:lnTo>
                <a:lnTo>
                  <a:pt x="1268374" y="557778"/>
                </a:lnTo>
                <a:lnTo>
                  <a:pt x="1272807" y="551760"/>
                </a:lnTo>
                <a:lnTo>
                  <a:pt x="1277241" y="546375"/>
                </a:lnTo>
                <a:lnTo>
                  <a:pt x="1281992" y="541941"/>
                </a:lnTo>
                <a:lnTo>
                  <a:pt x="1287376" y="537823"/>
                </a:lnTo>
                <a:lnTo>
                  <a:pt x="1293077" y="534655"/>
                </a:lnTo>
                <a:lnTo>
                  <a:pt x="1298778" y="531805"/>
                </a:lnTo>
                <a:lnTo>
                  <a:pt x="1304162" y="529904"/>
                </a:lnTo>
                <a:lnTo>
                  <a:pt x="1310179" y="528954"/>
                </a:lnTo>
                <a:lnTo>
                  <a:pt x="1315880" y="528637"/>
                </a:lnTo>
                <a:close/>
                <a:moveTo>
                  <a:pt x="1316038" y="427125"/>
                </a:moveTo>
                <a:lnTo>
                  <a:pt x="1306196" y="427443"/>
                </a:lnTo>
                <a:lnTo>
                  <a:pt x="1296353" y="427761"/>
                </a:lnTo>
                <a:lnTo>
                  <a:pt x="1283971" y="428715"/>
                </a:lnTo>
                <a:lnTo>
                  <a:pt x="1269048" y="430622"/>
                </a:lnTo>
                <a:lnTo>
                  <a:pt x="1252221" y="432529"/>
                </a:lnTo>
                <a:lnTo>
                  <a:pt x="1233806" y="435390"/>
                </a:lnTo>
                <a:lnTo>
                  <a:pt x="1224281" y="437615"/>
                </a:lnTo>
                <a:lnTo>
                  <a:pt x="1214121" y="439523"/>
                </a:lnTo>
                <a:lnTo>
                  <a:pt x="1204278" y="441748"/>
                </a:lnTo>
                <a:lnTo>
                  <a:pt x="1193483" y="444609"/>
                </a:lnTo>
                <a:lnTo>
                  <a:pt x="1183323" y="447470"/>
                </a:lnTo>
                <a:lnTo>
                  <a:pt x="1172528" y="450967"/>
                </a:lnTo>
                <a:lnTo>
                  <a:pt x="1161733" y="454463"/>
                </a:lnTo>
                <a:lnTo>
                  <a:pt x="1150938" y="458914"/>
                </a:lnTo>
                <a:lnTo>
                  <a:pt x="1140143" y="463364"/>
                </a:lnTo>
                <a:lnTo>
                  <a:pt x="1129348" y="467814"/>
                </a:lnTo>
                <a:lnTo>
                  <a:pt x="1118871" y="473218"/>
                </a:lnTo>
                <a:lnTo>
                  <a:pt x="1108393" y="478940"/>
                </a:lnTo>
                <a:lnTo>
                  <a:pt x="1097916" y="484980"/>
                </a:lnTo>
                <a:lnTo>
                  <a:pt x="1088073" y="491338"/>
                </a:lnTo>
                <a:lnTo>
                  <a:pt x="1078231" y="498331"/>
                </a:lnTo>
                <a:lnTo>
                  <a:pt x="1069023" y="505960"/>
                </a:lnTo>
                <a:lnTo>
                  <a:pt x="1059498" y="514225"/>
                </a:lnTo>
                <a:lnTo>
                  <a:pt x="1050926" y="522808"/>
                </a:lnTo>
                <a:lnTo>
                  <a:pt x="1043623" y="530755"/>
                </a:lnTo>
                <a:lnTo>
                  <a:pt x="1036638" y="539656"/>
                </a:lnTo>
                <a:lnTo>
                  <a:pt x="1029971" y="548557"/>
                </a:lnTo>
                <a:lnTo>
                  <a:pt x="1023938" y="557775"/>
                </a:lnTo>
                <a:lnTo>
                  <a:pt x="1018541" y="567312"/>
                </a:lnTo>
                <a:lnTo>
                  <a:pt x="1013461" y="577166"/>
                </a:lnTo>
                <a:lnTo>
                  <a:pt x="1009333" y="587656"/>
                </a:lnTo>
                <a:lnTo>
                  <a:pt x="1005206" y="598464"/>
                </a:lnTo>
                <a:lnTo>
                  <a:pt x="1001713" y="608954"/>
                </a:lnTo>
                <a:lnTo>
                  <a:pt x="998856" y="620398"/>
                </a:lnTo>
                <a:lnTo>
                  <a:pt x="996633" y="632160"/>
                </a:lnTo>
                <a:lnTo>
                  <a:pt x="994728" y="643922"/>
                </a:lnTo>
                <a:lnTo>
                  <a:pt x="993458" y="656319"/>
                </a:lnTo>
                <a:lnTo>
                  <a:pt x="992506" y="668716"/>
                </a:lnTo>
                <a:lnTo>
                  <a:pt x="992506" y="681750"/>
                </a:lnTo>
                <a:lnTo>
                  <a:pt x="992506" y="694783"/>
                </a:lnTo>
                <a:lnTo>
                  <a:pt x="993141" y="707498"/>
                </a:lnTo>
                <a:lnTo>
                  <a:pt x="994093" y="719260"/>
                </a:lnTo>
                <a:lnTo>
                  <a:pt x="994728" y="730704"/>
                </a:lnTo>
                <a:lnTo>
                  <a:pt x="996316" y="741829"/>
                </a:lnTo>
                <a:lnTo>
                  <a:pt x="997586" y="752002"/>
                </a:lnTo>
                <a:lnTo>
                  <a:pt x="998856" y="762174"/>
                </a:lnTo>
                <a:lnTo>
                  <a:pt x="1000443" y="771393"/>
                </a:lnTo>
                <a:lnTo>
                  <a:pt x="1002031" y="780611"/>
                </a:lnTo>
                <a:lnTo>
                  <a:pt x="1003936" y="789194"/>
                </a:lnTo>
                <a:lnTo>
                  <a:pt x="1005841" y="797777"/>
                </a:lnTo>
                <a:lnTo>
                  <a:pt x="1008063" y="805724"/>
                </a:lnTo>
                <a:lnTo>
                  <a:pt x="1010603" y="813035"/>
                </a:lnTo>
                <a:lnTo>
                  <a:pt x="1012826" y="820347"/>
                </a:lnTo>
                <a:lnTo>
                  <a:pt x="1015683" y="827022"/>
                </a:lnTo>
                <a:lnTo>
                  <a:pt x="1018223" y="833698"/>
                </a:lnTo>
                <a:lnTo>
                  <a:pt x="1020763" y="840055"/>
                </a:lnTo>
                <a:lnTo>
                  <a:pt x="1023621" y="846095"/>
                </a:lnTo>
                <a:lnTo>
                  <a:pt x="1026478" y="851817"/>
                </a:lnTo>
                <a:lnTo>
                  <a:pt x="1032828" y="862943"/>
                </a:lnTo>
                <a:lnTo>
                  <a:pt x="1039496" y="872797"/>
                </a:lnTo>
                <a:lnTo>
                  <a:pt x="1046481" y="882652"/>
                </a:lnTo>
                <a:lnTo>
                  <a:pt x="1053466" y="891552"/>
                </a:lnTo>
                <a:lnTo>
                  <a:pt x="1061086" y="900135"/>
                </a:lnTo>
                <a:lnTo>
                  <a:pt x="1076643" y="917301"/>
                </a:lnTo>
                <a:lnTo>
                  <a:pt x="1091883" y="934467"/>
                </a:lnTo>
                <a:lnTo>
                  <a:pt x="1099821" y="943367"/>
                </a:lnTo>
                <a:lnTo>
                  <a:pt x="1107441" y="952904"/>
                </a:lnTo>
                <a:lnTo>
                  <a:pt x="1115061" y="962758"/>
                </a:lnTo>
                <a:lnTo>
                  <a:pt x="1122681" y="973566"/>
                </a:lnTo>
                <a:lnTo>
                  <a:pt x="1129983" y="985010"/>
                </a:lnTo>
                <a:lnTo>
                  <a:pt x="1136968" y="996772"/>
                </a:lnTo>
                <a:lnTo>
                  <a:pt x="1143953" y="1009805"/>
                </a:lnTo>
                <a:lnTo>
                  <a:pt x="1150938" y="1024427"/>
                </a:lnTo>
                <a:lnTo>
                  <a:pt x="1153796" y="1031739"/>
                </a:lnTo>
                <a:lnTo>
                  <a:pt x="1157288" y="1039686"/>
                </a:lnTo>
                <a:lnTo>
                  <a:pt x="1160146" y="1047633"/>
                </a:lnTo>
                <a:lnTo>
                  <a:pt x="1162686" y="1056216"/>
                </a:lnTo>
                <a:lnTo>
                  <a:pt x="1165543" y="1064799"/>
                </a:lnTo>
                <a:lnTo>
                  <a:pt x="1168083" y="1074017"/>
                </a:lnTo>
                <a:lnTo>
                  <a:pt x="1170941" y="1083554"/>
                </a:lnTo>
                <a:lnTo>
                  <a:pt x="1173163" y="1093408"/>
                </a:lnTo>
                <a:lnTo>
                  <a:pt x="1175386" y="1103580"/>
                </a:lnTo>
                <a:lnTo>
                  <a:pt x="1177608" y="1114388"/>
                </a:lnTo>
                <a:lnTo>
                  <a:pt x="1179513" y="1125196"/>
                </a:lnTo>
                <a:lnTo>
                  <a:pt x="1181418" y="1136958"/>
                </a:lnTo>
                <a:lnTo>
                  <a:pt x="1181680" y="1141412"/>
                </a:lnTo>
                <a:lnTo>
                  <a:pt x="1456680" y="1141412"/>
                </a:lnTo>
                <a:lnTo>
                  <a:pt x="1456691" y="1136958"/>
                </a:lnTo>
                <a:lnTo>
                  <a:pt x="1458596" y="1125196"/>
                </a:lnTo>
                <a:lnTo>
                  <a:pt x="1460818" y="1114388"/>
                </a:lnTo>
                <a:lnTo>
                  <a:pt x="1462723" y="1103580"/>
                </a:lnTo>
                <a:lnTo>
                  <a:pt x="1464946" y="1093408"/>
                </a:lnTo>
                <a:lnTo>
                  <a:pt x="1467486" y="1083554"/>
                </a:lnTo>
                <a:lnTo>
                  <a:pt x="1470026" y="1074017"/>
                </a:lnTo>
                <a:lnTo>
                  <a:pt x="1472883" y="1064799"/>
                </a:lnTo>
                <a:lnTo>
                  <a:pt x="1475423" y="1056216"/>
                </a:lnTo>
                <a:lnTo>
                  <a:pt x="1478281" y="1047633"/>
                </a:lnTo>
                <a:lnTo>
                  <a:pt x="1481456" y="1039686"/>
                </a:lnTo>
                <a:lnTo>
                  <a:pt x="1484313" y="1031739"/>
                </a:lnTo>
                <a:lnTo>
                  <a:pt x="1487806" y="1024427"/>
                </a:lnTo>
                <a:lnTo>
                  <a:pt x="1494156" y="1009805"/>
                </a:lnTo>
                <a:lnTo>
                  <a:pt x="1501141" y="996772"/>
                </a:lnTo>
                <a:lnTo>
                  <a:pt x="1508443" y="985010"/>
                </a:lnTo>
                <a:lnTo>
                  <a:pt x="1515746" y="973566"/>
                </a:lnTo>
                <a:lnTo>
                  <a:pt x="1523048" y="962758"/>
                </a:lnTo>
                <a:lnTo>
                  <a:pt x="1530986" y="952904"/>
                </a:lnTo>
                <a:lnTo>
                  <a:pt x="1538606" y="943367"/>
                </a:lnTo>
                <a:lnTo>
                  <a:pt x="1546543" y="934467"/>
                </a:lnTo>
                <a:lnTo>
                  <a:pt x="1561466" y="917301"/>
                </a:lnTo>
                <a:lnTo>
                  <a:pt x="1577341" y="900135"/>
                </a:lnTo>
                <a:lnTo>
                  <a:pt x="1584643" y="891552"/>
                </a:lnTo>
                <a:lnTo>
                  <a:pt x="1591946" y="882652"/>
                </a:lnTo>
                <a:lnTo>
                  <a:pt x="1598613" y="872797"/>
                </a:lnTo>
                <a:lnTo>
                  <a:pt x="1605281" y="862943"/>
                </a:lnTo>
                <a:lnTo>
                  <a:pt x="1611631" y="851817"/>
                </a:lnTo>
                <a:lnTo>
                  <a:pt x="1614806" y="846095"/>
                </a:lnTo>
                <a:lnTo>
                  <a:pt x="1617346" y="840055"/>
                </a:lnTo>
                <a:lnTo>
                  <a:pt x="1620203" y="833698"/>
                </a:lnTo>
                <a:lnTo>
                  <a:pt x="1623061" y="827022"/>
                </a:lnTo>
                <a:lnTo>
                  <a:pt x="1625283" y="820347"/>
                </a:lnTo>
                <a:lnTo>
                  <a:pt x="1628141" y="813035"/>
                </a:lnTo>
                <a:lnTo>
                  <a:pt x="1630046" y="805724"/>
                </a:lnTo>
                <a:lnTo>
                  <a:pt x="1632268" y="797777"/>
                </a:lnTo>
                <a:lnTo>
                  <a:pt x="1634491" y="789194"/>
                </a:lnTo>
                <a:lnTo>
                  <a:pt x="1636396" y="780611"/>
                </a:lnTo>
                <a:lnTo>
                  <a:pt x="1637983" y="771393"/>
                </a:lnTo>
                <a:lnTo>
                  <a:pt x="1639571" y="762174"/>
                </a:lnTo>
                <a:lnTo>
                  <a:pt x="1641158" y="752002"/>
                </a:lnTo>
                <a:lnTo>
                  <a:pt x="1642428" y="741829"/>
                </a:lnTo>
                <a:lnTo>
                  <a:pt x="1643381" y="730704"/>
                </a:lnTo>
                <a:lnTo>
                  <a:pt x="1644333" y="719260"/>
                </a:lnTo>
                <a:lnTo>
                  <a:pt x="1644968" y="707498"/>
                </a:lnTo>
                <a:lnTo>
                  <a:pt x="1645603" y="694783"/>
                </a:lnTo>
                <a:lnTo>
                  <a:pt x="1645921" y="681750"/>
                </a:lnTo>
                <a:lnTo>
                  <a:pt x="1645603" y="668716"/>
                </a:lnTo>
                <a:lnTo>
                  <a:pt x="1644968" y="656319"/>
                </a:lnTo>
                <a:lnTo>
                  <a:pt x="1643698" y="643922"/>
                </a:lnTo>
                <a:lnTo>
                  <a:pt x="1641793" y="632160"/>
                </a:lnTo>
                <a:lnTo>
                  <a:pt x="1639253" y="620398"/>
                </a:lnTo>
                <a:lnTo>
                  <a:pt x="1636396" y="608954"/>
                </a:lnTo>
                <a:lnTo>
                  <a:pt x="1632903" y="598464"/>
                </a:lnTo>
                <a:lnTo>
                  <a:pt x="1629411" y="587656"/>
                </a:lnTo>
                <a:lnTo>
                  <a:pt x="1624648" y="577166"/>
                </a:lnTo>
                <a:lnTo>
                  <a:pt x="1619568" y="567312"/>
                </a:lnTo>
                <a:lnTo>
                  <a:pt x="1614488" y="557775"/>
                </a:lnTo>
                <a:lnTo>
                  <a:pt x="1608456" y="548557"/>
                </a:lnTo>
                <a:lnTo>
                  <a:pt x="1602106" y="539656"/>
                </a:lnTo>
                <a:lnTo>
                  <a:pt x="1595121" y="530755"/>
                </a:lnTo>
                <a:lnTo>
                  <a:pt x="1587183" y="522808"/>
                </a:lnTo>
                <a:lnTo>
                  <a:pt x="1578611" y="514225"/>
                </a:lnTo>
                <a:lnTo>
                  <a:pt x="1569721" y="505960"/>
                </a:lnTo>
                <a:lnTo>
                  <a:pt x="1559878" y="498331"/>
                </a:lnTo>
                <a:lnTo>
                  <a:pt x="1550353" y="491338"/>
                </a:lnTo>
                <a:lnTo>
                  <a:pt x="1540193" y="484980"/>
                </a:lnTo>
                <a:lnTo>
                  <a:pt x="1529716" y="478622"/>
                </a:lnTo>
                <a:lnTo>
                  <a:pt x="1519556" y="473218"/>
                </a:lnTo>
                <a:lnTo>
                  <a:pt x="1508761" y="467814"/>
                </a:lnTo>
                <a:lnTo>
                  <a:pt x="1497966" y="463046"/>
                </a:lnTo>
                <a:lnTo>
                  <a:pt x="1487488" y="458596"/>
                </a:lnTo>
                <a:lnTo>
                  <a:pt x="1476376" y="454463"/>
                </a:lnTo>
                <a:lnTo>
                  <a:pt x="1465581" y="450967"/>
                </a:lnTo>
                <a:lnTo>
                  <a:pt x="1455103" y="447470"/>
                </a:lnTo>
                <a:lnTo>
                  <a:pt x="1444308" y="444609"/>
                </a:lnTo>
                <a:lnTo>
                  <a:pt x="1434148" y="441748"/>
                </a:lnTo>
                <a:lnTo>
                  <a:pt x="1423988" y="439523"/>
                </a:lnTo>
                <a:lnTo>
                  <a:pt x="1413828" y="437615"/>
                </a:lnTo>
                <a:lnTo>
                  <a:pt x="1404303" y="435390"/>
                </a:lnTo>
                <a:lnTo>
                  <a:pt x="1385888" y="432529"/>
                </a:lnTo>
                <a:lnTo>
                  <a:pt x="1369061" y="430304"/>
                </a:lnTo>
                <a:lnTo>
                  <a:pt x="1354456" y="428715"/>
                </a:lnTo>
                <a:lnTo>
                  <a:pt x="1342073" y="427761"/>
                </a:lnTo>
                <a:lnTo>
                  <a:pt x="1332866" y="427443"/>
                </a:lnTo>
                <a:lnTo>
                  <a:pt x="1323023" y="427125"/>
                </a:lnTo>
                <a:lnTo>
                  <a:pt x="1316038" y="427125"/>
                </a:lnTo>
                <a:close/>
                <a:moveTo>
                  <a:pt x="1309371" y="354012"/>
                </a:moveTo>
                <a:lnTo>
                  <a:pt x="1315403" y="354012"/>
                </a:lnTo>
                <a:lnTo>
                  <a:pt x="1322071" y="354012"/>
                </a:lnTo>
                <a:lnTo>
                  <a:pt x="1328103" y="354012"/>
                </a:lnTo>
                <a:lnTo>
                  <a:pt x="1337628" y="354330"/>
                </a:lnTo>
                <a:lnTo>
                  <a:pt x="1350011" y="354966"/>
                </a:lnTo>
                <a:lnTo>
                  <a:pt x="1365568" y="356237"/>
                </a:lnTo>
                <a:lnTo>
                  <a:pt x="1383666" y="358145"/>
                </a:lnTo>
                <a:lnTo>
                  <a:pt x="1403351" y="361006"/>
                </a:lnTo>
                <a:lnTo>
                  <a:pt x="1413828" y="362913"/>
                </a:lnTo>
                <a:lnTo>
                  <a:pt x="1424941" y="364820"/>
                </a:lnTo>
                <a:lnTo>
                  <a:pt x="1436371" y="367363"/>
                </a:lnTo>
                <a:lnTo>
                  <a:pt x="1448118" y="369906"/>
                </a:lnTo>
                <a:lnTo>
                  <a:pt x="1460183" y="373085"/>
                </a:lnTo>
                <a:lnTo>
                  <a:pt x="1471931" y="376264"/>
                </a:lnTo>
                <a:lnTo>
                  <a:pt x="1484313" y="380079"/>
                </a:lnTo>
                <a:lnTo>
                  <a:pt x="1497013" y="383893"/>
                </a:lnTo>
                <a:lnTo>
                  <a:pt x="1509396" y="388661"/>
                </a:lnTo>
                <a:lnTo>
                  <a:pt x="1522096" y="393748"/>
                </a:lnTo>
                <a:lnTo>
                  <a:pt x="1534478" y="399152"/>
                </a:lnTo>
                <a:lnTo>
                  <a:pt x="1547178" y="405191"/>
                </a:lnTo>
                <a:lnTo>
                  <a:pt x="1559561" y="411549"/>
                </a:lnTo>
                <a:lnTo>
                  <a:pt x="1571943" y="418542"/>
                </a:lnTo>
                <a:lnTo>
                  <a:pt x="1584008" y="425854"/>
                </a:lnTo>
                <a:lnTo>
                  <a:pt x="1595756" y="433801"/>
                </a:lnTo>
                <a:lnTo>
                  <a:pt x="1607186" y="442384"/>
                </a:lnTo>
                <a:lnTo>
                  <a:pt x="1618616" y="451602"/>
                </a:lnTo>
                <a:lnTo>
                  <a:pt x="1629728" y="461139"/>
                </a:lnTo>
                <a:lnTo>
                  <a:pt x="1640206" y="471629"/>
                </a:lnTo>
                <a:lnTo>
                  <a:pt x="1650366" y="483073"/>
                </a:lnTo>
                <a:lnTo>
                  <a:pt x="1659891" y="494199"/>
                </a:lnTo>
                <a:lnTo>
                  <a:pt x="1668463" y="506278"/>
                </a:lnTo>
                <a:lnTo>
                  <a:pt x="1672591" y="512318"/>
                </a:lnTo>
                <a:lnTo>
                  <a:pt x="1676401" y="518676"/>
                </a:lnTo>
                <a:lnTo>
                  <a:pt x="1680211" y="525033"/>
                </a:lnTo>
                <a:lnTo>
                  <a:pt x="1683703" y="531391"/>
                </a:lnTo>
                <a:lnTo>
                  <a:pt x="1690371" y="544424"/>
                </a:lnTo>
                <a:lnTo>
                  <a:pt x="1696403" y="558093"/>
                </a:lnTo>
                <a:lnTo>
                  <a:pt x="1701801" y="572398"/>
                </a:lnTo>
                <a:lnTo>
                  <a:pt x="1706563" y="586703"/>
                </a:lnTo>
                <a:lnTo>
                  <a:pt x="1710056" y="601325"/>
                </a:lnTo>
                <a:lnTo>
                  <a:pt x="1713548" y="616266"/>
                </a:lnTo>
                <a:lnTo>
                  <a:pt x="1715771" y="631842"/>
                </a:lnTo>
                <a:lnTo>
                  <a:pt x="1717993" y="647736"/>
                </a:lnTo>
                <a:lnTo>
                  <a:pt x="1718946" y="663948"/>
                </a:lnTo>
                <a:lnTo>
                  <a:pt x="1719263" y="680478"/>
                </a:lnTo>
                <a:lnTo>
                  <a:pt x="1718946" y="697644"/>
                </a:lnTo>
                <a:lnTo>
                  <a:pt x="1718311" y="712584"/>
                </a:lnTo>
                <a:lnTo>
                  <a:pt x="1717041" y="727207"/>
                </a:lnTo>
                <a:lnTo>
                  <a:pt x="1716088" y="740876"/>
                </a:lnTo>
                <a:lnTo>
                  <a:pt x="1714501" y="753909"/>
                </a:lnTo>
                <a:lnTo>
                  <a:pt x="1712913" y="766624"/>
                </a:lnTo>
                <a:lnTo>
                  <a:pt x="1711326" y="778704"/>
                </a:lnTo>
                <a:lnTo>
                  <a:pt x="1709103" y="790148"/>
                </a:lnTo>
                <a:lnTo>
                  <a:pt x="1706881" y="801274"/>
                </a:lnTo>
                <a:lnTo>
                  <a:pt x="1704658" y="812082"/>
                </a:lnTo>
                <a:lnTo>
                  <a:pt x="1701801" y="821936"/>
                </a:lnTo>
                <a:lnTo>
                  <a:pt x="1698943" y="831790"/>
                </a:lnTo>
                <a:lnTo>
                  <a:pt x="1696086" y="841009"/>
                </a:lnTo>
                <a:lnTo>
                  <a:pt x="1692911" y="849910"/>
                </a:lnTo>
                <a:lnTo>
                  <a:pt x="1689736" y="858175"/>
                </a:lnTo>
                <a:lnTo>
                  <a:pt x="1686243" y="866122"/>
                </a:lnTo>
                <a:lnTo>
                  <a:pt x="1682751" y="874069"/>
                </a:lnTo>
                <a:lnTo>
                  <a:pt x="1679258" y="881698"/>
                </a:lnTo>
                <a:lnTo>
                  <a:pt x="1675448" y="888691"/>
                </a:lnTo>
                <a:lnTo>
                  <a:pt x="1671321" y="895367"/>
                </a:lnTo>
                <a:lnTo>
                  <a:pt x="1667828" y="902042"/>
                </a:lnTo>
                <a:lnTo>
                  <a:pt x="1659573" y="914440"/>
                </a:lnTo>
                <a:lnTo>
                  <a:pt x="1651001" y="925884"/>
                </a:lnTo>
                <a:lnTo>
                  <a:pt x="1642428" y="936692"/>
                </a:lnTo>
                <a:lnTo>
                  <a:pt x="1633856" y="947182"/>
                </a:lnTo>
                <a:lnTo>
                  <a:pt x="1624648" y="957036"/>
                </a:lnTo>
                <a:lnTo>
                  <a:pt x="1615758" y="966891"/>
                </a:lnTo>
                <a:lnTo>
                  <a:pt x="1602423" y="981831"/>
                </a:lnTo>
                <a:lnTo>
                  <a:pt x="1595756" y="989460"/>
                </a:lnTo>
                <a:lnTo>
                  <a:pt x="1589406" y="997407"/>
                </a:lnTo>
                <a:lnTo>
                  <a:pt x="1583056" y="1005672"/>
                </a:lnTo>
                <a:lnTo>
                  <a:pt x="1576706" y="1014255"/>
                </a:lnTo>
                <a:lnTo>
                  <a:pt x="1570991" y="1023474"/>
                </a:lnTo>
                <a:lnTo>
                  <a:pt x="1564958" y="1033010"/>
                </a:lnTo>
                <a:lnTo>
                  <a:pt x="1559561" y="1043818"/>
                </a:lnTo>
                <a:lnTo>
                  <a:pt x="1554163" y="1054626"/>
                </a:lnTo>
                <a:lnTo>
                  <a:pt x="1549083" y="1067024"/>
                </a:lnTo>
                <a:lnTo>
                  <a:pt x="1544638" y="1080057"/>
                </a:lnTo>
                <a:lnTo>
                  <a:pt x="1540193" y="1094680"/>
                </a:lnTo>
                <a:lnTo>
                  <a:pt x="1536383" y="1110256"/>
                </a:lnTo>
                <a:lnTo>
                  <a:pt x="1532891" y="1127104"/>
                </a:lnTo>
                <a:lnTo>
                  <a:pt x="1529716" y="1144905"/>
                </a:lnTo>
                <a:lnTo>
                  <a:pt x="1529716" y="1286999"/>
                </a:lnTo>
                <a:lnTo>
                  <a:pt x="1526858" y="1293992"/>
                </a:lnTo>
                <a:lnTo>
                  <a:pt x="1525906" y="1296535"/>
                </a:lnTo>
                <a:lnTo>
                  <a:pt x="1523366" y="1300986"/>
                </a:lnTo>
                <a:lnTo>
                  <a:pt x="1520508" y="1306072"/>
                </a:lnTo>
                <a:lnTo>
                  <a:pt x="1516063" y="1312747"/>
                </a:lnTo>
                <a:lnTo>
                  <a:pt x="1510348" y="1320694"/>
                </a:lnTo>
                <a:lnTo>
                  <a:pt x="1503046" y="1328641"/>
                </a:lnTo>
                <a:lnTo>
                  <a:pt x="1499236" y="1333410"/>
                </a:lnTo>
                <a:lnTo>
                  <a:pt x="1494473" y="1337542"/>
                </a:lnTo>
                <a:lnTo>
                  <a:pt x="1489393" y="1342310"/>
                </a:lnTo>
                <a:lnTo>
                  <a:pt x="1483996" y="1346761"/>
                </a:lnTo>
                <a:lnTo>
                  <a:pt x="1478281" y="1351211"/>
                </a:lnTo>
                <a:lnTo>
                  <a:pt x="1471931" y="1355979"/>
                </a:lnTo>
                <a:lnTo>
                  <a:pt x="1465263" y="1360748"/>
                </a:lnTo>
                <a:lnTo>
                  <a:pt x="1457961" y="1365516"/>
                </a:lnTo>
                <a:lnTo>
                  <a:pt x="1450341" y="1369648"/>
                </a:lnTo>
                <a:lnTo>
                  <a:pt x="1442086" y="1374417"/>
                </a:lnTo>
                <a:lnTo>
                  <a:pt x="1432878" y="1378867"/>
                </a:lnTo>
                <a:lnTo>
                  <a:pt x="1423671" y="1382682"/>
                </a:lnTo>
                <a:lnTo>
                  <a:pt x="1413511" y="1386814"/>
                </a:lnTo>
                <a:lnTo>
                  <a:pt x="1403351" y="1390311"/>
                </a:lnTo>
                <a:lnTo>
                  <a:pt x="1392238" y="1394125"/>
                </a:lnTo>
                <a:lnTo>
                  <a:pt x="1380173" y="1397622"/>
                </a:lnTo>
                <a:lnTo>
                  <a:pt x="1367791" y="1400483"/>
                </a:lnTo>
                <a:lnTo>
                  <a:pt x="1354773" y="1403662"/>
                </a:lnTo>
                <a:lnTo>
                  <a:pt x="1341121" y="1405887"/>
                </a:lnTo>
                <a:lnTo>
                  <a:pt x="1326833" y="1407794"/>
                </a:lnTo>
                <a:lnTo>
                  <a:pt x="1324611" y="1408112"/>
                </a:lnTo>
                <a:lnTo>
                  <a:pt x="1311276" y="1407794"/>
                </a:lnTo>
                <a:lnTo>
                  <a:pt x="1296988" y="1405887"/>
                </a:lnTo>
                <a:lnTo>
                  <a:pt x="1283336" y="1403662"/>
                </a:lnTo>
                <a:lnTo>
                  <a:pt x="1270318" y="1400483"/>
                </a:lnTo>
                <a:lnTo>
                  <a:pt x="1257936" y="1397622"/>
                </a:lnTo>
                <a:lnTo>
                  <a:pt x="1246188" y="1394125"/>
                </a:lnTo>
                <a:lnTo>
                  <a:pt x="1235076" y="1390311"/>
                </a:lnTo>
                <a:lnTo>
                  <a:pt x="1224598" y="1386814"/>
                </a:lnTo>
                <a:lnTo>
                  <a:pt x="1214438" y="1382682"/>
                </a:lnTo>
                <a:lnTo>
                  <a:pt x="1205231" y="1378867"/>
                </a:lnTo>
                <a:lnTo>
                  <a:pt x="1196658" y="1374417"/>
                </a:lnTo>
                <a:lnTo>
                  <a:pt x="1192940" y="1372348"/>
                </a:lnTo>
                <a:lnTo>
                  <a:pt x="1177471" y="1376937"/>
                </a:lnTo>
                <a:lnTo>
                  <a:pt x="1156831" y="1382967"/>
                </a:lnTo>
                <a:lnTo>
                  <a:pt x="1135872" y="1388679"/>
                </a:lnTo>
                <a:lnTo>
                  <a:pt x="1094591" y="1399787"/>
                </a:lnTo>
                <a:lnTo>
                  <a:pt x="1054580" y="1409625"/>
                </a:lnTo>
                <a:lnTo>
                  <a:pt x="1017744" y="1419462"/>
                </a:lnTo>
                <a:lnTo>
                  <a:pt x="985672" y="1428031"/>
                </a:lnTo>
                <a:lnTo>
                  <a:pt x="971700" y="1432157"/>
                </a:lnTo>
                <a:lnTo>
                  <a:pt x="959633" y="1436282"/>
                </a:lnTo>
                <a:lnTo>
                  <a:pt x="949471" y="1439773"/>
                </a:lnTo>
                <a:lnTo>
                  <a:pt x="941215" y="1443581"/>
                </a:lnTo>
                <a:lnTo>
                  <a:pt x="938357" y="1445168"/>
                </a:lnTo>
                <a:lnTo>
                  <a:pt x="935499" y="1446755"/>
                </a:lnTo>
                <a:lnTo>
                  <a:pt x="933594" y="1448024"/>
                </a:lnTo>
                <a:lnTo>
                  <a:pt x="932324" y="1449928"/>
                </a:lnTo>
                <a:lnTo>
                  <a:pt x="932006" y="1451198"/>
                </a:lnTo>
                <a:lnTo>
                  <a:pt x="932006" y="1452784"/>
                </a:lnTo>
                <a:lnTo>
                  <a:pt x="932641" y="1454054"/>
                </a:lnTo>
                <a:lnTo>
                  <a:pt x="934229" y="1455641"/>
                </a:lnTo>
                <a:lnTo>
                  <a:pt x="938675" y="1457862"/>
                </a:lnTo>
                <a:lnTo>
                  <a:pt x="944390" y="1460401"/>
                </a:lnTo>
                <a:lnTo>
                  <a:pt x="950741" y="1462940"/>
                </a:lnTo>
                <a:lnTo>
                  <a:pt x="958363" y="1465161"/>
                </a:lnTo>
                <a:lnTo>
                  <a:pt x="966619" y="1467065"/>
                </a:lnTo>
                <a:lnTo>
                  <a:pt x="976145" y="1469604"/>
                </a:lnTo>
                <a:lnTo>
                  <a:pt x="985672" y="1471508"/>
                </a:lnTo>
                <a:lnTo>
                  <a:pt x="996468" y="1473412"/>
                </a:lnTo>
                <a:lnTo>
                  <a:pt x="1019014" y="1477538"/>
                </a:lnTo>
                <a:lnTo>
                  <a:pt x="1043783" y="1481029"/>
                </a:lnTo>
                <a:lnTo>
                  <a:pt x="1069505" y="1484202"/>
                </a:lnTo>
                <a:lnTo>
                  <a:pt x="1095861" y="1486741"/>
                </a:lnTo>
                <a:lnTo>
                  <a:pt x="1122218" y="1489597"/>
                </a:lnTo>
                <a:lnTo>
                  <a:pt x="1147939" y="1491819"/>
                </a:lnTo>
                <a:lnTo>
                  <a:pt x="1172708" y="1493723"/>
                </a:lnTo>
                <a:lnTo>
                  <a:pt x="1195889" y="1495309"/>
                </a:lnTo>
                <a:lnTo>
                  <a:pt x="1233995" y="1497214"/>
                </a:lnTo>
                <a:lnTo>
                  <a:pt x="1247967" y="1497848"/>
                </a:lnTo>
                <a:lnTo>
                  <a:pt x="1257811" y="1497848"/>
                </a:lnTo>
                <a:lnTo>
                  <a:pt x="1260034" y="1497848"/>
                </a:lnTo>
                <a:lnTo>
                  <a:pt x="1262574" y="1497531"/>
                </a:lnTo>
                <a:lnTo>
                  <a:pt x="1268925" y="1495944"/>
                </a:lnTo>
                <a:lnTo>
                  <a:pt x="1276864" y="1493723"/>
                </a:lnTo>
                <a:lnTo>
                  <a:pt x="1286391" y="1490549"/>
                </a:lnTo>
                <a:lnTo>
                  <a:pt x="1297187" y="1486106"/>
                </a:lnTo>
                <a:lnTo>
                  <a:pt x="1309254" y="1481663"/>
                </a:lnTo>
                <a:lnTo>
                  <a:pt x="1337516" y="1470239"/>
                </a:lnTo>
                <a:lnTo>
                  <a:pt x="1369588" y="1456593"/>
                </a:lnTo>
                <a:lnTo>
                  <a:pt x="1404836" y="1440725"/>
                </a:lnTo>
                <a:lnTo>
                  <a:pt x="1483271" y="1406768"/>
                </a:lnTo>
                <a:lnTo>
                  <a:pt x="1524870" y="1388679"/>
                </a:lnTo>
                <a:lnTo>
                  <a:pt x="1566786" y="1370908"/>
                </a:lnTo>
                <a:lnTo>
                  <a:pt x="1608703" y="1354088"/>
                </a:lnTo>
                <a:lnTo>
                  <a:pt x="1629343" y="1346154"/>
                </a:lnTo>
                <a:lnTo>
                  <a:pt x="1649666" y="1337903"/>
                </a:lnTo>
                <a:lnTo>
                  <a:pt x="1669672" y="1330604"/>
                </a:lnTo>
                <a:lnTo>
                  <a:pt x="1689043" y="1323622"/>
                </a:lnTo>
                <a:lnTo>
                  <a:pt x="1708095" y="1317275"/>
                </a:lnTo>
                <a:lnTo>
                  <a:pt x="1726513" y="1311246"/>
                </a:lnTo>
                <a:lnTo>
                  <a:pt x="1743978" y="1305851"/>
                </a:lnTo>
                <a:lnTo>
                  <a:pt x="1760491" y="1301725"/>
                </a:lnTo>
                <a:lnTo>
                  <a:pt x="1776368" y="1297599"/>
                </a:lnTo>
                <a:lnTo>
                  <a:pt x="1790976" y="1294743"/>
                </a:lnTo>
                <a:lnTo>
                  <a:pt x="1804630" y="1292204"/>
                </a:lnTo>
                <a:lnTo>
                  <a:pt x="1817650" y="1290618"/>
                </a:lnTo>
                <a:lnTo>
                  <a:pt x="1829717" y="1289031"/>
                </a:lnTo>
                <a:lnTo>
                  <a:pt x="1840831" y="1288396"/>
                </a:lnTo>
                <a:lnTo>
                  <a:pt x="1851310" y="1287762"/>
                </a:lnTo>
                <a:lnTo>
                  <a:pt x="1860836" y="1287127"/>
                </a:lnTo>
                <a:lnTo>
                  <a:pt x="1869728" y="1287762"/>
                </a:lnTo>
                <a:lnTo>
                  <a:pt x="1877984" y="1288396"/>
                </a:lnTo>
                <a:lnTo>
                  <a:pt x="1885605" y="1289348"/>
                </a:lnTo>
                <a:lnTo>
                  <a:pt x="1892274" y="1290618"/>
                </a:lnTo>
                <a:lnTo>
                  <a:pt x="1898307" y="1292204"/>
                </a:lnTo>
                <a:lnTo>
                  <a:pt x="1904023" y="1294426"/>
                </a:lnTo>
                <a:lnTo>
                  <a:pt x="1908469" y="1296647"/>
                </a:lnTo>
                <a:lnTo>
                  <a:pt x="1912914" y="1298869"/>
                </a:lnTo>
                <a:lnTo>
                  <a:pt x="1916725" y="1302042"/>
                </a:lnTo>
                <a:lnTo>
                  <a:pt x="1919901" y="1304899"/>
                </a:lnTo>
                <a:lnTo>
                  <a:pt x="1922441" y="1308389"/>
                </a:lnTo>
                <a:lnTo>
                  <a:pt x="1924664" y="1311880"/>
                </a:lnTo>
                <a:lnTo>
                  <a:pt x="1926252" y="1315688"/>
                </a:lnTo>
                <a:lnTo>
                  <a:pt x="1927522" y="1319497"/>
                </a:lnTo>
                <a:lnTo>
                  <a:pt x="1928157" y="1323622"/>
                </a:lnTo>
                <a:lnTo>
                  <a:pt x="1928474" y="1328065"/>
                </a:lnTo>
                <a:lnTo>
                  <a:pt x="1928474" y="1332825"/>
                </a:lnTo>
                <a:lnTo>
                  <a:pt x="1928157" y="1336951"/>
                </a:lnTo>
                <a:lnTo>
                  <a:pt x="1927522" y="1342029"/>
                </a:lnTo>
                <a:lnTo>
                  <a:pt x="1926252" y="1346789"/>
                </a:lnTo>
                <a:lnTo>
                  <a:pt x="1924981" y="1351549"/>
                </a:lnTo>
                <a:lnTo>
                  <a:pt x="1923711" y="1356627"/>
                </a:lnTo>
                <a:lnTo>
                  <a:pt x="1921488" y="1361704"/>
                </a:lnTo>
                <a:lnTo>
                  <a:pt x="1919583" y="1366782"/>
                </a:lnTo>
                <a:lnTo>
                  <a:pt x="1917728" y="1370490"/>
                </a:lnTo>
                <a:lnTo>
                  <a:pt x="1673225" y="1539875"/>
                </a:lnTo>
                <a:lnTo>
                  <a:pt x="1839536" y="1455101"/>
                </a:lnTo>
                <a:lnTo>
                  <a:pt x="1835829" y="1457509"/>
                </a:lnTo>
                <a:lnTo>
                  <a:pt x="1835750" y="1457545"/>
                </a:lnTo>
                <a:lnTo>
                  <a:pt x="1831940" y="1459449"/>
                </a:lnTo>
                <a:lnTo>
                  <a:pt x="1834797" y="1458179"/>
                </a:lnTo>
                <a:lnTo>
                  <a:pt x="1835829" y="1457509"/>
                </a:lnTo>
                <a:lnTo>
                  <a:pt x="1846229" y="1452784"/>
                </a:lnTo>
                <a:lnTo>
                  <a:pt x="1861789" y="1446437"/>
                </a:lnTo>
                <a:lnTo>
                  <a:pt x="1871633" y="1442629"/>
                </a:lnTo>
                <a:lnTo>
                  <a:pt x="1882112" y="1438821"/>
                </a:lnTo>
                <a:lnTo>
                  <a:pt x="1893226" y="1435013"/>
                </a:lnTo>
                <a:lnTo>
                  <a:pt x="1905293" y="1431204"/>
                </a:lnTo>
                <a:lnTo>
                  <a:pt x="1917995" y="1427714"/>
                </a:lnTo>
                <a:lnTo>
                  <a:pt x="1930697" y="1424857"/>
                </a:lnTo>
                <a:lnTo>
                  <a:pt x="1944034" y="1422001"/>
                </a:lnTo>
                <a:lnTo>
                  <a:pt x="1957054" y="1420097"/>
                </a:lnTo>
                <a:lnTo>
                  <a:pt x="1970391" y="1418828"/>
                </a:lnTo>
                <a:lnTo>
                  <a:pt x="1977059" y="1418510"/>
                </a:lnTo>
                <a:lnTo>
                  <a:pt x="1983410" y="1418193"/>
                </a:lnTo>
                <a:lnTo>
                  <a:pt x="1989761" y="1418510"/>
                </a:lnTo>
                <a:lnTo>
                  <a:pt x="1995795" y="1418828"/>
                </a:lnTo>
                <a:lnTo>
                  <a:pt x="2001828" y="1419780"/>
                </a:lnTo>
                <a:lnTo>
                  <a:pt x="2007862" y="1420732"/>
                </a:lnTo>
                <a:lnTo>
                  <a:pt x="2013577" y="1421684"/>
                </a:lnTo>
                <a:lnTo>
                  <a:pt x="2018658" y="1423588"/>
                </a:lnTo>
                <a:lnTo>
                  <a:pt x="2023739" y="1425175"/>
                </a:lnTo>
                <a:lnTo>
                  <a:pt x="2028820" y="1427079"/>
                </a:lnTo>
                <a:lnTo>
                  <a:pt x="2033265" y="1429618"/>
                </a:lnTo>
                <a:lnTo>
                  <a:pt x="2037394" y="1431839"/>
                </a:lnTo>
                <a:lnTo>
                  <a:pt x="2041839" y="1434378"/>
                </a:lnTo>
                <a:lnTo>
                  <a:pt x="2045650" y="1437234"/>
                </a:lnTo>
                <a:lnTo>
                  <a:pt x="2048825" y="1439773"/>
                </a:lnTo>
                <a:lnTo>
                  <a:pt x="2052001" y="1442946"/>
                </a:lnTo>
                <a:lnTo>
                  <a:pt x="2054859" y="1445803"/>
                </a:lnTo>
                <a:lnTo>
                  <a:pt x="2057082" y="1449294"/>
                </a:lnTo>
                <a:lnTo>
                  <a:pt x="2059305" y="1452467"/>
                </a:lnTo>
                <a:lnTo>
                  <a:pt x="2060892" y="1455958"/>
                </a:lnTo>
                <a:lnTo>
                  <a:pt x="2062162" y="1459131"/>
                </a:lnTo>
                <a:lnTo>
                  <a:pt x="2063115" y="1462622"/>
                </a:lnTo>
                <a:lnTo>
                  <a:pt x="2063433" y="1465796"/>
                </a:lnTo>
                <a:lnTo>
                  <a:pt x="2063750" y="1469287"/>
                </a:lnTo>
                <a:lnTo>
                  <a:pt x="2063433" y="1472778"/>
                </a:lnTo>
                <a:lnTo>
                  <a:pt x="2062480" y="1476268"/>
                </a:lnTo>
                <a:lnTo>
                  <a:pt x="2061210" y="1479442"/>
                </a:lnTo>
                <a:lnTo>
                  <a:pt x="2059622" y="1482933"/>
                </a:lnTo>
                <a:lnTo>
                  <a:pt x="2057082" y="1485789"/>
                </a:lnTo>
                <a:lnTo>
                  <a:pt x="2054541" y="1489280"/>
                </a:lnTo>
                <a:lnTo>
                  <a:pt x="2051048" y="1492136"/>
                </a:lnTo>
                <a:lnTo>
                  <a:pt x="2047555" y="1495309"/>
                </a:lnTo>
                <a:lnTo>
                  <a:pt x="2043110" y="1497848"/>
                </a:lnTo>
                <a:lnTo>
                  <a:pt x="2038029" y="1500704"/>
                </a:lnTo>
                <a:lnTo>
                  <a:pt x="2017071" y="1511494"/>
                </a:lnTo>
                <a:lnTo>
                  <a:pt x="1995795" y="1522919"/>
                </a:lnTo>
                <a:lnTo>
                  <a:pt x="1975154" y="1534344"/>
                </a:lnTo>
                <a:lnTo>
                  <a:pt x="1956101" y="1545451"/>
                </a:lnTo>
                <a:lnTo>
                  <a:pt x="1926252" y="1562271"/>
                </a:lnTo>
                <a:lnTo>
                  <a:pt x="1914502" y="1569252"/>
                </a:lnTo>
                <a:lnTo>
                  <a:pt x="1983410" y="1527997"/>
                </a:lnTo>
                <a:lnTo>
                  <a:pt x="1511215" y="1778704"/>
                </a:lnTo>
                <a:lnTo>
                  <a:pt x="1498196" y="1785369"/>
                </a:lnTo>
                <a:lnTo>
                  <a:pt x="1482953" y="1792985"/>
                </a:lnTo>
                <a:lnTo>
                  <a:pt x="1462948" y="1802823"/>
                </a:lnTo>
                <a:lnTo>
                  <a:pt x="1438814" y="1814248"/>
                </a:lnTo>
                <a:lnTo>
                  <a:pt x="1410870" y="1827259"/>
                </a:lnTo>
                <a:lnTo>
                  <a:pt x="1380385" y="1841223"/>
                </a:lnTo>
                <a:lnTo>
                  <a:pt x="1347678" y="1855186"/>
                </a:lnTo>
                <a:lnTo>
                  <a:pt x="1313382" y="1869150"/>
                </a:lnTo>
                <a:lnTo>
                  <a:pt x="1295917" y="1876131"/>
                </a:lnTo>
                <a:lnTo>
                  <a:pt x="1278769" y="1882796"/>
                </a:lnTo>
                <a:lnTo>
                  <a:pt x="1260987" y="1889143"/>
                </a:lnTo>
                <a:lnTo>
                  <a:pt x="1243204" y="1895172"/>
                </a:lnTo>
                <a:lnTo>
                  <a:pt x="1225739" y="1900885"/>
                </a:lnTo>
                <a:lnTo>
                  <a:pt x="1208909" y="1905962"/>
                </a:lnTo>
                <a:lnTo>
                  <a:pt x="1191761" y="1910723"/>
                </a:lnTo>
                <a:lnTo>
                  <a:pt x="1175248" y="1914848"/>
                </a:lnTo>
                <a:lnTo>
                  <a:pt x="1159371" y="1918656"/>
                </a:lnTo>
                <a:lnTo>
                  <a:pt x="1144129" y="1921513"/>
                </a:lnTo>
                <a:lnTo>
                  <a:pt x="1129204" y="1923417"/>
                </a:lnTo>
                <a:lnTo>
                  <a:pt x="1115232" y="1925004"/>
                </a:lnTo>
                <a:lnTo>
                  <a:pt x="1108563" y="1925321"/>
                </a:lnTo>
                <a:lnTo>
                  <a:pt x="1102212" y="1925638"/>
                </a:lnTo>
                <a:lnTo>
                  <a:pt x="1095861" y="1925638"/>
                </a:lnTo>
                <a:lnTo>
                  <a:pt x="1089828" y="1925321"/>
                </a:lnTo>
                <a:lnTo>
                  <a:pt x="1076808" y="1924051"/>
                </a:lnTo>
                <a:lnTo>
                  <a:pt x="1061884" y="1922465"/>
                </a:lnTo>
                <a:lnTo>
                  <a:pt x="1025683" y="1918656"/>
                </a:lnTo>
                <a:lnTo>
                  <a:pt x="983131" y="1912944"/>
                </a:lnTo>
                <a:lnTo>
                  <a:pt x="934546" y="1906280"/>
                </a:lnTo>
                <a:lnTo>
                  <a:pt x="824992" y="1890412"/>
                </a:lnTo>
                <a:lnTo>
                  <a:pt x="707181" y="1872958"/>
                </a:lnTo>
                <a:lnTo>
                  <a:pt x="589688" y="1856138"/>
                </a:lnTo>
                <a:lnTo>
                  <a:pt x="534117" y="1848522"/>
                </a:lnTo>
                <a:lnTo>
                  <a:pt x="482357" y="1841540"/>
                </a:lnTo>
                <a:lnTo>
                  <a:pt x="435677" y="1835828"/>
                </a:lnTo>
                <a:lnTo>
                  <a:pt x="394713" y="1831385"/>
                </a:lnTo>
                <a:lnTo>
                  <a:pt x="376613" y="1829798"/>
                </a:lnTo>
                <a:lnTo>
                  <a:pt x="361053" y="1828529"/>
                </a:lnTo>
                <a:lnTo>
                  <a:pt x="347399" y="1827577"/>
                </a:lnTo>
                <a:lnTo>
                  <a:pt x="335967" y="1827259"/>
                </a:lnTo>
                <a:lnTo>
                  <a:pt x="314056" y="1827577"/>
                </a:lnTo>
                <a:lnTo>
                  <a:pt x="289922" y="1827894"/>
                </a:lnTo>
                <a:lnTo>
                  <a:pt x="237209" y="1829481"/>
                </a:lnTo>
                <a:lnTo>
                  <a:pt x="181321" y="1831385"/>
                </a:lnTo>
                <a:lnTo>
                  <a:pt x="126702" y="1833606"/>
                </a:lnTo>
                <a:lnTo>
                  <a:pt x="37153" y="1837732"/>
                </a:lnTo>
                <a:lnTo>
                  <a:pt x="0" y="1839636"/>
                </a:lnTo>
                <a:lnTo>
                  <a:pt x="19053" y="1500704"/>
                </a:lnTo>
                <a:lnTo>
                  <a:pt x="28580" y="1501657"/>
                </a:lnTo>
                <a:lnTo>
                  <a:pt x="54301" y="1503878"/>
                </a:lnTo>
                <a:lnTo>
                  <a:pt x="72084" y="1505147"/>
                </a:lnTo>
                <a:lnTo>
                  <a:pt x="92089" y="1506099"/>
                </a:lnTo>
                <a:lnTo>
                  <a:pt x="114318" y="1507369"/>
                </a:lnTo>
                <a:lnTo>
                  <a:pt x="137499" y="1507686"/>
                </a:lnTo>
                <a:lnTo>
                  <a:pt x="161632" y="1507369"/>
                </a:lnTo>
                <a:lnTo>
                  <a:pt x="173699" y="1506734"/>
                </a:lnTo>
                <a:lnTo>
                  <a:pt x="186084" y="1505782"/>
                </a:lnTo>
                <a:lnTo>
                  <a:pt x="198151" y="1504830"/>
                </a:lnTo>
                <a:lnTo>
                  <a:pt x="210217" y="1503878"/>
                </a:lnTo>
                <a:lnTo>
                  <a:pt x="221649" y="1502291"/>
                </a:lnTo>
                <a:lnTo>
                  <a:pt x="233399" y="1500704"/>
                </a:lnTo>
                <a:lnTo>
                  <a:pt x="244513" y="1498483"/>
                </a:lnTo>
                <a:lnTo>
                  <a:pt x="255627" y="1496262"/>
                </a:lnTo>
                <a:lnTo>
                  <a:pt x="265471" y="1493088"/>
                </a:lnTo>
                <a:lnTo>
                  <a:pt x="275315" y="1490232"/>
                </a:lnTo>
                <a:lnTo>
                  <a:pt x="284524" y="1486424"/>
                </a:lnTo>
                <a:lnTo>
                  <a:pt x="292780" y="1482615"/>
                </a:lnTo>
                <a:lnTo>
                  <a:pt x="300719" y="1478172"/>
                </a:lnTo>
                <a:lnTo>
                  <a:pt x="304212" y="1475634"/>
                </a:lnTo>
                <a:lnTo>
                  <a:pt x="307705" y="1473095"/>
                </a:lnTo>
                <a:lnTo>
                  <a:pt x="321677" y="1462622"/>
                </a:lnTo>
                <a:lnTo>
                  <a:pt x="337872" y="1450880"/>
                </a:lnTo>
                <a:lnTo>
                  <a:pt x="355972" y="1438821"/>
                </a:lnTo>
                <a:lnTo>
                  <a:pt x="375978" y="1426127"/>
                </a:lnTo>
                <a:lnTo>
                  <a:pt x="396936" y="1413433"/>
                </a:lnTo>
                <a:lnTo>
                  <a:pt x="418847" y="1400421"/>
                </a:lnTo>
                <a:lnTo>
                  <a:pt x="441075" y="1387727"/>
                </a:lnTo>
                <a:lnTo>
                  <a:pt x="463621" y="1375351"/>
                </a:lnTo>
                <a:lnTo>
                  <a:pt x="485850" y="1363291"/>
                </a:lnTo>
                <a:lnTo>
                  <a:pt x="508078" y="1352184"/>
                </a:lnTo>
                <a:lnTo>
                  <a:pt x="529037" y="1341711"/>
                </a:lnTo>
                <a:lnTo>
                  <a:pt x="549042" y="1332191"/>
                </a:lnTo>
                <a:lnTo>
                  <a:pt x="567142" y="1323940"/>
                </a:lnTo>
                <a:lnTo>
                  <a:pt x="583972" y="1317275"/>
                </a:lnTo>
                <a:lnTo>
                  <a:pt x="597945" y="1311880"/>
                </a:lnTo>
                <a:lnTo>
                  <a:pt x="604296" y="1309976"/>
                </a:lnTo>
                <a:lnTo>
                  <a:pt x="609694" y="1308389"/>
                </a:lnTo>
                <a:lnTo>
                  <a:pt x="616680" y="1307120"/>
                </a:lnTo>
                <a:lnTo>
                  <a:pt x="626524" y="1304899"/>
                </a:lnTo>
                <a:lnTo>
                  <a:pt x="655103" y="1299821"/>
                </a:lnTo>
                <a:lnTo>
                  <a:pt x="693844" y="1293474"/>
                </a:lnTo>
                <a:lnTo>
                  <a:pt x="740842" y="1286492"/>
                </a:lnTo>
                <a:lnTo>
                  <a:pt x="794507" y="1279193"/>
                </a:lnTo>
                <a:lnTo>
                  <a:pt x="853254" y="1271894"/>
                </a:lnTo>
                <a:lnTo>
                  <a:pt x="884056" y="1268403"/>
                </a:lnTo>
                <a:lnTo>
                  <a:pt x="915176" y="1264912"/>
                </a:lnTo>
                <a:lnTo>
                  <a:pt x="946931" y="1261421"/>
                </a:lnTo>
                <a:lnTo>
                  <a:pt x="979003" y="1258565"/>
                </a:lnTo>
                <a:lnTo>
                  <a:pt x="1010758" y="1256026"/>
                </a:lnTo>
                <a:lnTo>
                  <a:pt x="1042195" y="1253488"/>
                </a:lnTo>
                <a:lnTo>
                  <a:pt x="1073633" y="1251583"/>
                </a:lnTo>
                <a:lnTo>
                  <a:pt x="1103800" y="1249997"/>
                </a:lnTo>
                <a:lnTo>
                  <a:pt x="1108711" y="1249733"/>
                </a:lnTo>
                <a:lnTo>
                  <a:pt x="1108711" y="1144905"/>
                </a:lnTo>
                <a:lnTo>
                  <a:pt x="1105218" y="1127104"/>
                </a:lnTo>
                <a:lnTo>
                  <a:pt x="1102043" y="1110256"/>
                </a:lnTo>
                <a:lnTo>
                  <a:pt x="1097916" y="1094680"/>
                </a:lnTo>
                <a:lnTo>
                  <a:pt x="1093788" y="1080057"/>
                </a:lnTo>
                <a:lnTo>
                  <a:pt x="1089026" y="1067024"/>
                </a:lnTo>
                <a:lnTo>
                  <a:pt x="1083946" y="1054626"/>
                </a:lnTo>
                <a:lnTo>
                  <a:pt x="1078866" y="1043818"/>
                </a:lnTo>
                <a:lnTo>
                  <a:pt x="1073468" y="1033010"/>
                </a:lnTo>
                <a:lnTo>
                  <a:pt x="1067753" y="1023474"/>
                </a:lnTo>
                <a:lnTo>
                  <a:pt x="1061721" y="1014255"/>
                </a:lnTo>
                <a:lnTo>
                  <a:pt x="1055371" y="1005672"/>
                </a:lnTo>
                <a:lnTo>
                  <a:pt x="1049021" y="997407"/>
                </a:lnTo>
                <a:lnTo>
                  <a:pt x="1042671" y="989460"/>
                </a:lnTo>
                <a:lnTo>
                  <a:pt x="1036003" y="981831"/>
                </a:lnTo>
                <a:lnTo>
                  <a:pt x="1022668" y="966891"/>
                </a:lnTo>
                <a:lnTo>
                  <a:pt x="1013461" y="957036"/>
                </a:lnTo>
                <a:lnTo>
                  <a:pt x="1004888" y="947182"/>
                </a:lnTo>
                <a:lnTo>
                  <a:pt x="995681" y="936692"/>
                </a:lnTo>
                <a:lnTo>
                  <a:pt x="987108" y="925884"/>
                </a:lnTo>
                <a:lnTo>
                  <a:pt x="978853" y="914440"/>
                </a:lnTo>
                <a:lnTo>
                  <a:pt x="970916" y="902042"/>
                </a:lnTo>
                <a:lnTo>
                  <a:pt x="966788" y="895367"/>
                </a:lnTo>
                <a:lnTo>
                  <a:pt x="962978" y="888691"/>
                </a:lnTo>
                <a:lnTo>
                  <a:pt x="959168" y="881698"/>
                </a:lnTo>
                <a:lnTo>
                  <a:pt x="955676" y="874069"/>
                </a:lnTo>
                <a:lnTo>
                  <a:pt x="952183" y="866122"/>
                </a:lnTo>
                <a:lnTo>
                  <a:pt x="948691" y="858175"/>
                </a:lnTo>
                <a:lnTo>
                  <a:pt x="945516" y="849910"/>
                </a:lnTo>
                <a:lnTo>
                  <a:pt x="942341" y="841009"/>
                </a:lnTo>
                <a:lnTo>
                  <a:pt x="939483" y="831790"/>
                </a:lnTo>
                <a:lnTo>
                  <a:pt x="936626" y="821936"/>
                </a:lnTo>
                <a:lnTo>
                  <a:pt x="934086" y="812082"/>
                </a:lnTo>
                <a:lnTo>
                  <a:pt x="931863" y="801274"/>
                </a:lnTo>
                <a:lnTo>
                  <a:pt x="929323" y="790148"/>
                </a:lnTo>
                <a:lnTo>
                  <a:pt x="927418" y="778704"/>
                </a:lnTo>
                <a:lnTo>
                  <a:pt x="925513" y="766624"/>
                </a:lnTo>
                <a:lnTo>
                  <a:pt x="923608" y="753909"/>
                </a:lnTo>
                <a:lnTo>
                  <a:pt x="922338" y="740876"/>
                </a:lnTo>
                <a:lnTo>
                  <a:pt x="921068" y="727207"/>
                </a:lnTo>
                <a:lnTo>
                  <a:pt x="920433" y="712584"/>
                </a:lnTo>
                <a:lnTo>
                  <a:pt x="919481" y="697644"/>
                </a:lnTo>
                <a:lnTo>
                  <a:pt x="919163" y="680478"/>
                </a:lnTo>
                <a:lnTo>
                  <a:pt x="919481" y="663948"/>
                </a:lnTo>
                <a:lnTo>
                  <a:pt x="920751" y="647736"/>
                </a:lnTo>
                <a:lnTo>
                  <a:pt x="922338" y="631842"/>
                </a:lnTo>
                <a:lnTo>
                  <a:pt x="924561" y="616266"/>
                </a:lnTo>
                <a:lnTo>
                  <a:pt x="928053" y="601325"/>
                </a:lnTo>
                <a:lnTo>
                  <a:pt x="932181" y="586703"/>
                </a:lnTo>
                <a:lnTo>
                  <a:pt x="936308" y="572398"/>
                </a:lnTo>
                <a:lnTo>
                  <a:pt x="941706" y="558093"/>
                </a:lnTo>
                <a:lnTo>
                  <a:pt x="947738" y="544424"/>
                </a:lnTo>
                <a:lnTo>
                  <a:pt x="954406" y="531391"/>
                </a:lnTo>
                <a:lnTo>
                  <a:pt x="958216" y="525033"/>
                </a:lnTo>
                <a:lnTo>
                  <a:pt x="961708" y="518676"/>
                </a:lnTo>
                <a:lnTo>
                  <a:pt x="965836" y="512318"/>
                </a:lnTo>
                <a:lnTo>
                  <a:pt x="969646" y="506278"/>
                </a:lnTo>
                <a:lnTo>
                  <a:pt x="978853" y="494199"/>
                </a:lnTo>
                <a:lnTo>
                  <a:pt x="988061" y="483073"/>
                </a:lnTo>
                <a:lnTo>
                  <a:pt x="998221" y="471629"/>
                </a:lnTo>
                <a:lnTo>
                  <a:pt x="1008698" y="461139"/>
                </a:lnTo>
                <a:lnTo>
                  <a:pt x="1019811" y="451602"/>
                </a:lnTo>
                <a:lnTo>
                  <a:pt x="1030923" y="442384"/>
                </a:lnTo>
                <a:lnTo>
                  <a:pt x="1042671" y="433801"/>
                </a:lnTo>
                <a:lnTo>
                  <a:pt x="1054736" y="425854"/>
                </a:lnTo>
                <a:lnTo>
                  <a:pt x="1066483" y="418542"/>
                </a:lnTo>
                <a:lnTo>
                  <a:pt x="1078866" y="411549"/>
                </a:lnTo>
                <a:lnTo>
                  <a:pt x="1091248" y="405191"/>
                </a:lnTo>
                <a:lnTo>
                  <a:pt x="1103631" y="399152"/>
                </a:lnTo>
                <a:lnTo>
                  <a:pt x="1116331" y="393748"/>
                </a:lnTo>
                <a:lnTo>
                  <a:pt x="1128713" y="388661"/>
                </a:lnTo>
                <a:lnTo>
                  <a:pt x="1141413" y="383893"/>
                </a:lnTo>
                <a:lnTo>
                  <a:pt x="1153796" y="380079"/>
                </a:lnTo>
                <a:lnTo>
                  <a:pt x="1166178" y="376264"/>
                </a:lnTo>
                <a:lnTo>
                  <a:pt x="1178243" y="373085"/>
                </a:lnTo>
                <a:lnTo>
                  <a:pt x="1190308" y="369906"/>
                </a:lnTo>
                <a:lnTo>
                  <a:pt x="1201738" y="367363"/>
                </a:lnTo>
                <a:lnTo>
                  <a:pt x="1213168" y="364820"/>
                </a:lnTo>
                <a:lnTo>
                  <a:pt x="1224281" y="362595"/>
                </a:lnTo>
                <a:lnTo>
                  <a:pt x="1235076" y="361006"/>
                </a:lnTo>
                <a:lnTo>
                  <a:pt x="1254761" y="358145"/>
                </a:lnTo>
                <a:lnTo>
                  <a:pt x="1272223" y="356237"/>
                </a:lnTo>
                <a:lnTo>
                  <a:pt x="1287781" y="354966"/>
                </a:lnTo>
                <a:lnTo>
                  <a:pt x="1300163" y="354330"/>
                </a:lnTo>
                <a:lnTo>
                  <a:pt x="1309371" y="354012"/>
                </a:lnTo>
                <a:close/>
                <a:moveTo>
                  <a:pt x="1815403" y="215900"/>
                </a:moveTo>
                <a:lnTo>
                  <a:pt x="1818266" y="216218"/>
                </a:lnTo>
                <a:lnTo>
                  <a:pt x="1821764" y="216535"/>
                </a:lnTo>
                <a:lnTo>
                  <a:pt x="1824945" y="217170"/>
                </a:lnTo>
                <a:lnTo>
                  <a:pt x="1828126" y="218758"/>
                </a:lnTo>
                <a:lnTo>
                  <a:pt x="1830989" y="220028"/>
                </a:lnTo>
                <a:lnTo>
                  <a:pt x="1834170" y="221615"/>
                </a:lnTo>
                <a:lnTo>
                  <a:pt x="1836715" y="223520"/>
                </a:lnTo>
                <a:lnTo>
                  <a:pt x="1839577" y="226060"/>
                </a:lnTo>
                <a:lnTo>
                  <a:pt x="1841804" y="228600"/>
                </a:lnTo>
                <a:lnTo>
                  <a:pt x="1843713" y="231458"/>
                </a:lnTo>
                <a:lnTo>
                  <a:pt x="1845621" y="234315"/>
                </a:lnTo>
                <a:lnTo>
                  <a:pt x="1847212" y="237490"/>
                </a:lnTo>
                <a:lnTo>
                  <a:pt x="1848166" y="240348"/>
                </a:lnTo>
                <a:lnTo>
                  <a:pt x="1848802" y="243523"/>
                </a:lnTo>
                <a:lnTo>
                  <a:pt x="1849438" y="247015"/>
                </a:lnTo>
                <a:lnTo>
                  <a:pt x="1849438" y="250508"/>
                </a:lnTo>
                <a:lnTo>
                  <a:pt x="1849438" y="253365"/>
                </a:lnTo>
                <a:lnTo>
                  <a:pt x="1848802" y="256858"/>
                </a:lnTo>
                <a:lnTo>
                  <a:pt x="1848166" y="260033"/>
                </a:lnTo>
                <a:lnTo>
                  <a:pt x="1847212" y="263208"/>
                </a:lnTo>
                <a:lnTo>
                  <a:pt x="1845621" y="266065"/>
                </a:lnTo>
                <a:lnTo>
                  <a:pt x="1843713" y="268923"/>
                </a:lnTo>
                <a:lnTo>
                  <a:pt x="1841804" y="271780"/>
                </a:lnTo>
                <a:lnTo>
                  <a:pt x="1839577" y="274320"/>
                </a:lnTo>
                <a:lnTo>
                  <a:pt x="1736517" y="377190"/>
                </a:lnTo>
                <a:lnTo>
                  <a:pt x="1733654" y="379730"/>
                </a:lnTo>
                <a:lnTo>
                  <a:pt x="1731109" y="381635"/>
                </a:lnTo>
                <a:lnTo>
                  <a:pt x="1727928" y="383223"/>
                </a:lnTo>
                <a:lnTo>
                  <a:pt x="1725065" y="384810"/>
                </a:lnTo>
                <a:lnTo>
                  <a:pt x="1721885" y="386080"/>
                </a:lnTo>
                <a:lnTo>
                  <a:pt x="1718704" y="386715"/>
                </a:lnTo>
                <a:lnTo>
                  <a:pt x="1715205" y="387350"/>
                </a:lnTo>
                <a:lnTo>
                  <a:pt x="1712342" y="387350"/>
                </a:lnTo>
                <a:lnTo>
                  <a:pt x="1708843" y="387350"/>
                </a:lnTo>
                <a:lnTo>
                  <a:pt x="1705662" y="386715"/>
                </a:lnTo>
                <a:lnTo>
                  <a:pt x="1702163" y="386080"/>
                </a:lnTo>
                <a:lnTo>
                  <a:pt x="1699300" y="384810"/>
                </a:lnTo>
                <a:lnTo>
                  <a:pt x="1696119" y="383223"/>
                </a:lnTo>
                <a:lnTo>
                  <a:pt x="1693257" y="381635"/>
                </a:lnTo>
                <a:lnTo>
                  <a:pt x="1690394" y="379730"/>
                </a:lnTo>
                <a:lnTo>
                  <a:pt x="1687849" y="377190"/>
                </a:lnTo>
                <a:lnTo>
                  <a:pt x="1685622" y="374650"/>
                </a:lnTo>
                <a:lnTo>
                  <a:pt x="1683396" y="371793"/>
                </a:lnTo>
                <a:lnTo>
                  <a:pt x="1681805" y="368935"/>
                </a:lnTo>
                <a:lnTo>
                  <a:pt x="1680533" y="365760"/>
                </a:lnTo>
                <a:lnTo>
                  <a:pt x="1679261" y="362903"/>
                </a:lnTo>
                <a:lnTo>
                  <a:pt x="1678624" y="359410"/>
                </a:lnTo>
                <a:lnTo>
                  <a:pt x="1678306" y="356235"/>
                </a:lnTo>
                <a:lnTo>
                  <a:pt x="1677988" y="353378"/>
                </a:lnTo>
                <a:lnTo>
                  <a:pt x="1678306" y="349885"/>
                </a:lnTo>
                <a:lnTo>
                  <a:pt x="1678624" y="346393"/>
                </a:lnTo>
                <a:lnTo>
                  <a:pt x="1679261" y="343218"/>
                </a:lnTo>
                <a:lnTo>
                  <a:pt x="1680533" y="340043"/>
                </a:lnTo>
                <a:lnTo>
                  <a:pt x="1681805" y="337185"/>
                </a:lnTo>
                <a:lnTo>
                  <a:pt x="1683396" y="334328"/>
                </a:lnTo>
                <a:lnTo>
                  <a:pt x="1685622" y="331470"/>
                </a:lnTo>
                <a:lnTo>
                  <a:pt x="1687849" y="328930"/>
                </a:lnTo>
                <a:lnTo>
                  <a:pt x="1790910" y="226060"/>
                </a:lnTo>
                <a:lnTo>
                  <a:pt x="1793455" y="223520"/>
                </a:lnTo>
                <a:lnTo>
                  <a:pt x="1796317" y="221615"/>
                </a:lnTo>
                <a:lnTo>
                  <a:pt x="1799180" y="220028"/>
                </a:lnTo>
                <a:lnTo>
                  <a:pt x="1802361" y="218758"/>
                </a:lnTo>
                <a:lnTo>
                  <a:pt x="1805224" y="217170"/>
                </a:lnTo>
                <a:lnTo>
                  <a:pt x="1808723" y="216535"/>
                </a:lnTo>
                <a:lnTo>
                  <a:pt x="1811904" y="216218"/>
                </a:lnTo>
                <a:lnTo>
                  <a:pt x="1815403" y="215900"/>
                </a:lnTo>
                <a:close/>
                <a:moveTo>
                  <a:pt x="851599" y="215900"/>
                </a:moveTo>
                <a:lnTo>
                  <a:pt x="855065" y="216218"/>
                </a:lnTo>
                <a:lnTo>
                  <a:pt x="857902" y="216535"/>
                </a:lnTo>
                <a:lnTo>
                  <a:pt x="861368" y="217170"/>
                </a:lnTo>
                <a:lnTo>
                  <a:pt x="864205" y="218758"/>
                </a:lnTo>
                <a:lnTo>
                  <a:pt x="867356" y="220028"/>
                </a:lnTo>
                <a:lnTo>
                  <a:pt x="870192" y="221615"/>
                </a:lnTo>
                <a:lnTo>
                  <a:pt x="872713" y="223520"/>
                </a:lnTo>
                <a:lnTo>
                  <a:pt x="875550" y="226060"/>
                </a:lnTo>
                <a:lnTo>
                  <a:pt x="977657" y="328930"/>
                </a:lnTo>
                <a:lnTo>
                  <a:pt x="979863" y="331470"/>
                </a:lnTo>
                <a:lnTo>
                  <a:pt x="981754" y="334328"/>
                </a:lnTo>
                <a:lnTo>
                  <a:pt x="983960" y="337185"/>
                </a:lnTo>
                <a:lnTo>
                  <a:pt x="985220" y="340043"/>
                </a:lnTo>
                <a:lnTo>
                  <a:pt x="986166" y="343218"/>
                </a:lnTo>
                <a:lnTo>
                  <a:pt x="986796" y="346393"/>
                </a:lnTo>
                <a:lnTo>
                  <a:pt x="987426" y="349885"/>
                </a:lnTo>
                <a:lnTo>
                  <a:pt x="987426" y="353378"/>
                </a:lnTo>
                <a:lnTo>
                  <a:pt x="987426" y="356235"/>
                </a:lnTo>
                <a:lnTo>
                  <a:pt x="986796" y="359410"/>
                </a:lnTo>
                <a:lnTo>
                  <a:pt x="986166" y="362903"/>
                </a:lnTo>
                <a:lnTo>
                  <a:pt x="985220" y="365760"/>
                </a:lnTo>
                <a:lnTo>
                  <a:pt x="983960" y="368935"/>
                </a:lnTo>
                <a:lnTo>
                  <a:pt x="981754" y="371793"/>
                </a:lnTo>
                <a:lnTo>
                  <a:pt x="979863" y="374650"/>
                </a:lnTo>
                <a:lnTo>
                  <a:pt x="977657" y="377190"/>
                </a:lnTo>
                <a:lnTo>
                  <a:pt x="975135" y="379730"/>
                </a:lnTo>
                <a:lnTo>
                  <a:pt x="972299" y="381635"/>
                </a:lnTo>
                <a:lnTo>
                  <a:pt x="969778" y="383223"/>
                </a:lnTo>
                <a:lnTo>
                  <a:pt x="966627" y="384810"/>
                </a:lnTo>
                <a:lnTo>
                  <a:pt x="963475" y="386080"/>
                </a:lnTo>
                <a:lnTo>
                  <a:pt x="960324" y="386715"/>
                </a:lnTo>
                <a:lnTo>
                  <a:pt x="957172" y="387350"/>
                </a:lnTo>
                <a:lnTo>
                  <a:pt x="953706" y="387350"/>
                </a:lnTo>
                <a:lnTo>
                  <a:pt x="950554" y="387350"/>
                </a:lnTo>
                <a:lnTo>
                  <a:pt x="947088" y="386715"/>
                </a:lnTo>
                <a:lnTo>
                  <a:pt x="944251" y="386080"/>
                </a:lnTo>
                <a:lnTo>
                  <a:pt x="940785" y="384810"/>
                </a:lnTo>
                <a:lnTo>
                  <a:pt x="937948" y="383223"/>
                </a:lnTo>
                <a:lnTo>
                  <a:pt x="935112" y="381635"/>
                </a:lnTo>
                <a:lnTo>
                  <a:pt x="932276" y="379730"/>
                </a:lnTo>
                <a:lnTo>
                  <a:pt x="929440" y="377190"/>
                </a:lnTo>
                <a:lnTo>
                  <a:pt x="827333" y="274320"/>
                </a:lnTo>
                <a:lnTo>
                  <a:pt x="825127" y="271780"/>
                </a:lnTo>
                <a:lnTo>
                  <a:pt x="823236" y="268923"/>
                </a:lnTo>
                <a:lnTo>
                  <a:pt x="821345" y="266065"/>
                </a:lnTo>
                <a:lnTo>
                  <a:pt x="820084" y="263208"/>
                </a:lnTo>
                <a:lnTo>
                  <a:pt x="819139" y="260033"/>
                </a:lnTo>
                <a:lnTo>
                  <a:pt x="818193" y="256858"/>
                </a:lnTo>
                <a:lnTo>
                  <a:pt x="817878" y="253365"/>
                </a:lnTo>
                <a:lnTo>
                  <a:pt x="817563" y="250508"/>
                </a:lnTo>
                <a:lnTo>
                  <a:pt x="817878" y="247015"/>
                </a:lnTo>
                <a:lnTo>
                  <a:pt x="818193" y="243523"/>
                </a:lnTo>
                <a:lnTo>
                  <a:pt x="819139" y="240348"/>
                </a:lnTo>
                <a:lnTo>
                  <a:pt x="820084" y="237490"/>
                </a:lnTo>
                <a:lnTo>
                  <a:pt x="821345" y="234315"/>
                </a:lnTo>
                <a:lnTo>
                  <a:pt x="823236" y="231458"/>
                </a:lnTo>
                <a:lnTo>
                  <a:pt x="825127" y="228600"/>
                </a:lnTo>
                <a:lnTo>
                  <a:pt x="827333" y="226060"/>
                </a:lnTo>
                <a:lnTo>
                  <a:pt x="830169" y="223520"/>
                </a:lnTo>
                <a:lnTo>
                  <a:pt x="832690" y="221615"/>
                </a:lnTo>
                <a:lnTo>
                  <a:pt x="835842" y="220028"/>
                </a:lnTo>
                <a:lnTo>
                  <a:pt x="838678" y="218758"/>
                </a:lnTo>
                <a:lnTo>
                  <a:pt x="842144" y="217170"/>
                </a:lnTo>
                <a:lnTo>
                  <a:pt x="844981" y="216535"/>
                </a:lnTo>
                <a:lnTo>
                  <a:pt x="848447" y="216218"/>
                </a:lnTo>
                <a:lnTo>
                  <a:pt x="851599" y="215900"/>
                </a:lnTo>
                <a:close/>
                <a:moveTo>
                  <a:pt x="1318578" y="0"/>
                </a:moveTo>
                <a:lnTo>
                  <a:pt x="1321753" y="318"/>
                </a:lnTo>
                <a:lnTo>
                  <a:pt x="1325563" y="636"/>
                </a:lnTo>
                <a:lnTo>
                  <a:pt x="1328421" y="1590"/>
                </a:lnTo>
                <a:lnTo>
                  <a:pt x="1331913" y="2544"/>
                </a:lnTo>
                <a:lnTo>
                  <a:pt x="1334771" y="4133"/>
                </a:lnTo>
                <a:lnTo>
                  <a:pt x="1337629" y="6041"/>
                </a:lnTo>
                <a:lnTo>
                  <a:pt x="1340169" y="7949"/>
                </a:lnTo>
                <a:lnTo>
                  <a:pt x="1342391" y="9857"/>
                </a:lnTo>
                <a:lnTo>
                  <a:pt x="1344931" y="12719"/>
                </a:lnTo>
                <a:lnTo>
                  <a:pt x="1346836" y="15262"/>
                </a:lnTo>
                <a:lnTo>
                  <a:pt x="1348424" y="18124"/>
                </a:lnTo>
                <a:lnTo>
                  <a:pt x="1350011" y="20986"/>
                </a:lnTo>
                <a:lnTo>
                  <a:pt x="1351281" y="23848"/>
                </a:lnTo>
                <a:lnTo>
                  <a:pt x="1351916" y="27345"/>
                </a:lnTo>
                <a:lnTo>
                  <a:pt x="1352551" y="30843"/>
                </a:lnTo>
                <a:lnTo>
                  <a:pt x="1352551" y="34341"/>
                </a:lnTo>
                <a:lnTo>
                  <a:pt x="1352551" y="180290"/>
                </a:lnTo>
                <a:lnTo>
                  <a:pt x="1352551" y="183469"/>
                </a:lnTo>
                <a:lnTo>
                  <a:pt x="1351916" y="186967"/>
                </a:lnTo>
                <a:lnTo>
                  <a:pt x="1351281" y="190147"/>
                </a:lnTo>
                <a:lnTo>
                  <a:pt x="1350011" y="193327"/>
                </a:lnTo>
                <a:lnTo>
                  <a:pt x="1348424" y="196188"/>
                </a:lnTo>
                <a:lnTo>
                  <a:pt x="1346836" y="199368"/>
                </a:lnTo>
                <a:lnTo>
                  <a:pt x="1344931" y="201912"/>
                </a:lnTo>
                <a:lnTo>
                  <a:pt x="1342391" y="204138"/>
                </a:lnTo>
                <a:lnTo>
                  <a:pt x="1340169" y="206681"/>
                </a:lnTo>
                <a:lnTo>
                  <a:pt x="1337629" y="208271"/>
                </a:lnTo>
                <a:lnTo>
                  <a:pt x="1334771" y="210179"/>
                </a:lnTo>
                <a:lnTo>
                  <a:pt x="1331913" y="211769"/>
                </a:lnTo>
                <a:lnTo>
                  <a:pt x="1328421" y="212723"/>
                </a:lnTo>
                <a:lnTo>
                  <a:pt x="1325563" y="213677"/>
                </a:lnTo>
                <a:lnTo>
                  <a:pt x="1321753" y="213995"/>
                </a:lnTo>
                <a:lnTo>
                  <a:pt x="1318578" y="214313"/>
                </a:lnTo>
                <a:lnTo>
                  <a:pt x="1315086" y="213995"/>
                </a:lnTo>
                <a:lnTo>
                  <a:pt x="1311593" y="213677"/>
                </a:lnTo>
                <a:lnTo>
                  <a:pt x="1308418" y="212723"/>
                </a:lnTo>
                <a:lnTo>
                  <a:pt x="1305243" y="211769"/>
                </a:lnTo>
                <a:lnTo>
                  <a:pt x="1302068" y="210179"/>
                </a:lnTo>
                <a:lnTo>
                  <a:pt x="1299528" y="208271"/>
                </a:lnTo>
                <a:lnTo>
                  <a:pt x="1296671" y="206681"/>
                </a:lnTo>
                <a:lnTo>
                  <a:pt x="1294448" y="204138"/>
                </a:lnTo>
                <a:lnTo>
                  <a:pt x="1292226" y="201912"/>
                </a:lnTo>
                <a:lnTo>
                  <a:pt x="1290003" y="199368"/>
                </a:lnTo>
                <a:lnTo>
                  <a:pt x="1288416" y="196188"/>
                </a:lnTo>
                <a:lnTo>
                  <a:pt x="1287146" y="193327"/>
                </a:lnTo>
                <a:lnTo>
                  <a:pt x="1285876" y="190147"/>
                </a:lnTo>
                <a:lnTo>
                  <a:pt x="1285241" y="186967"/>
                </a:lnTo>
                <a:lnTo>
                  <a:pt x="1284288" y="183469"/>
                </a:lnTo>
                <a:lnTo>
                  <a:pt x="1284288" y="180290"/>
                </a:lnTo>
                <a:lnTo>
                  <a:pt x="1284288" y="34341"/>
                </a:lnTo>
                <a:lnTo>
                  <a:pt x="1284288" y="30843"/>
                </a:lnTo>
                <a:lnTo>
                  <a:pt x="1285241" y="27345"/>
                </a:lnTo>
                <a:lnTo>
                  <a:pt x="1285876" y="23848"/>
                </a:lnTo>
                <a:lnTo>
                  <a:pt x="1287146" y="20986"/>
                </a:lnTo>
                <a:lnTo>
                  <a:pt x="1288416" y="18124"/>
                </a:lnTo>
                <a:lnTo>
                  <a:pt x="1290003" y="15262"/>
                </a:lnTo>
                <a:lnTo>
                  <a:pt x="1292226" y="12719"/>
                </a:lnTo>
                <a:lnTo>
                  <a:pt x="1294448" y="9857"/>
                </a:lnTo>
                <a:lnTo>
                  <a:pt x="1296671" y="7949"/>
                </a:lnTo>
                <a:lnTo>
                  <a:pt x="1299528" y="6041"/>
                </a:lnTo>
                <a:lnTo>
                  <a:pt x="1302068" y="4133"/>
                </a:lnTo>
                <a:lnTo>
                  <a:pt x="1305243" y="2544"/>
                </a:lnTo>
                <a:lnTo>
                  <a:pt x="1308418" y="1590"/>
                </a:lnTo>
                <a:lnTo>
                  <a:pt x="1311593" y="636"/>
                </a:lnTo>
                <a:lnTo>
                  <a:pt x="1315086" y="318"/>
                </a:lnTo>
                <a:lnTo>
                  <a:pt x="1318578" y="0"/>
                </a:lnTo>
                <a:close/>
              </a:path>
            </a:pathLst>
          </a:custGeom>
          <a:solidFill>
            <a:schemeClr val="accent1"/>
          </a:solidFill>
          <a:ln>
            <a:noFill/>
          </a:ln>
        </p:spPr>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charset="0"/>
                <a:ea typeface="宋体" panose="02010600030101010101" pitchFamily="2" charset="-122"/>
                <a:cs typeface="+mn-cs"/>
              </a:defRPr>
            </a:lvl9pPr>
          </a:lstStyle>
          <a:p>
            <a:pPr algn="ctr">
              <a:defRPr/>
            </a:pPr>
            <a:endParaRPr lang="zh-CN" altLang="en-US">
              <a:solidFill>
                <a:srgbClr val="FFFFFF"/>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425039" y="780414"/>
            <a:ext cx="9749642" cy="4663665"/>
          </a:xfrm>
        </p:spPr>
        <p:txBody>
          <a:bodyPr>
            <a:noAutofit/>
          </a:bodyPr>
          <a:lstStyle/>
          <a:p>
            <a:pPr marL="0" algn="l">
              <a:lnSpc>
                <a:spcPct val="190000"/>
              </a:lnSpc>
              <a:buClrTx/>
              <a:buSzTx/>
              <a:buFont typeface="Wingdings" panose="05000000000000000000" pitchFamily="2" charset="2"/>
              <a:buNone/>
            </a:pPr>
            <a:r>
              <a:rPr lang="en-US" sz="2000" b="1" dirty="0">
                <a:latin typeface="+mn-ea"/>
              </a:rPr>
              <a:t>（二）关于普查的对象和范围</a:t>
            </a:r>
            <a:endParaRPr lang="en-US" sz="2000" b="1" dirty="0">
              <a:latin typeface="+mn-ea"/>
            </a:endParaRPr>
          </a:p>
          <a:p>
            <a:pPr marL="0" algn="l">
              <a:lnSpc>
                <a:spcPct val="190000"/>
              </a:lnSpc>
              <a:buClrTx/>
              <a:buSzTx/>
              <a:buFont typeface="Wingdings" panose="05000000000000000000" pitchFamily="2" charset="2"/>
              <a:buNone/>
            </a:pPr>
            <a:r>
              <a:rPr lang="en-US" sz="2000" dirty="0">
                <a:latin typeface="+mn-ea"/>
              </a:rPr>
              <a:t>        1.普查对象：在我区从事第二产业和第三产业活动的全部法人单位、产业活动单位和个体经营户。</a:t>
            </a:r>
            <a:endParaRPr lang="en-US" sz="2000" dirty="0">
              <a:latin typeface="+mn-ea"/>
            </a:endParaRPr>
          </a:p>
          <a:p>
            <a:pPr marL="0" algn="l">
              <a:lnSpc>
                <a:spcPct val="190000"/>
              </a:lnSpc>
              <a:buClrTx/>
              <a:buSzTx/>
              <a:buFont typeface="Wingdings" panose="05000000000000000000" pitchFamily="2" charset="2"/>
              <a:buNone/>
            </a:pPr>
            <a:r>
              <a:rPr lang="en-US" sz="2000" dirty="0">
                <a:latin typeface="+mn-ea"/>
              </a:rPr>
              <a:t>        2.普查范围：采矿业，制造业，电力、热力、燃气及水生产和供应业，建筑业，批发和零售业，交通运输、仓储和邮政业，住宿和餐饮业，信息传输、软件和信息技术服务业，金融业，房地产业，租赁和商务服务业，科学研究和技术服务业，水利、环境和公共设施管理业，居民服务、修理和其他服务业，教育，卫生和社会工作，文化、体育和娱乐业，公共管理、社会保障和社会组织等。</a:t>
            </a:r>
            <a:endParaRPr lang="en-US" sz="2000" dirty="0">
              <a:latin typeface="+mn-ea"/>
            </a:endParaRPr>
          </a:p>
        </p:txBody>
      </p:sp>
      <p:sp>
        <p:nvSpPr>
          <p:cNvPr id="5" name="手势"/>
          <p:cNvSpPr/>
          <p:nvPr/>
        </p:nvSpPr>
        <p:spPr bwMode="auto">
          <a:xfrm flipH="1">
            <a:off x="10401299" y="5232241"/>
            <a:ext cx="1744980" cy="1625759"/>
          </a:xfrm>
          <a:custGeom>
            <a:avLst/>
            <a:gdLst>
              <a:gd name="T0" fmla="*/ 1264650 w 2063750"/>
              <a:gd name="T1" fmla="*/ 933236 h 1925638"/>
              <a:gd name="T2" fmla="*/ 1205010 w 2063750"/>
              <a:gd name="T3" fmla="*/ 981200 h 1925638"/>
              <a:gd name="T4" fmla="*/ 1169637 w 2063750"/>
              <a:gd name="T5" fmla="*/ 913641 h 1925638"/>
              <a:gd name="T6" fmla="*/ 1863628 w 2063750"/>
              <a:gd name="T7" fmla="*/ 619424 h 1925638"/>
              <a:gd name="T8" fmla="*/ 1873035 w 2063750"/>
              <a:gd name="T9" fmla="*/ 667280 h 1925638"/>
              <a:gd name="T10" fmla="*/ 1691374 w 2063750"/>
              <a:gd name="T11" fmla="*/ 669322 h 1925638"/>
              <a:gd name="T12" fmla="*/ 1696077 w 2063750"/>
              <a:gd name="T13" fmla="*/ 621175 h 1925638"/>
              <a:gd name="T14" fmla="*/ 742063 w 2063750"/>
              <a:gd name="T15" fmla="*/ 629637 h 1925638"/>
              <a:gd name="T16" fmla="*/ 727975 w 2063750"/>
              <a:gd name="T17" fmla="*/ 676034 h 1925638"/>
              <a:gd name="T18" fmla="*/ 550987 w 2063750"/>
              <a:gd name="T19" fmla="*/ 656483 h 1925638"/>
              <a:gd name="T20" fmla="*/ 577990 w 2063750"/>
              <a:gd name="T21" fmla="*/ 615922 h 1925638"/>
              <a:gd name="T22" fmla="*/ 1273128 w 2063750"/>
              <a:gd name="T23" fmla="*/ 560052 h 1925638"/>
              <a:gd name="T24" fmla="*/ 1196826 w 2063750"/>
              <a:gd name="T25" fmla="*/ 846374 h 1925638"/>
              <a:gd name="T26" fmla="*/ 1157651 w 2063750"/>
              <a:gd name="T27" fmla="*/ 551279 h 1925638"/>
              <a:gd name="T28" fmla="*/ 1196634 w 2063750"/>
              <a:gd name="T29" fmla="*/ 394965 h 1925638"/>
              <a:gd name="T30" fmla="*/ 1004375 w 2063750"/>
              <a:gd name="T31" fmla="*/ 453667 h 1925638"/>
              <a:gd name="T32" fmla="*/ 916159 w 2063750"/>
              <a:gd name="T33" fmla="*/ 617446 h 1925638"/>
              <a:gd name="T34" fmla="*/ 942243 w 2063750"/>
              <a:gd name="T35" fmla="*/ 775648 h 1925638"/>
              <a:gd name="T36" fmla="*/ 1065042 w 2063750"/>
              <a:gd name="T37" fmla="*/ 952636 h 1925638"/>
              <a:gd name="T38" fmla="*/ 1352258 w 2063750"/>
              <a:gd name="T39" fmla="*/ 1009577 h 1925638"/>
              <a:gd name="T40" fmla="*/ 1456007 w 2063750"/>
              <a:gd name="T41" fmla="*/ 831122 h 1925638"/>
              <a:gd name="T42" fmla="*/ 1514915 w 2063750"/>
              <a:gd name="T43" fmla="*/ 694346 h 1925638"/>
              <a:gd name="T44" fmla="*/ 1484729 w 2063750"/>
              <a:gd name="T45" fmla="*/ 506499 h 1925638"/>
              <a:gd name="T46" fmla="*/ 1323829 w 2063750"/>
              <a:gd name="T47" fmla="*/ 407879 h 1925638"/>
              <a:gd name="T48" fmla="*/ 1277230 w 2063750"/>
              <a:gd name="T49" fmla="*/ 330686 h 1925638"/>
              <a:gd name="T50" fmla="*/ 1483556 w 2063750"/>
              <a:gd name="T51" fmla="*/ 408467 h 1925638"/>
              <a:gd name="T52" fmla="*/ 1585840 w 2063750"/>
              <a:gd name="T53" fmla="*/ 598074 h 1925638"/>
              <a:gd name="T54" fmla="*/ 1556532 w 2063750"/>
              <a:gd name="T55" fmla="*/ 799717 h 1925638"/>
              <a:gd name="T56" fmla="*/ 1444577 w 2063750"/>
              <a:gd name="T57" fmla="*/ 953809 h 1925638"/>
              <a:gd name="T58" fmla="*/ 1379514 w 2063750"/>
              <a:gd name="T59" fmla="*/ 1234993 h 1925638"/>
              <a:gd name="T60" fmla="*/ 1224769 w 2063750"/>
              <a:gd name="T61" fmla="*/ 1299859 h 1925638"/>
              <a:gd name="T62" fmla="*/ 973458 w 2063750"/>
              <a:gd name="T63" fmla="*/ 1301550 h 1925638"/>
              <a:gd name="T64" fmla="*/ 884643 w 2063750"/>
              <a:gd name="T65" fmla="*/ 1352828 h 1925638"/>
              <a:gd name="T66" fmla="*/ 1171315 w 2063750"/>
              <a:gd name="T67" fmla="*/ 1381250 h 1925638"/>
              <a:gd name="T68" fmla="*/ 1609826 w 2063750"/>
              <a:gd name="T69" fmla="*/ 1205732 h 1925638"/>
              <a:gd name="T70" fmla="*/ 1769285 w 2063750"/>
              <a:gd name="T71" fmla="*/ 1202215 h 1925638"/>
              <a:gd name="T72" fmla="*/ 1698033 w 2063750"/>
              <a:gd name="T73" fmla="*/ 1343539 h 1925638"/>
              <a:gd name="T74" fmla="*/ 1830840 w 2063750"/>
              <a:gd name="T75" fmla="*/ 1309461 h 1925638"/>
              <a:gd name="T76" fmla="*/ 1902362 w 2063750"/>
              <a:gd name="T77" fmla="*/ 1344330 h 1925638"/>
              <a:gd name="T78" fmla="*/ 1805632 w 2063750"/>
              <a:gd name="T79" fmla="*/ 1426962 h 1925638"/>
              <a:gd name="T80" fmla="*/ 1115916 w 2063750"/>
              <a:gd name="T81" fmla="*/ 1759833 h 1925638"/>
              <a:gd name="T82" fmla="*/ 544327 w 2063750"/>
              <a:gd name="T83" fmla="*/ 1713829 h 1925638"/>
              <a:gd name="T84" fmla="*/ 50124 w 2063750"/>
              <a:gd name="T85" fmla="*/ 1388576 h 1925638"/>
              <a:gd name="T86" fmla="*/ 277587 w 2063750"/>
              <a:gd name="T87" fmla="*/ 1364841 h 1925638"/>
              <a:gd name="T88" fmla="*/ 557812 w 2063750"/>
              <a:gd name="T89" fmla="*/ 1209541 h 1925638"/>
              <a:gd name="T90" fmla="*/ 1023426 w 2063750"/>
              <a:gd name="T91" fmla="*/ 1057126 h 1925638"/>
              <a:gd name="T92" fmla="*/ 919090 w 2063750"/>
              <a:gd name="T93" fmla="*/ 864876 h 1925638"/>
              <a:gd name="T94" fmla="*/ 854320 w 2063750"/>
              <a:gd name="T95" fmla="*/ 707847 h 1925638"/>
              <a:gd name="T96" fmla="*/ 887730 w 2063750"/>
              <a:gd name="T97" fmla="*/ 478909 h 1925638"/>
              <a:gd name="T98" fmla="*/ 1065042 w 2063750"/>
              <a:gd name="T99" fmla="*/ 350938 h 1925638"/>
              <a:gd name="T100" fmla="*/ 1690144 w 2063750"/>
              <a:gd name="T101" fmla="*/ 203159 h 1925638"/>
              <a:gd name="T102" fmla="*/ 1700127 w 2063750"/>
              <a:gd name="T103" fmla="*/ 250943 h 1925638"/>
              <a:gd name="T104" fmla="*/ 1558014 w 2063750"/>
              <a:gd name="T105" fmla="*/ 348271 h 1925638"/>
              <a:gd name="T106" fmla="*/ 1655497 w 2063750"/>
              <a:gd name="T107" fmla="*/ 206383 h 1925638"/>
              <a:gd name="T108" fmla="*/ 904489 w 2063750"/>
              <a:gd name="T109" fmla="*/ 306056 h 1925638"/>
              <a:gd name="T110" fmla="*/ 895180 w 2063750"/>
              <a:gd name="T111" fmla="*/ 353841 h 1925638"/>
              <a:gd name="T112" fmla="*/ 757001 w 2063750"/>
              <a:gd name="T113" fmla="*/ 243028 h 1925638"/>
              <a:gd name="T114" fmla="*/ 779982 w 2063750"/>
              <a:gd name="T115" fmla="*/ 199933 h 1925638"/>
              <a:gd name="T116" fmla="*/ 1248509 w 2063750"/>
              <a:gd name="T117" fmla="*/ 28478 h 1925638"/>
              <a:gd name="T118" fmla="*/ 1217149 w 2063750"/>
              <a:gd name="T119" fmla="*/ 197882 h 1925638"/>
              <a:gd name="T120" fmla="*/ 1185497 w 2063750"/>
              <a:gd name="T121" fmla="*/ 28478 h 192563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2063750" h="1925638">
                <a:moveTo>
                  <a:pt x="1310496" y="957198"/>
                </a:moveTo>
                <a:lnTo>
                  <a:pt x="1315880" y="957198"/>
                </a:lnTo>
                <a:lnTo>
                  <a:pt x="1321581" y="957198"/>
                </a:lnTo>
                <a:lnTo>
                  <a:pt x="1326965" y="958465"/>
                </a:lnTo>
                <a:lnTo>
                  <a:pt x="1332032" y="959732"/>
                </a:lnTo>
                <a:lnTo>
                  <a:pt x="1337099" y="961316"/>
                </a:lnTo>
                <a:lnTo>
                  <a:pt x="1341850" y="963533"/>
                </a:lnTo>
                <a:lnTo>
                  <a:pt x="1346284" y="966383"/>
                </a:lnTo>
                <a:lnTo>
                  <a:pt x="1350718" y="969234"/>
                </a:lnTo>
                <a:lnTo>
                  <a:pt x="1354202" y="973035"/>
                </a:lnTo>
                <a:lnTo>
                  <a:pt x="1357685" y="976519"/>
                </a:lnTo>
                <a:lnTo>
                  <a:pt x="1360536" y="980637"/>
                </a:lnTo>
                <a:lnTo>
                  <a:pt x="1363386" y="985072"/>
                </a:lnTo>
                <a:lnTo>
                  <a:pt x="1365603" y="989506"/>
                </a:lnTo>
                <a:lnTo>
                  <a:pt x="1367503" y="994574"/>
                </a:lnTo>
                <a:lnTo>
                  <a:pt x="1369087" y="999959"/>
                </a:lnTo>
                <a:lnTo>
                  <a:pt x="1369720" y="1005344"/>
                </a:lnTo>
                <a:lnTo>
                  <a:pt x="1370037" y="1010728"/>
                </a:lnTo>
                <a:lnTo>
                  <a:pt x="1369720" y="1016113"/>
                </a:lnTo>
                <a:lnTo>
                  <a:pt x="1369087" y="1021181"/>
                </a:lnTo>
                <a:lnTo>
                  <a:pt x="1367503" y="1026566"/>
                </a:lnTo>
                <a:lnTo>
                  <a:pt x="1365603" y="1031634"/>
                </a:lnTo>
                <a:lnTo>
                  <a:pt x="1363386" y="1036385"/>
                </a:lnTo>
                <a:lnTo>
                  <a:pt x="1360536" y="1040503"/>
                </a:lnTo>
                <a:lnTo>
                  <a:pt x="1357685" y="1044620"/>
                </a:lnTo>
                <a:lnTo>
                  <a:pt x="1354202" y="1048738"/>
                </a:lnTo>
                <a:lnTo>
                  <a:pt x="1350718" y="1051906"/>
                </a:lnTo>
                <a:lnTo>
                  <a:pt x="1346284" y="1055073"/>
                </a:lnTo>
                <a:lnTo>
                  <a:pt x="1341850" y="1057290"/>
                </a:lnTo>
                <a:lnTo>
                  <a:pt x="1337099" y="1059507"/>
                </a:lnTo>
                <a:lnTo>
                  <a:pt x="1332032" y="1061408"/>
                </a:lnTo>
                <a:lnTo>
                  <a:pt x="1326965" y="1062675"/>
                </a:lnTo>
                <a:lnTo>
                  <a:pt x="1321581" y="1063308"/>
                </a:lnTo>
                <a:lnTo>
                  <a:pt x="1315880" y="1063625"/>
                </a:lnTo>
                <a:lnTo>
                  <a:pt x="1310496" y="1063308"/>
                </a:lnTo>
                <a:lnTo>
                  <a:pt x="1305428" y="1062675"/>
                </a:lnTo>
                <a:lnTo>
                  <a:pt x="1300361" y="1061408"/>
                </a:lnTo>
                <a:lnTo>
                  <a:pt x="1295294" y="1059507"/>
                </a:lnTo>
                <a:lnTo>
                  <a:pt x="1290543" y="1057290"/>
                </a:lnTo>
                <a:lnTo>
                  <a:pt x="1286109" y="1055073"/>
                </a:lnTo>
                <a:lnTo>
                  <a:pt x="1281992" y="1051906"/>
                </a:lnTo>
                <a:lnTo>
                  <a:pt x="1278191" y="1048738"/>
                </a:lnTo>
                <a:lnTo>
                  <a:pt x="1275024" y="1044620"/>
                </a:lnTo>
                <a:lnTo>
                  <a:pt x="1271857" y="1040503"/>
                </a:lnTo>
                <a:lnTo>
                  <a:pt x="1269324" y="1036385"/>
                </a:lnTo>
                <a:lnTo>
                  <a:pt x="1267107" y="1031634"/>
                </a:lnTo>
                <a:lnTo>
                  <a:pt x="1265206" y="1026566"/>
                </a:lnTo>
                <a:lnTo>
                  <a:pt x="1263940" y="1021181"/>
                </a:lnTo>
                <a:lnTo>
                  <a:pt x="1263306" y="1016113"/>
                </a:lnTo>
                <a:lnTo>
                  <a:pt x="1262989" y="1010728"/>
                </a:lnTo>
                <a:lnTo>
                  <a:pt x="1263306" y="1005344"/>
                </a:lnTo>
                <a:lnTo>
                  <a:pt x="1263940" y="999959"/>
                </a:lnTo>
                <a:lnTo>
                  <a:pt x="1265206" y="994574"/>
                </a:lnTo>
                <a:lnTo>
                  <a:pt x="1267107" y="989506"/>
                </a:lnTo>
                <a:lnTo>
                  <a:pt x="1269324" y="985072"/>
                </a:lnTo>
                <a:lnTo>
                  <a:pt x="1271857" y="980637"/>
                </a:lnTo>
                <a:lnTo>
                  <a:pt x="1275024" y="976519"/>
                </a:lnTo>
                <a:lnTo>
                  <a:pt x="1278191" y="973035"/>
                </a:lnTo>
                <a:lnTo>
                  <a:pt x="1281992" y="969234"/>
                </a:lnTo>
                <a:lnTo>
                  <a:pt x="1286109" y="966383"/>
                </a:lnTo>
                <a:lnTo>
                  <a:pt x="1290543" y="963533"/>
                </a:lnTo>
                <a:lnTo>
                  <a:pt x="1295294" y="961316"/>
                </a:lnTo>
                <a:lnTo>
                  <a:pt x="1300361" y="959732"/>
                </a:lnTo>
                <a:lnTo>
                  <a:pt x="1305428" y="958465"/>
                </a:lnTo>
                <a:lnTo>
                  <a:pt x="1310496" y="957198"/>
                </a:lnTo>
                <a:close/>
                <a:moveTo>
                  <a:pt x="1856524" y="666750"/>
                </a:moveTo>
                <a:lnTo>
                  <a:pt x="2002690" y="666750"/>
                </a:lnTo>
                <a:lnTo>
                  <a:pt x="2005874" y="667066"/>
                </a:lnTo>
                <a:lnTo>
                  <a:pt x="2009695" y="667382"/>
                </a:lnTo>
                <a:lnTo>
                  <a:pt x="2012561" y="668330"/>
                </a:lnTo>
                <a:lnTo>
                  <a:pt x="2016064" y="669595"/>
                </a:lnTo>
                <a:lnTo>
                  <a:pt x="2018930" y="670859"/>
                </a:lnTo>
                <a:lnTo>
                  <a:pt x="2021796" y="672755"/>
                </a:lnTo>
                <a:lnTo>
                  <a:pt x="2024344" y="674335"/>
                </a:lnTo>
                <a:lnTo>
                  <a:pt x="2026891" y="676863"/>
                </a:lnTo>
                <a:lnTo>
                  <a:pt x="2029121" y="679076"/>
                </a:lnTo>
                <a:lnTo>
                  <a:pt x="2031031" y="681920"/>
                </a:lnTo>
                <a:lnTo>
                  <a:pt x="2032623" y="684764"/>
                </a:lnTo>
                <a:lnTo>
                  <a:pt x="2034216" y="687292"/>
                </a:lnTo>
                <a:lnTo>
                  <a:pt x="2035489" y="690769"/>
                </a:lnTo>
                <a:lnTo>
                  <a:pt x="2036126" y="693929"/>
                </a:lnTo>
                <a:lnTo>
                  <a:pt x="2036763" y="697405"/>
                </a:lnTo>
                <a:lnTo>
                  <a:pt x="2036763" y="700566"/>
                </a:lnTo>
                <a:lnTo>
                  <a:pt x="2036763" y="704358"/>
                </a:lnTo>
                <a:lnTo>
                  <a:pt x="2036126" y="707834"/>
                </a:lnTo>
                <a:lnTo>
                  <a:pt x="2035489" y="710995"/>
                </a:lnTo>
                <a:lnTo>
                  <a:pt x="2034216" y="714155"/>
                </a:lnTo>
                <a:lnTo>
                  <a:pt x="2032623" y="716999"/>
                </a:lnTo>
                <a:lnTo>
                  <a:pt x="2031031" y="720160"/>
                </a:lnTo>
                <a:lnTo>
                  <a:pt x="2029121" y="722688"/>
                </a:lnTo>
                <a:lnTo>
                  <a:pt x="2026891" y="724900"/>
                </a:lnTo>
                <a:lnTo>
                  <a:pt x="2024344" y="727112"/>
                </a:lnTo>
                <a:lnTo>
                  <a:pt x="2021796" y="729009"/>
                </a:lnTo>
                <a:lnTo>
                  <a:pt x="2018930" y="730905"/>
                </a:lnTo>
                <a:lnTo>
                  <a:pt x="2016064" y="732169"/>
                </a:lnTo>
                <a:lnTo>
                  <a:pt x="2012561" y="733433"/>
                </a:lnTo>
                <a:lnTo>
                  <a:pt x="2009695" y="734381"/>
                </a:lnTo>
                <a:lnTo>
                  <a:pt x="2005874" y="734697"/>
                </a:lnTo>
                <a:lnTo>
                  <a:pt x="2002690" y="735013"/>
                </a:lnTo>
                <a:lnTo>
                  <a:pt x="1856524" y="735013"/>
                </a:lnTo>
                <a:lnTo>
                  <a:pt x="1853339" y="734697"/>
                </a:lnTo>
                <a:lnTo>
                  <a:pt x="1849518" y="734381"/>
                </a:lnTo>
                <a:lnTo>
                  <a:pt x="1846652" y="733433"/>
                </a:lnTo>
                <a:lnTo>
                  <a:pt x="1843149" y="732169"/>
                </a:lnTo>
                <a:lnTo>
                  <a:pt x="1840283" y="730905"/>
                </a:lnTo>
                <a:lnTo>
                  <a:pt x="1837417" y="729009"/>
                </a:lnTo>
                <a:lnTo>
                  <a:pt x="1834870" y="727112"/>
                </a:lnTo>
                <a:lnTo>
                  <a:pt x="1832322" y="724900"/>
                </a:lnTo>
                <a:lnTo>
                  <a:pt x="1830093" y="722688"/>
                </a:lnTo>
                <a:lnTo>
                  <a:pt x="1828182" y="720160"/>
                </a:lnTo>
                <a:lnTo>
                  <a:pt x="1826590" y="716999"/>
                </a:lnTo>
                <a:lnTo>
                  <a:pt x="1824998" y="714155"/>
                </a:lnTo>
                <a:lnTo>
                  <a:pt x="1823724" y="710995"/>
                </a:lnTo>
                <a:lnTo>
                  <a:pt x="1823087" y="707834"/>
                </a:lnTo>
                <a:lnTo>
                  <a:pt x="1822450" y="704358"/>
                </a:lnTo>
                <a:lnTo>
                  <a:pt x="1822450" y="700566"/>
                </a:lnTo>
                <a:lnTo>
                  <a:pt x="1822450" y="697405"/>
                </a:lnTo>
                <a:lnTo>
                  <a:pt x="1823087" y="693929"/>
                </a:lnTo>
                <a:lnTo>
                  <a:pt x="1823724" y="690769"/>
                </a:lnTo>
                <a:lnTo>
                  <a:pt x="1824998" y="687292"/>
                </a:lnTo>
                <a:lnTo>
                  <a:pt x="1826590" y="684764"/>
                </a:lnTo>
                <a:lnTo>
                  <a:pt x="1828182" y="681920"/>
                </a:lnTo>
                <a:lnTo>
                  <a:pt x="1830093" y="679076"/>
                </a:lnTo>
                <a:lnTo>
                  <a:pt x="1832322" y="676863"/>
                </a:lnTo>
                <a:lnTo>
                  <a:pt x="1834870" y="674335"/>
                </a:lnTo>
                <a:lnTo>
                  <a:pt x="1837417" y="672755"/>
                </a:lnTo>
                <a:lnTo>
                  <a:pt x="1840283" y="670859"/>
                </a:lnTo>
                <a:lnTo>
                  <a:pt x="1843149" y="669595"/>
                </a:lnTo>
                <a:lnTo>
                  <a:pt x="1846652" y="668330"/>
                </a:lnTo>
                <a:lnTo>
                  <a:pt x="1849518" y="667382"/>
                </a:lnTo>
                <a:lnTo>
                  <a:pt x="1853339" y="667066"/>
                </a:lnTo>
                <a:lnTo>
                  <a:pt x="1856524" y="666750"/>
                </a:lnTo>
                <a:close/>
                <a:moveTo>
                  <a:pt x="629654" y="666750"/>
                </a:moveTo>
                <a:lnTo>
                  <a:pt x="775285" y="666750"/>
                </a:lnTo>
                <a:lnTo>
                  <a:pt x="778783" y="667066"/>
                </a:lnTo>
                <a:lnTo>
                  <a:pt x="781962" y="667382"/>
                </a:lnTo>
                <a:lnTo>
                  <a:pt x="785460" y="668330"/>
                </a:lnTo>
                <a:lnTo>
                  <a:pt x="788640" y="669595"/>
                </a:lnTo>
                <a:lnTo>
                  <a:pt x="791819" y="670859"/>
                </a:lnTo>
                <a:lnTo>
                  <a:pt x="794363" y="672755"/>
                </a:lnTo>
                <a:lnTo>
                  <a:pt x="797225" y="674335"/>
                </a:lnTo>
                <a:lnTo>
                  <a:pt x="799451" y="676863"/>
                </a:lnTo>
                <a:lnTo>
                  <a:pt x="801677" y="679076"/>
                </a:lnTo>
                <a:lnTo>
                  <a:pt x="803902" y="681920"/>
                </a:lnTo>
                <a:lnTo>
                  <a:pt x="805492" y="684764"/>
                </a:lnTo>
                <a:lnTo>
                  <a:pt x="806764" y="687292"/>
                </a:lnTo>
                <a:lnTo>
                  <a:pt x="808036" y="690769"/>
                </a:lnTo>
                <a:lnTo>
                  <a:pt x="808990" y="693929"/>
                </a:lnTo>
                <a:lnTo>
                  <a:pt x="809626" y="697405"/>
                </a:lnTo>
                <a:lnTo>
                  <a:pt x="809626" y="700566"/>
                </a:lnTo>
                <a:lnTo>
                  <a:pt x="809626" y="704358"/>
                </a:lnTo>
                <a:lnTo>
                  <a:pt x="808990" y="707834"/>
                </a:lnTo>
                <a:lnTo>
                  <a:pt x="808036" y="710995"/>
                </a:lnTo>
                <a:lnTo>
                  <a:pt x="806764" y="714155"/>
                </a:lnTo>
                <a:lnTo>
                  <a:pt x="805492" y="716999"/>
                </a:lnTo>
                <a:lnTo>
                  <a:pt x="803902" y="720160"/>
                </a:lnTo>
                <a:lnTo>
                  <a:pt x="801677" y="722688"/>
                </a:lnTo>
                <a:lnTo>
                  <a:pt x="799451" y="724900"/>
                </a:lnTo>
                <a:lnTo>
                  <a:pt x="797225" y="727112"/>
                </a:lnTo>
                <a:lnTo>
                  <a:pt x="794363" y="729009"/>
                </a:lnTo>
                <a:lnTo>
                  <a:pt x="791819" y="730905"/>
                </a:lnTo>
                <a:lnTo>
                  <a:pt x="788640" y="732169"/>
                </a:lnTo>
                <a:lnTo>
                  <a:pt x="785460" y="733433"/>
                </a:lnTo>
                <a:lnTo>
                  <a:pt x="781962" y="734381"/>
                </a:lnTo>
                <a:lnTo>
                  <a:pt x="778783" y="734697"/>
                </a:lnTo>
                <a:lnTo>
                  <a:pt x="775285" y="735013"/>
                </a:lnTo>
                <a:lnTo>
                  <a:pt x="629654" y="735013"/>
                </a:lnTo>
                <a:lnTo>
                  <a:pt x="626156" y="734697"/>
                </a:lnTo>
                <a:lnTo>
                  <a:pt x="622976" y="734381"/>
                </a:lnTo>
                <a:lnTo>
                  <a:pt x="619479" y="733433"/>
                </a:lnTo>
                <a:lnTo>
                  <a:pt x="616299" y="732169"/>
                </a:lnTo>
                <a:lnTo>
                  <a:pt x="613119" y="730905"/>
                </a:lnTo>
                <a:lnTo>
                  <a:pt x="610576" y="729009"/>
                </a:lnTo>
                <a:lnTo>
                  <a:pt x="607714" y="727112"/>
                </a:lnTo>
                <a:lnTo>
                  <a:pt x="605488" y="724900"/>
                </a:lnTo>
                <a:lnTo>
                  <a:pt x="603262" y="722688"/>
                </a:lnTo>
                <a:lnTo>
                  <a:pt x="601036" y="720160"/>
                </a:lnTo>
                <a:lnTo>
                  <a:pt x="599447" y="716999"/>
                </a:lnTo>
                <a:lnTo>
                  <a:pt x="598175" y="714155"/>
                </a:lnTo>
                <a:lnTo>
                  <a:pt x="596903" y="710995"/>
                </a:lnTo>
                <a:lnTo>
                  <a:pt x="596267" y="707834"/>
                </a:lnTo>
                <a:lnTo>
                  <a:pt x="595313" y="704358"/>
                </a:lnTo>
                <a:lnTo>
                  <a:pt x="595313" y="700566"/>
                </a:lnTo>
                <a:lnTo>
                  <a:pt x="595313" y="697405"/>
                </a:lnTo>
                <a:lnTo>
                  <a:pt x="596267" y="693929"/>
                </a:lnTo>
                <a:lnTo>
                  <a:pt x="596903" y="690769"/>
                </a:lnTo>
                <a:lnTo>
                  <a:pt x="598175" y="687292"/>
                </a:lnTo>
                <a:lnTo>
                  <a:pt x="599447" y="684764"/>
                </a:lnTo>
                <a:lnTo>
                  <a:pt x="601036" y="681920"/>
                </a:lnTo>
                <a:lnTo>
                  <a:pt x="603262" y="679076"/>
                </a:lnTo>
                <a:lnTo>
                  <a:pt x="605488" y="676863"/>
                </a:lnTo>
                <a:lnTo>
                  <a:pt x="607714" y="674335"/>
                </a:lnTo>
                <a:lnTo>
                  <a:pt x="610576" y="672755"/>
                </a:lnTo>
                <a:lnTo>
                  <a:pt x="613119" y="670859"/>
                </a:lnTo>
                <a:lnTo>
                  <a:pt x="616299" y="669595"/>
                </a:lnTo>
                <a:lnTo>
                  <a:pt x="619479" y="668330"/>
                </a:lnTo>
                <a:lnTo>
                  <a:pt x="622976" y="667382"/>
                </a:lnTo>
                <a:lnTo>
                  <a:pt x="626156" y="667066"/>
                </a:lnTo>
                <a:lnTo>
                  <a:pt x="629654" y="666750"/>
                </a:lnTo>
                <a:close/>
                <a:moveTo>
                  <a:pt x="1315880" y="528637"/>
                </a:moveTo>
                <a:lnTo>
                  <a:pt x="1321897" y="528954"/>
                </a:lnTo>
                <a:lnTo>
                  <a:pt x="1327598" y="529904"/>
                </a:lnTo>
                <a:lnTo>
                  <a:pt x="1333615" y="531805"/>
                </a:lnTo>
                <a:lnTo>
                  <a:pt x="1339316" y="534655"/>
                </a:lnTo>
                <a:lnTo>
                  <a:pt x="1345017" y="537823"/>
                </a:lnTo>
                <a:lnTo>
                  <a:pt x="1350084" y="541941"/>
                </a:lnTo>
                <a:lnTo>
                  <a:pt x="1354835" y="546375"/>
                </a:lnTo>
                <a:lnTo>
                  <a:pt x="1359586" y="551760"/>
                </a:lnTo>
                <a:lnTo>
                  <a:pt x="1364020" y="557778"/>
                </a:lnTo>
                <a:lnTo>
                  <a:pt x="1367503" y="564430"/>
                </a:lnTo>
                <a:lnTo>
                  <a:pt x="1370987" y="571398"/>
                </a:lnTo>
                <a:lnTo>
                  <a:pt x="1373837" y="579634"/>
                </a:lnTo>
                <a:lnTo>
                  <a:pt x="1375104" y="583751"/>
                </a:lnTo>
                <a:lnTo>
                  <a:pt x="1376371" y="588186"/>
                </a:lnTo>
                <a:lnTo>
                  <a:pt x="1377955" y="597055"/>
                </a:lnTo>
                <a:lnTo>
                  <a:pt x="1379222" y="606557"/>
                </a:lnTo>
                <a:lnTo>
                  <a:pt x="1379538" y="616377"/>
                </a:lnTo>
                <a:lnTo>
                  <a:pt x="1379222" y="627463"/>
                </a:lnTo>
                <a:lnTo>
                  <a:pt x="1378905" y="637915"/>
                </a:lnTo>
                <a:lnTo>
                  <a:pt x="1378588" y="647101"/>
                </a:lnTo>
                <a:lnTo>
                  <a:pt x="1377955" y="655970"/>
                </a:lnTo>
                <a:lnTo>
                  <a:pt x="1376054" y="673074"/>
                </a:lnTo>
                <a:lnTo>
                  <a:pt x="1373204" y="690179"/>
                </a:lnTo>
                <a:lnTo>
                  <a:pt x="1370037" y="706967"/>
                </a:lnTo>
                <a:lnTo>
                  <a:pt x="1366237" y="725021"/>
                </a:lnTo>
                <a:lnTo>
                  <a:pt x="1361803" y="745293"/>
                </a:lnTo>
                <a:lnTo>
                  <a:pt x="1357369" y="769366"/>
                </a:lnTo>
                <a:lnTo>
                  <a:pt x="1352301" y="797873"/>
                </a:lnTo>
                <a:lnTo>
                  <a:pt x="1346917" y="830815"/>
                </a:lnTo>
                <a:lnTo>
                  <a:pt x="1344384" y="849503"/>
                </a:lnTo>
                <a:lnTo>
                  <a:pt x="1341533" y="870092"/>
                </a:lnTo>
                <a:lnTo>
                  <a:pt x="1338683" y="892264"/>
                </a:lnTo>
                <a:lnTo>
                  <a:pt x="1335832" y="916654"/>
                </a:lnTo>
                <a:lnTo>
                  <a:pt x="1296561" y="916654"/>
                </a:lnTo>
                <a:lnTo>
                  <a:pt x="1293710" y="892264"/>
                </a:lnTo>
                <a:lnTo>
                  <a:pt x="1290860" y="870092"/>
                </a:lnTo>
                <a:lnTo>
                  <a:pt x="1288326" y="849820"/>
                </a:lnTo>
                <a:lnTo>
                  <a:pt x="1285792" y="831132"/>
                </a:lnTo>
                <a:lnTo>
                  <a:pt x="1280092" y="797873"/>
                </a:lnTo>
                <a:lnTo>
                  <a:pt x="1275341" y="769366"/>
                </a:lnTo>
                <a:lnTo>
                  <a:pt x="1270590" y="745293"/>
                </a:lnTo>
                <a:lnTo>
                  <a:pt x="1266473" y="725021"/>
                </a:lnTo>
                <a:lnTo>
                  <a:pt x="1262356" y="706967"/>
                </a:lnTo>
                <a:lnTo>
                  <a:pt x="1258872" y="690179"/>
                </a:lnTo>
                <a:lnTo>
                  <a:pt x="1256339" y="673074"/>
                </a:lnTo>
                <a:lnTo>
                  <a:pt x="1254438" y="655970"/>
                </a:lnTo>
                <a:lnTo>
                  <a:pt x="1253805" y="647101"/>
                </a:lnTo>
                <a:lnTo>
                  <a:pt x="1252855" y="637915"/>
                </a:lnTo>
                <a:lnTo>
                  <a:pt x="1252538" y="627463"/>
                </a:lnTo>
                <a:lnTo>
                  <a:pt x="1252538" y="616377"/>
                </a:lnTo>
                <a:lnTo>
                  <a:pt x="1252855" y="606557"/>
                </a:lnTo>
                <a:lnTo>
                  <a:pt x="1254122" y="597055"/>
                </a:lnTo>
                <a:lnTo>
                  <a:pt x="1255705" y="588186"/>
                </a:lnTo>
                <a:lnTo>
                  <a:pt x="1256972" y="583751"/>
                </a:lnTo>
                <a:lnTo>
                  <a:pt x="1258239" y="579634"/>
                </a:lnTo>
                <a:lnTo>
                  <a:pt x="1261406" y="571398"/>
                </a:lnTo>
                <a:lnTo>
                  <a:pt x="1264573" y="564430"/>
                </a:lnTo>
                <a:lnTo>
                  <a:pt x="1268374" y="557778"/>
                </a:lnTo>
                <a:lnTo>
                  <a:pt x="1272807" y="551760"/>
                </a:lnTo>
                <a:lnTo>
                  <a:pt x="1277241" y="546375"/>
                </a:lnTo>
                <a:lnTo>
                  <a:pt x="1281992" y="541941"/>
                </a:lnTo>
                <a:lnTo>
                  <a:pt x="1287376" y="537823"/>
                </a:lnTo>
                <a:lnTo>
                  <a:pt x="1293077" y="534655"/>
                </a:lnTo>
                <a:lnTo>
                  <a:pt x="1298778" y="531805"/>
                </a:lnTo>
                <a:lnTo>
                  <a:pt x="1304162" y="529904"/>
                </a:lnTo>
                <a:lnTo>
                  <a:pt x="1310179" y="528954"/>
                </a:lnTo>
                <a:lnTo>
                  <a:pt x="1315880" y="528637"/>
                </a:lnTo>
                <a:close/>
                <a:moveTo>
                  <a:pt x="1316038" y="427125"/>
                </a:moveTo>
                <a:lnTo>
                  <a:pt x="1306196" y="427443"/>
                </a:lnTo>
                <a:lnTo>
                  <a:pt x="1296353" y="427761"/>
                </a:lnTo>
                <a:lnTo>
                  <a:pt x="1283971" y="428715"/>
                </a:lnTo>
                <a:lnTo>
                  <a:pt x="1269048" y="430622"/>
                </a:lnTo>
                <a:lnTo>
                  <a:pt x="1252221" y="432529"/>
                </a:lnTo>
                <a:lnTo>
                  <a:pt x="1233806" y="435390"/>
                </a:lnTo>
                <a:lnTo>
                  <a:pt x="1224281" y="437615"/>
                </a:lnTo>
                <a:lnTo>
                  <a:pt x="1214121" y="439523"/>
                </a:lnTo>
                <a:lnTo>
                  <a:pt x="1204278" y="441748"/>
                </a:lnTo>
                <a:lnTo>
                  <a:pt x="1193483" y="444609"/>
                </a:lnTo>
                <a:lnTo>
                  <a:pt x="1183323" y="447470"/>
                </a:lnTo>
                <a:lnTo>
                  <a:pt x="1172528" y="450967"/>
                </a:lnTo>
                <a:lnTo>
                  <a:pt x="1161733" y="454463"/>
                </a:lnTo>
                <a:lnTo>
                  <a:pt x="1150938" y="458914"/>
                </a:lnTo>
                <a:lnTo>
                  <a:pt x="1140143" y="463364"/>
                </a:lnTo>
                <a:lnTo>
                  <a:pt x="1129348" y="467814"/>
                </a:lnTo>
                <a:lnTo>
                  <a:pt x="1118871" y="473218"/>
                </a:lnTo>
                <a:lnTo>
                  <a:pt x="1108393" y="478940"/>
                </a:lnTo>
                <a:lnTo>
                  <a:pt x="1097916" y="484980"/>
                </a:lnTo>
                <a:lnTo>
                  <a:pt x="1088073" y="491338"/>
                </a:lnTo>
                <a:lnTo>
                  <a:pt x="1078231" y="498331"/>
                </a:lnTo>
                <a:lnTo>
                  <a:pt x="1069023" y="505960"/>
                </a:lnTo>
                <a:lnTo>
                  <a:pt x="1059498" y="514225"/>
                </a:lnTo>
                <a:lnTo>
                  <a:pt x="1050926" y="522808"/>
                </a:lnTo>
                <a:lnTo>
                  <a:pt x="1043623" y="530755"/>
                </a:lnTo>
                <a:lnTo>
                  <a:pt x="1036638" y="539656"/>
                </a:lnTo>
                <a:lnTo>
                  <a:pt x="1029971" y="548557"/>
                </a:lnTo>
                <a:lnTo>
                  <a:pt x="1023938" y="557775"/>
                </a:lnTo>
                <a:lnTo>
                  <a:pt x="1018541" y="567312"/>
                </a:lnTo>
                <a:lnTo>
                  <a:pt x="1013461" y="577166"/>
                </a:lnTo>
                <a:lnTo>
                  <a:pt x="1009333" y="587656"/>
                </a:lnTo>
                <a:lnTo>
                  <a:pt x="1005206" y="598464"/>
                </a:lnTo>
                <a:lnTo>
                  <a:pt x="1001713" y="608954"/>
                </a:lnTo>
                <a:lnTo>
                  <a:pt x="998856" y="620398"/>
                </a:lnTo>
                <a:lnTo>
                  <a:pt x="996633" y="632160"/>
                </a:lnTo>
                <a:lnTo>
                  <a:pt x="994728" y="643922"/>
                </a:lnTo>
                <a:lnTo>
                  <a:pt x="993458" y="656319"/>
                </a:lnTo>
                <a:lnTo>
                  <a:pt x="992506" y="668716"/>
                </a:lnTo>
                <a:lnTo>
                  <a:pt x="992506" y="681750"/>
                </a:lnTo>
                <a:lnTo>
                  <a:pt x="992506" y="694783"/>
                </a:lnTo>
                <a:lnTo>
                  <a:pt x="993141" y="707498"/>
                </a:lnTo>
                <a:lnTo>
                  <a:pt x="994093" y="719260"/>
                </a:lnTo>
                <a:lnTo>
                  <a:pt x="994728" y="730704"/>
                </a:lnTo>
                <a:lnTo>
                  <a:pt x="996316" y="741829"/>
                </a:lnTo>
                <a:lnTo>
                  <a:pt x="997586" y="752002"/>
                </a:lnTo>
                <a:lnTo>
                  <a:pt x="998856" y="762174"/>
                </a:lnTo>
                <a:lnTo>
                  <a:pt x="1000443" y="771393"/>
                </a:lnTo>
                <a:lnTo>
                  <a:pt x="1002031" y="780611"/>
                </a:lnTo>
                <a:lnTo>
                  <a:pt x="1003936" y="789194"/>
                </a:lnTo>
                <a:lnTo>
                  <a:pt x="1005841" y="797777"/>
                </a:lnTo>
                <a:lnTo>
                  <a:pt x="1008063" y="805724"/>
                </a:lnTo>
                <a:lnTo>
                  <a:pt x="1010603" y="813035"/>
                </a:lnTo>
                <a:lnTo>
                  <a:pt x="1012826" y="820347"/>
                </a:lnTo>
                <a:lnTo>
                  <a:pt x="1015683" y="827022"/>
                </a:lnTo>
                <a:lnTo>
                  <a:pt x="1018223" y="833698"/>
                </a:lnTo>
                <a:lnTo>
                  <a:pt x="1020763" y="840055"/>
                </a:lnTo>
                <a:lnTo>
                  <a:pt x="1023621" y="846095"/>
                </a:lnTo>
                <a:lnTo>
                  <a:pt x="1026478" y="851817"/>
                </a:lnTo>
                <a:lnTo>
                  <a:pt x="1032828" y="862943"/>
                </a:lnTo>
                <a:lnTo>
                  <a:pt x="1039496" y="872797"/>
                </a:lnTo>
                <a:lnTo>
                  <a:pt x="1046481" y="882652"/>
                </a:lnTo>
                <a:lnTo>
                  <a:pt x="1053466" y="891552"/>
                </a:lnTo>
                <a:lnTo>
                  <a:pt x="1061086" y="900135"/>
                </a:lnTo>
                <a:lnTo>
                  <a:pt x="1076643" y="917301"/>
                </a:lnTo>
                <a:lnTo>
                  <a:pt x="1091883" y="934467"/>
                </a:lnTo>
                <a:lnTo>
                  <a:pt x="1099821" y="943367"/>
                </a:lnTo>
                <a:lnTo>
                  <a:pt x="1107441" y="952904"/>
                </a:lnTo>
                <a:lnTo>
                  <a:pt x="1115061" y="962758"/>
                </a:lnTo>
                <a:lnTo>
                  <a:pt x="1122681" y="973566"/>
                </a:lnTo>
                <a:lnTo>
                  <a:pt x="1129983" y="985010"/>
                </a:lnTo>
                <a:lnTo>
                  <a:pt x="1136968" y="996772"/>
                </a:lnTo>
                <a:lnTo>
                  <a:pt x="1143953" y="1009805"/>
                </a:lnTo>
                <a:lnTo>
                  <a:pt x="1150938" y="1024427"/>
                </a:lnTo>
                <a:lnTo>
                  <a:pt x="1153796" y="1031739"/>
                </a:lnTo>
                <a:lnTo>
                  <a:pt x="1157288" y="1039686"/>
                </a:lnTo>
                <a:lnTo>
                  <a:pt x="1160146" y="1047633"/>
                </a:lnTo>
                <a:lnTo>
                  <a:pt x="1162686" y="1056216"/>
                </a:lnTo>
                <a:lnTo>
                  <a:pt x="1165543" y="1064799"/>
                </a:lnTo>
                <a:lnTo>
                  <a:pt x="1168083" y="1074017"/>
                </a:lnTo>
                <a:lnTo>
                  <a:pt x="1170941" y="1083554"/>
                </a:lnTo>
                <a:lnTo>
                  <a:pt x="1173163" y="1093408"/>
                </a:lnTo>
                <a:lnTo>
                  <a:pt x="1175386" y="1103580"/>
                </a:lnTo>
                <a:lnTo>
                  <a:pt x="1177608" y="1114388"/>
                </a:lnTo>
                <a:lnTo>
                  <a:pt x="1179513" y="1125196"/>
                </a:lnTo>
                <a:lnTo>
                  <a:pt x="1181418" y="1136958"/>
                </a:lnTo>
                <a:lnTo>
                  <a:pt x="1181680" y="1141412"/>
                </a:lnTo>
                <a:lnTo>
                  <a:pt x="1456680" y="1141412"/>
                </a:lnTo>
                <a:lnTo>
                  <a:pt x="1456691" y="1136958"/>
                </a:lnTo>
                <a:lnTo>
                  <a:pt x="1458596" y="1125196"/>
                </a:lnTo>
                <a:lnTo>
                  <a:pt x="1460818" y="1114388"/>
                </a:lnTo>
                <a:lnTo>
                  <a:pt x="1462723" y="1103580"/>
                </a:lnTo>
                <a:lnTo>
                  <a:pt x="1464946" y="1093408"/>
                </a:lnTo>
                <a:lnTo>
                  <a:pt x="1467486" y="1083554"/>
                </a:lnTo>
                <a:lnTo>
                  <a:pt x="1470026" y="1074017"/>
                </a:lnTo>
                <a:lnTo>
                  <a:pt x="1472883" y="1064799"/>
                </a:lnTo>
                <a:lnTo>
                  <a:pt x="1475423" y="1056216"/>
                </a:lnTo>
                <a:lnTo>
                  <a:pt x="1478281" y="1047633"/>
                </a:lnTo>
                <a:lnTo>
                  <a:pt x="1481456" y="1039686"/>
                </a:lnTo>
                <a:lnTo>
                  <a:pt x="1484313" y="1031739"/>
                </a:lnTo>
                <a:lnTo>
                  <a:pt x="1487806" y="1024427"/>
                </a:lnTo>
                <a:lnTo>
                  <a:pt x="1494156" y="1009805"/>
                </a:lnTo>
                <a:lnTo>
                  <a:pt x="1501141" y="996772"/>
                </a:lnTo>
                <a:lnTo>
                  <a:pt x="1508443" y="985010"/>
                </a:lnTo>
                <a:lnTo>
                  <a:pt x="1515746" y="973566"/>
                </a:lnTo>
                <a:lnTo>
                  <a:pt x="1523048" y="962758"/>
                </a:lnTo>
                <a:lnTo>
                  <a:pt x="1530986" y="952904"/>
                </a:lnTo>
                <a:lnTo>
                  <a:pt x="1538606" y="943367"/>
                </a:lnTo>
                <a:lnTo>
                  <a:pt x="1546543" y="934467"/>
                </a:lnTo>
                <a:lnTo>
                  <a:pt x="1561466" y="917301"/>
                </a:lnTo>
                <a:lnTo>
                  <a:pt x="1577341" y="900135"/>
                </a:lnTo>
                <a:lnTo>
                  <a:pt x="1584643" y="891552"/>
                </a:lnTo>
                <a:lnTo>
                  <a:pt x="1591946" y="882652"/>
                </a:lnTo>
                <a:lnTo>
                  <a:pt x="1598613" y="872797"/>
                </a:lnTo>
                <a:lnTo>
                  <a:pt x="1605281" y="862943"/>
                </a:lnTo>
                <a:lnTo>
                  <a:pt x="1611631" y="851817"/>
                </a:lnTo>
                <a:lnTo>
                  <a:pt x="1614806" y="846095"/>
                </a:lnTo>
                <a:lnTo>
                  <a:pt x="1617346" y="840055"/>
                </a:lnTo>
                <a:lnTo>
                  <a:pt x="1620203" y="833698"/>
                </a:lnTo>
                <a:lnTo>
                  <a:pt x="1623061" y="827022"/>
                </a:lnTo>
                <a:lnTo>
                  <a:pt x="1625283" y="820347"/>
                </a:lnTo>
                <a:lnTo>
                  <a:pt x="1628141" y="813035"/>
                </a:lnTo>
                <a:lnTo>
                  <a:pt x="1630046" y="805724"/>
                </a:lnTo>
                <a:lnTo>
                  <a:pt x="1632268" y="797777"/>
                </a:lnTo>
                <a:lnTo>
                  <a:pt x="1634491" y="789194"/>
                </a:lnTo>
                <a:lnTo>
                  <a:pt x="1636396" y="780611"/>
                </a:lnTo>
                <a:lnTo>
                  <a:pt x="1637983" y="771393"/>
                </a:lnTo>
                <a:lnTo>
                  <a:pt x="1639571" y="762174"/>
                </a:lnTo>
                <a:lnTo>
                  <a:pt x="1641158" y="752002"/>
                </a:lnTo>
                <a:lnTo>
                  <a:pt x="1642428" y="741829"/>
                </a:lnTo>
                <a:lnTo>
                  <a:pt x="1643381" y="730704"/>
                </a:lnTo>
                <a:lnTo>
                  <a:pt x="1644333" y="719260"/>
                </a:lnTo>
                <a:lnTo>
                  <a:pt x="1644968" y="707498"/>
                </a:lnTo>
                <a:lnTo>
                  <a:pt x="1645603" y="694783"/>
                </a:lnTo>
                <a:lnTo>
                  <a:pt x="1645921" y="681750"/>
                </a:lnTo>
                <a:lnTo>
                  <a:pt x="1645603" y="668716"/>
                </a:lnTo>
                <a:lnTo>
                  <a:pt x="1644968" y="656319"/>
                </a:lnTo>
                <a:lnTo>
                  <a:pt x="1643698" y="643922"/>
                </a:lnTo>
                <a:lnTo>
                  <a:pt x="1641793" y="632160"/>
                </a:lnTo>
                <a:lnTo>
                  <a:pt x="1639253" y="620398"/>
                </a:lnTo>
                <a:lnTo>
                  <a:pt x="1636396" y="608954"/>
                </a:lnTo>
                <a:lnTo>
                  <a:pt x="1632903" y="598464"/>
                </a:lnTo>
                <a:lnTo>
                  <a:pt x="1629411" y="587656"/>
                </a:lnTo>
                <a:lnTo>
                  <a:pt x="1624648" y="577166"/>
                </a:lnTo>
                <a:lnTo>
                  <a:pt x="1619568" y="567312"/>
                </a:lnTo>
                <a:lnTo>
                  <a:pt x="1614488" y="557775"/>
                </a:lnTo>
                <a:lnTo>
                  <a:pt x="1608456" y="548557"/>
                </a:lnTo>
                <a:lnTo>
                  <a:pt x="1602106" y="539656"/>
                </a:lnTo>
                <a:lnTo>
                  <a:pt x="1595121" y="530755"/>
                </a:lnTo>
                <a:lnTo>
                  <a:pt x="1587183" y="522808"/>
                </a:lnTo>
                <a:lnTo>
                  <a:pt x="1578611" y="514225"/>
                </a:lnTo>
                <a:lnTo>
                  <a:pt x="1569721" y="505960"/>
                </a:lnTo>
                <a:lnTo>
                  <a:pt x="1559878" y="498331"/>
                </a:lnTo>
                <a:lnTo>
                  <a:pt x="1550353" y="491338"/>
                </a:lnTo>
                <a:lnTo>
                  <a:pt x="1540193" y="484980"/>
                </a:lnTo>
                <a:lnTo>
                  <a:pt x="1529716" y="478622"/>
                </a:lnTo>
                <a:lnTo>
                  <a:pt x="1519556" y="473218"/>
                </a:lnTo>
                <a:lnTo>
                  <a:pt x="1508761" y="467814"/>
                </a:lnTo>
                <a:lnTo>
                  <a:pt x="1497966" y="463046"/>
                </a:lnTo>
                <a:lnTo>
                  <a:pt x="1487488" y="458596"/>
                </a:lnTo>
                <a:lnTo>
                  <a:pt x="1476376" y="454463"/>
                </a:lnTo>
                <a:lnTo>
                  <a:pt x="1465581" y="450967"/>
                </a:lnTo>
                <a:lnTo>
                  <a:pt x="1455103" y="447470"/>
                </a:lnTo>
                <a:lnTo>
                  <a:pt x="1444308" y="444609"/>
                </a:lnTo>
                <a:lnTo>
                  <a:pt x="1434148" y="441748"/>
                </a:lnTo>
                <a:lnTo>
                  <a:pt x="1423988" y="439523"/>
                </a:lnTo>
                <a:lnTo>
                  <a:pt x="1413828" y="437615"/>
                </a:lnTo>
                <a:lnTo>
                  <a:pt x="1404303" y="435390"/>
                </a:lnTo>
                <a:lnTo>
                  <a:pt x="1385888" y="432529"/>
                </a:lnTo>
                <a:lnTo>
                  <a:pt x="1369061" y="430304"/>
                </a:lnTo>
                <a:lnTo>
                  <a:pt x="1354456" y="428715"/>
                </a:lnTo>
                <a:lnTo>
                  <a:pt x="1342073" y="427761"/>
                </a:lnTo>
                <a:lnTo>
                  <a:pt x="1332866" y="427443"/>
                </a:lnTo>
                <a:lnTo>
                  <a:pt x="1323023" y="427125"/>
                </a:lnTo>
                <a:lnTo>
                  <a:pt x="1316038" y="427125"/>
                </a:lnTo>
                <a:close/>
                <a:moveTo>
                  <a:pt x="1309371" y="354012"/>
                </a:moveTo>
                <a:lnTo>
                  <a:pt x="1315403" y="354012"/>
                </a:lnTo>
                <a:lnTo>
                  <a:pt x="1322071" y="354012"/>
                </a:lnTo>
                <a:lnTo>
                  <a:pt x="1328103" y="354012"/>
                </a:lnTo>
                <a:lnTo>
                  <a:pt x="1337628" y="354330"/>
                </a:lnTo>
                <a:lnTo>
                  <a:pt x="1350011" y="354966"/>
                </a:lnTo>
                <a:lnTo>
                  <a:pt x="1365568" y="356237"/>
                </a:lnTo>
                <a:lnTo>
                  <a:pt x="1383666" y="358145"/>
                </a:lnTo>
                <a:lnTo>
                  <a:pt x="1403351" y="361006"/>
                </a:lnTo>
                <a:lnTo>
                  <a:pt x="1413828" y="362913"/>
                </a:lnTo>
                <a:lnTo>
                  <a:pt x="1424941" y="364820"/>
                </a:lnTo>
                <a:lnTo>
                  <a:pt x="1436371" y="367363"/>
                </a:lnTo>
                <a:lnTo>
                  <a:pt x="1448118" y="369906"/>
                </a:lnTo>
                <a:lnTo>
                  <a:pt x="1460183" y="373085"/>
                </a:lnTo>
                <a:lnTo>
                  <a:pt x="1471931" y="376264"/>
                </a:lnTo>
                <a:lnTo>
                  <a:pt x="1484313" y="380079"/>
                </a:lnTo>
                <a:lnTo>
                  <a:pt x="1497013" y="383893"/>
                </a:lnTo>
                <a:lnTo>
                  <a:pt x="1509396" y="388661"/>
                </a:lnTo>
                <a:lnTo>
                  <a:pt x="1522096" y="393748"/>
                </a:lnTo>
                <a:lnTo>
                  <a:pt x="1534478" y="399152"/>
                </a:lnTo>
                <a:lnTo>
                  <a:pt x="1547178" y="405191"/>
                </a:lnTo>
                <a:lnTo>
                  <a:pt x="1559561" y="411549"/>
                </a:lnTo>
                <a:lnTo>
                  <a:pt x="1571943" y="418542"/>
                </a:lnTo>
                <a:lnTo>
                  <a:pt x="1584008" y="425854"/>
                </a:lnTo>
                <a:lnTo>
                  <a:pt x="1595756" y="433801"/>
                </a:lnTo>
                <a:lnTo>
                  <a:pt x="1607186" y="442384"/>
                </a:lnTo>
                <a:lnTo>
                  <a:pt x="1618616" y="451602"/>
                </a:lnTo>
                <a:lnTo>
                  <a:pt x="1629728" y="461139"/>
                </a:lnTo>
                <a:lnTo>
                  <a:pt x="1640206" y="471629"/>
                </a:lnTo>
                <a:lnTo>
                  <a:pt x="1650366" y="483073"/>
                </a:lnTo>
                <a:lnTo>
                  <a:pt x="1659891" y="494199"/>
                </a:lnTo>
                <a:lnTo>
                  <a:pt x="1668463" y="506278"/>
                </a:lnTo>
                <a:lnTo>
                  <a:pt x="1672591" y="512318"/>
                </a:lnTo>
                <a:lnTo>
                  <a:pt x="1676401" y="518676"/>
                </a:lnTo>
                <a:lnTo>
                  <a:pt x="1680211" y="525033"/>
                </a:lnTo>
                <a:lnTo>
                  <a:pt x="1683703" y="531391"/>
                </a:lnTo>
                <a:lnTo>
                  <a:pt x="1690371" y="544424"/>
                </a:lnTo>
                <a:lnTo>
                  <a:pt x="1696403" y="558093"/>
                </a:lnTo>
                <a:lnTo>
                  <a:pt x="1701801" y="572398"/>
                </a:lnTo>
                <a:lnTo>
                  <a:pt x="1706563" y="586703"/>
                </a:lnTo>
                <a:lnTo>
                  <a:pt x="1710056" y="601325"/>
                </a:lnTo>
                <a:lnTo>
                  <a:pt x="1713548" y="616266"/>
                </a:lnTo>
                <a:lnTo>
                  <a:pt x="1715771" y="631842"/>
                </a:lnTo>
                <a:lnTo>
                  <a:pt x="1717993" y="647736"/>
                </a:lnTo>
                <a:lnTo>
                  <a:pt x="1718946" y="663948"/>
                </a:lnTo>
                <a:lnTo>
                  <a:pt x="1719263" y="680478"/>
                </a:lnTo>
                <a:lnTo>
                  <a:pt x="1718946" y="697644"/>
                </a:lnTo>
                <a:lnTo>
                  <a:pt x="1718311" y="712584"/>
                </a:lnTo>
                <a:lnTo>
                  <a:pt x="1717041" y="727207"/>
                </a:lnTo>
                <a:lnTo>
                  <a:pt x="1716088" y="740876"/>
                </a:lnTo>
                <a:lnTo>
                  <a:pt x="1714501" y="753909"/>
                </a:lnTo>
                <a:lnTo>
                  <a:pt x="1712913" y="766624"/>
                </a:lnTo>
                <a:lnTo>
                  <a:pt x="1711326" y="778704"/>
                </a:lnTo>
                <a:lnTo>
                  <a:pt x="1709103" y="790148"/>
                </a:lnTo>
                <a:lnTo>
                  <a:pt x="1706881" y="801274"/>
                </a:lnTo>
                <a:lnTo>
                  <a:pt x="1704658" y="812082"/>
                </a:lnTo>
                <a:lnTo>
                  <a:pt x="1701801" y="821936"/>
                </a:lnTo>
                <a:lnTo>
                  <a:pt x="1698943" y="831790"/>
                </a:lnTo>
                <a:lnTo>
                  <a:pt x="1696086" y="841009"/>
                </a:lnTo>
                <a:lnTo>
                  <a:pt x="1692911" y="849910"/>
                </a:lnTo>
                <a:lnTo>
                  <a:pt x="1689736" y="858175"/>
                </a:lnTo>
                <a:lnTo>
                  <a:pt x="1686243" y="866122"/>
                </a:lnTo>
                <a:lnTo>
                  <a:pt x="1682751" y="874069"/>
                </a:lnTo>
                <a:lnTo>
                  <a:pt x="1679258" y="881698"/>
                </a:lnTo>
                <a:lnTo>
                  <a:pt x="1675448" y="888691"/>
                </a:lnTo>
                <a:lnTo>
                  <a:pt x="1671321" y="895367"/>
                </a:lnTo>
                <a:lnTo>
                  <a:pt x="1667828" y="902042"/>
                </a:lnTo>
                <a:lnTo>
                  <a:pt x="1659573" y="914440"/>
                </a:lnTo>
                <a:lnTo>
                  <a:pt x="1651001" y="925884"/>
                </a:lnTo>
                <a:lnTo>
                  <a:pt x="1642428" y="936692"/>
                </a:lnTo>
                <a:lnTo>
                  <a:pt x="1633856" y="947182"/>
                </a:lnTo>
                <a:lnTo>
                  <a:pt x="1624648" y="957036"/>
                </a:lnTo>
                <a:lnTo>
                  <a:pt x="1615758" y="966891"/>
                </a:lnTo>
                <a:lnTo>
                  <a:pt x="1602423" y="981831"/>
                </a:lnTo>
                <a:lnTo>
                  <a:pt x="1595756" y="989460"/>
                </a:lnTo>
                <a:lnTo>
                  <a:pt x="1589406" y="997407"/>
                </a:lnTo>
                <a:lnTo>
                  <a:pt x="1583056" y="1005672"/>
                </a:lnTo>
                <a:lnTo>
                  <a:pt x="1576706" y="1014255"/>
                </a:lnTo>
                <a:lnTo>
                  <a:pt x="1570991" y="1023474"/>
                </a:lnTo>
                <a:lnTo>
                  <a:pt x="1564958" y="1033010"/>
                </a:lnTo>
                <a:lnTo>
                  <a:pt x="1559561" y="1043818"/>
                </a:lnTo>
                <a:lnTo>
                  <a:pt x="1554163" y="1054626"/>
                </a:lnTo>
                <a:lnTo>
                  <a:pt x="1549083" y="1067024"/>
                </a:lnTo>
                <a:lnTo>
                  <a:pt x="1544638" y="1080057"/>
                </a:lnTo>
                <a:lnTo>
                  <a:pt x="1540193" y="1094680"/>
                </a:lnTo>
                <a:lnTo>
                  <a:pt x="1536383" y="1110256"/>
                </a:lnTo>
                <a:lnTo>
                  <a:pt x="1532891" y="1127104"/>
                </a:lnTo>
                <a:lnTo>
                  <a:pt x="1529716" y="1144905"/>
                </a:lnTo>
                <a:lnTo>
                  <a:pt x="1529716" y="1286999"/>
                </a:lnTo>
                <a:lnTo>
                  <a:pt x="1526858" y="1293992"/>
                </a:lnTo>
                <a:lnTo>
                  <a:pt x="1525906" y="1296535"/>
                </a:lnTo>
                <a:lnTo>
                  <a:pt x="1523366" y="1300986"/>
                </a:lnTo>
                <a:lnTo>
                  <a:pt x="1520508" y="1306072"/>
                </a:lnTo>
                <a:lnTo>
                  <a:pt x="1516063" y="1312747"/>
                </a:lnTo>
                <a:lnTo>
                  <a:pt x="1510348" y="1320694"/>
                </a:lnTo>
                <a:lnTo>
                  <a:pt x="1503046" y="1328641"/>
                </a:lnTo>
                <a:lnTo>
                  <a:pt x="1499236" y="1333410"/>
                </a:lnTo>
                <a:lnTo>
                  <a:pt x="1494473" y="1337542"/>
                </a:lnTo>
                <a:lnTo>
                  <a:pt x="1489393" y="1342310"/>
                </a:lnTo>
                <a:lnTo>
                  <a:pt x="1483996" y="1346761"/>
                </a:lnTo>
                <a:lnTo>
                  <a:pt x="1478281" y="1351211"/>
                </a:lnTo>
                <a:lnTo>
                  <a:pt x="1471931" y="1355979"/>
                </a:lnTo>
                <a:lnTo>
                  <a:pt x="1465263" y="1360748"/>
                </a:lnTo>
                <a:lnTo>
                  <a:pt x="1457961" y="1365516"/>
                </a:lnTo>
                <a:lnTo>
                  <a:pt x="1450341" y="1369648"/>
                </a:lnTo>
                <a:lnTo>
                  <a:pt x="1442086" y="1374417"/>
                </a:lnTo>
                <a:lnTo>
                  <a:pt x="1432878" y="1378867"/>
                </a:lnTo>
                <a:lnTo>
                  <a:pt x="1423671" y="1382682"/>
                </a:lnTo>
                <a:lnTo>
                  <a:pt x="1413511" y="1386814"/>
                </a:lnTo>
                <a:lnTo>
                  <a:pt x="1403351" y="1390311"/>
                </a:lnTo>
                <a:lnTo>
                  <a:pt x="1392238" y="1394125"/>
                </a:lnTo>
                <a:lnTo>
                  <a:pt x="1380173" y="1397622"/>
                </a:lnTo>
                <a:lnTo>
                  <a:pt x="1367791" y="1400483"/>
                </a:lnTo>
                <a:lnTo>
                  <a:pt x="1354773" y="1403662"/>
                </a:lnTo>
                <a:lnTo>
                  <a:pt x="1341121" y="1405887"/>
                </a:lnTo>
                <a:lnTo>
                  <a:pt x="1326833" y="1407794"/>
                </a:lnTo>
                <a:lnTo>
                  <a:pt x="1324611" y="1408112"/>
                </a:lnTo>
                <a:lnTo>
                  <a:pt x="1311276" y="1407794"/>
                </a:lnTo>
                <a:lnTo>
                  <a:pt x="1296988" y="1405887"/>
                </a:lnTo>
                <a:lnTo>
                  <a:pt x="1283336" y="1403662"/>
                </a:lnTo>
                <a:lnTo>
                  <a:pt x="1270318" y="1400483"/>
                </a:lnTo>
                <a:lnTo>
                  <a:pt x="1257936" y="1397622"/>
                </a:lnTo>
                <a:lnTo>
                  <a:pt x="1246188" y="1394125"/>
                </a:lnTo>
                <a:lnTo>
                  <a:pt x="1235076" y="1390311"/>
                </a:lnTo>
                <a:lnTo>
                  <a:pt x="1224598" y="1386814"/>
                </a:lnTo>
                <a:lnTo>
                  <a:pt x="1214438" y="1382682"/>
                </a:lnTo>
                <a:lnTo>
                  <a:pt x="1205231" y="1378867"/>
                </a:lnTo>
                <a:lnTo>
                  <a:pt x="1196658" y="1374417"/>
                </a:lnTo>
                <a:lnTo>
                  <a:pt x="1192940" y="1372348"/>
                </a:lnTo>
                <a:lnTo>
                  <a:pt x="1177471" y="1376937"/>
                </a:lnTo>
                <a:lnTo>
                  <a:pt x="1156831" y="1382967"/>
                </a:lnTo>
                <a:lnTo>
                  <a:pt x="1135872" y="1388679"/>
                </a:lnTo>
                <a:lnTo>
                  <a:pt x="1094591" y="1399787"/>
                </a:lnTo>
                <a:lnTo>
                  <a:pt x="1054580" y="1409625"/>
                </a:lnTo>
                <a:lnTo>
                  <a:pt x="1017744" y="1419462"/>
                </a:lnTo>
                <a:lnTo>
                  <a:pt x="985672" y="1428031"/>
                </a:lnTo>
                <a:lnTo>
                  <a:pt x="971700" y="1432157"/>
                </a:lnTo>
                <a:lnTo>
                  <a:pt x="959633" y="1436282"/>
                </a:lnTo>
                <a:lnTo>
                  <a:pt x="949471" y="1439773"/>
                </a:lnTo>
                <a:lnTo>
                  <a:pt x="941215" y="1443581"/>
                </a:lnTo>
                <a:lnTo>
                  <a:pt x="938357" y="1445168"/>
                </a:lnTo>
                <a:lnTo>
                  <a:pt x="935499" y="1446755"/>
                </a:lnTo>
                <a:lnTo>
                  <a:pt x="933594" y="1448024"/>
                </a:lnTo>
                <a:lnTo>
                  <a:pt x="932324" y="1449928"/>
                </a:lnTo>
                <a:lnTo>
                  <a:pt x="932006" y="1451198"/>
                </a:lnTo>
                <a:lnTo>
                  <a:pt x="932006" y="1452784"/>
                </a:lnTo>
                <a:lnTo>
                  <a:pt x="932641" y="1454054"/>
                </a:lnTo>
                <a:lnTo>
                  <a:pt x="934229" y="1455641"/>
                </a:lnTo>
                <a:lnTo>
                  <a:pt x="938675" y="1457862"/>
                </a:lnTo>
                <a:lnTo>
                  <a:pt x="944390" y="1460401"/>
                </a:lnTo>
                <a:lnTo>
                  <a:pt x="950741" y="1462940"/>
                </a:lnTo>
                <a:lnTo>
                  <a:pt x="958363" y="1465161"/>
                </a:lnTo>
                <a:lnTo>
                  <a:pt x="966619" y="1467065"/>
                </a:lnTo>
                <a:lnTo>
                  <a:pt x="976145" y="1469604"/>
                </a:lnTo>
                <a:lnTo>
                  <a:pt x="985672" y="1471508"/>
                </a:lnTo>
                <a:lnTo>
                  <a:pt x="996468" y="1473412"/>
                </a:lnTo>
                <a:lnTo>
                  <a:pt x="1019014" y="1477538"/>
                </a:lnTo>
                <a:lnTo>
                  <a:pt x="1043783" y="1481029"/>
                </a:lnTo>
                <a:lnTo>
                  <a:pt x="1069505" y="1484202"/>
                </a:lnTo>
                <a:lnTo>
                  <a:pt x="1095861" y="1486741"/>
                </a:lnTo>
                <a:lnTo>
                  <a:pt x="1122218" y="1489597"/>
                </a:lnTo>
                <a:lnTo>
                  <a:pt x="1147939" y="1491819"/>
                </a:lnTo>
                <a:lnTo>
                  <a:pt x="1172708" y="1493723"/>
                </a:lnTo>
                <a:lnTo>
                  <a:pt x="1195889" y="1495309"/>
                </a:lnTo>
                <a:lnTo>
                  <a:pt x="1233995" y="1497214"/>
                </a:lnTo>
                <a:lnTo>
                  <a:pt x="1247967" y="1497848"/>
                </a:lnTo>
                <a:lnTo>
                  <a:pt x="1257811" y="1497848"/>
                </a:lnTo>
                <a:lnTo>
                  <a:pt x="1260034" y="1497848"/>
                </a:lnTo>
                <a:lnTo>
                  <a:pt x="1262574" y="1497531"/>
                </a:lnTo>
                <a:lnTo>
                  <a:pt x="1268925" y="1495944"/>
                </a:lnTo>
                <a:lnTo>
                  <a:pt x="1276864" y="1493723"/>
                </a:lnTo>
                <a:lnTo>
                  <a:pt x="1286391" y="1490549"/>
                </a:lnTo>
                <a:lnTo>
                  <a:pt x="1297187" y="1486106"/>
                </a:lnTo>
                <a:lnTo>
                  <a:pt x="1309254" y="1481663"/>
                </a:lnTo>
                <a:lnTo>
                  <a:pt x="1337516" y="1470239"/>
                </a:lnTo>
                <a:lnTo>
                  <a:pt x="1369588" y="1456593"/>
                </a:lnTo>
                <a:lnTo>
                  <a:pt x="1404836" y="1440725"/>
                </a:lnTo>
                <a:lnTo>
                  <a:pt x="1483271" y="1406768"/>
                </a:lnTo>
                <a:lnTo>
                  <a:pt x="1524870" y="1388679"/>
                </a:lnTo>
                <a:lnTo>
                  <a:pt x="1566786" y="1370908"/>
                </a:lnTo>
                <a:lnTo>
                  <a:pt x="1608703" y="1354088"/>
                </a:lnTo>
                <a:lnTo>
                  <a:pt x="1629343" y="1346154"/>
                </a:lnTo>
                <a:lnTo>
                  <a:pt x="1649666" y="1337903"/>
                </a:lnTo>
                <a:lnTo>
                  <a:pt x="1669672" y="1330604"/>
                </a:lnTo>
                <a:lnTo>
                  <a:pt x="1689043" y="1323622"/>
                </a:lnTo>
                <a:lnTo>
                  <a:pt x="1708095" y="1317275"/>
                </a:lnTo>
                <a:lnTo>
                  <a:pt x="1726513" y="1311246"/>
                </a:lnTo>
                <a:lnTo>
                  <a:pt x="1743978" y="1305851"/>
                </a:lnTo>
                <a:lnTo>
                  <a:pt x="1760491" y="1301725"/>
                </a:lnTo>
                <a:lnTo>
                  <a:pt x="1776368" y="1297599"/>
                </a:lnTo>
                <a:lnTo>
                  <a:pt x="1790976" y="1294743"/>
                </a:lnTo>
                <a:lnTo>
                  <a:pt x="1804630" y="1292204"/>
                </a:lnTo>
                <a:lnTo>
                  <a:pt x="1817650" y="1290618"/>
                </a:lnTo>
                <a:lnTo>
                  <a:pt x="1829717" y="1289031"/>
                </a:lnTo>
                <a:lnTo>
                  <a:pt x="1840831" y="1288396"/>
                </a:lnTo>
                <a:lnTo>
                  <a:pt x="1851310" y="1287762"/>
                </a:lnTo>
                <a:lnTo>
                  <a:pt x="1860836" y="1287127"/>
                </a:lnTo>
                <a:lnTo>
                  <a:pt x="1869728" y="1287762"/>
                </a:lnTo>
                <a:lnTo>
                  <a:pt x="1877984" y="1288396"/>
                </a:lnTo>
                <a:lnTo>
                  <a:pt x="1885605" y="1289348"/>
                </a:lnTo>
                <a:lnTo>
                  <a:pt x="1892274" y="1290618"/>
                </a:lnTo>
                <a:lnTo>
                  <a:pt x="1898307" y="1292204"/>
                </a:lnTo>
                <a:lnTo>
                  <a:pt x="1904023" y="1294426"/>
                </a:lnTo>
                <a:lnTo>
                  <a:pt x="1908469" y="1296647"/>
                </a:lnTo>
                <a:lnTo>
                  <a:pt x="1912914" y="1298869"/>
                </a:lnTo>
                <a:lnTo>
                  <a:pt x="1916725" y="1302042"/>
                </a:lnTo>
                <a:lnTo>
                  <a:pt x="1919901" y="1304899"/>
                </a:lnTo>
                <a:lnTo>
                  <a:pt x="1922441" y="1308389"/>
                </a:lnTo>
                <a:lnTo>
                  <a:pt x="1924664" y="1311880"/>
                </a:lnTo>
                <a:lnTo>
                  <a:pt x="1926252" y="1315688"/>
                </a:lnTo>
                <a:lnTo>
                  <a:pt x="1927522" y="1319497"/>
                </a:lnTo>
                <a:lnTo>
                  <a:pt x="1928157" y="1323622"/>
                </a:lnTo>
                <a:lnTo>
                  <a:pt x="1928474" y="1328065"/>
                </a:lnTo>
                <a:lnTo>
                  <a:pt x="1928474" y="1332825"/>
                </a:lnTo>
                <a:lnTo>
                  <a:pt x="1928157" y="1336951"/>
                </a:lnTo>
                <a:lnTo>
                  <a:pt x="1927522" y="1342029"/>
                </a:lnTo>
                <a:lnTo>
                  <a:pt x="1926252" y="1346789"/>
                </a:lnTo>
                <a:lnTo>
                  <a:pt x="1924981" y="1351549"/>
                </a:lnTo>
                <a:lnTo>
                  <a:pt x="1923711" y="1356627"/>
                </a:lnTo>
                <a:lnTo>
                  <a:pt x="1921488" y="1361704"/>
                </a:lnTo>
                <a:lnTo>
                  <a:pt x="1919583" y="1366782"/>
                </a:lnTo>
                <a:lnTo>
                  <a:pt x="1917728" y="1370490"/>
                </a:lnTo>
                <a:lnTo>
                  <a:pt x="1673225" y="1539875"/>
                </a:lnTo>
                <a:lnTo>
                  <a:pt x="1839536" y="1455101"/>
                </a:lnTo>
                <a:lnTo>
                  <a:pt x="1835829" y="1457509"/>
                </a:lnTo>
                <a:lnTo>
                  <a:pt x="1835750" y="1457545"/>
                </a:lnTo>
                <a:lnTo>
                  <a:pt x="1831940" y="1459449"/>
                </a:lnTo>
                <a:lnTo>
                  <a:pt x="1834797" y="1458179"/>
                </a:lnTo>
                <a:lnTo>
                  <a:pt x="1835829" y="1457509"/>
                </a:lnTo>
                <a:lnTo>
                  <a:pt x="1846229" y="1452784"/>
                </a:lnTo>
                <a:lnTo>
                  <a:pt x="1861789" y="1446437"/>
                </a:lnTo>
                <a:lnTo>
                  <a:pt x="1871633" y="1442629"/>
                </a:lnTo>
                <a:lnTo>
                  <a:pt x="1882112" y="1438821"/>
                </a:lnTo>
                <a:lnTo>
                  <a:pt x="1893226" y="1435013"/>
                </a:lnTo>
                <a:lnTo>
                  <a:pt x="1905293" y="1431204"/>
                </a:lnTo>
                <a:lnTo>
                  <a:pt x="1917995" y="1427714"/>
                </a:lnTo>
                <a:lnTo>
                  <a:pt x="1930697" y="1424857"/>
                </a:lnTo>
                <a:lnTo>
                  <a:pt x="1944034" y="1422001"/>
                </a:lnTo>
                <a:lnTo>
                  <a:pt x="1957054" y="1420097"/>
                </a:lnTo>
                <a:lnTo>
                  <a:pt x="1970391" y="1418828"/>
                </a:lnTo>
                <a:lnTo>
                  <a:pt x="1977059" y="1418510"/>
                </a:lnTo>
                <a:lnTo>
                  <a:pt x="1983410" y="1418193"/>
                </a:lnTo>
                <a:lnTo>
                  <a:pt x="1989761" y="1418510"/>
                </a:lnTo>
                <a:lnTo>
                  <a:pt x="1995795" y="1418828"/>
                </a:lnTo>
                <a:lnTo>
                  <a:pt x="2001828" y="1419780"/>
                </a:lnTo>
                <a:lnTo>
                  <a:pt x="2007862" y="1420732"/>
                </a:lnTo>
                <a:lnTo>
                  <a:pt x="2013577" y="1421684"/>
                </a:lnTo>
                <a:lnTo>
                  <a:pt x="2018658" y="1423588"/>
                </a:lnTo>
                <a:lnTo>
                  <a:pt x="2023739" y="1425175"/>
                </a:lnTo>
                <a:lnTo>
                  <a:pt x="2028820" y="1427079"/>
                </a:lnTo>
                <a:lnTo>
                  <a:pt x="2033265" y="1429618"/>
                </a:lnTo>
                <a:lnTo>
                  <a:pt x="2037394" y="1431839"/>
                </a:lnTo>
                <a:lnTo>
                  <a:pt x="2041839" y="1434378"/>
                </a:lnTo>
                <a:lnTo>
                  <a:pt x="2045650" y="1437234"/>
                </a:lnTo>
                <a:lnTo>
                  <a:pt x="2048825" y="1439773"/>
                </a:lnTo>
                <a:lnTo>
                  <a:pt x="2052001" y="1442946"/>
                </a:lnTo>
                <a:lnTo>
                  <a:pt x="2054859" y="1445803"/>
                </a:lnTo>
                <a:lnTo>
                  <a:pt x="2057082" y="1449294"/>
                </a:lnTo>
                <a:lnTo>
                  <a:pt x="2059305" y="1452467"/>
                </a:lnTo>
                <a:lnTo>
                  <a:pt x="2060892" y="1455958"/>
                </a:lnTo>
                <a:lnTo>
                  <a:pt x="2062162" y="1459131"/>
                </a:lnTo>
                <a:lnTo>
                  <a:pt x="2063115" y="1462622"/>
                </a:lnTo>
                <a:lnTo>
                  <a:pt x="2063433" y="1465796"/>
                </a:lnTo>
                <a:lnTo>
                  <a:pt x="2063750" y="1469287"/>
                </a:lnTo>
                <a:lnTo>
                  <a:pt x="2063433" y="1472778"/>
                </a:lnTo>
                <a:lnTo>
                  <a:pt x="2062480" y="1476268"/>
                </a:lnTo>
                <a:lnTo>
                  <a:pt x="2061210" y="1479442"/>
                </a:lnTo>
                <a:lnTo>
                  <a:pt x="2059622" y="1482933"/>
                </a:lnTo>
                <a:lnTo>
                  <a:pt x="2057082" y="1485789"/>
                </a:lnTo>
                <a:lnTo>
                  <a:pt x="2054541" y="1489280"/>
                </a:lnTo>
                <a:lnTo>
                  <a:pt x="2051048" y="1492136"/>
                </a:lnTo>
                <a:lnTo>
                  <a:pt x="2047555" y="1495309"/>
                </a:lnTo>
                <a:lnTo>
                  <a:pt x="2043110" y="1497848"/>
                </a:lnTo>
                <a:lnTo>
                  <a:pt x="2038029" y="1500704"/>
                </a:lnTo>
                <a:lnTo>
                  <a:pt x="2017071" y="1511494"/>
                </a:lnTo>
                <a:lnTo>
                  <a:pt x="1995795" y="1522919"/>
                </a:lnTo>
                <a:lnTo>
                  <a:pt x="1975154" y="1534344"/>
                </a:lnTo>
                <a:lnTo>
                  <a:pt x="1956101" y="1545451"/>
                </a:lnTo>
                <a:lnTo>
                  <a:pt x="1926252" y="1562271"/>
                </a:lnTo>
                <a:lnTo>
                  <a:pt x="1914502" y="1569252"/>
                </a:lnTo>
                <a:lnTo>
                  <a:pt x="1983410" y="1527997"/>
                </a:lnTo>
                <a:lnTo>
                  <a:pt x="1511215" y="1778704"/>
                </a:lnTo>
                <a:lnTo>
                  <a:pt x="1498196" y="1785369"/>
                </a:lnTo>
                <a:lnTo>
                  <a:pt x="1482953" y="1792985"/>
                </a:lnTo>
                <a:lnTo>
                  <a:pt x="1462948" y="1802823"/>
                </a:lnTo>
                <a:lnTo>
                  <a:pt x="1438814" y="1814248"/>
                </a:lnTo>
                <a:lnTo>
                  <a:pt x="1410870" y="1827259"/>
                </a:lnTo>
                <a:lnTo>
                  <a:pt x="1380385" y="1841223"/>
                </a:lnTo>
                <a:lnTo>
                  <a:pt x="1347678" y="1855186"/>
                </a:lnTo>
                <a:lnTo>
                  <a:pt x="1313382" y="1869150"/>
                </a:lnTo>
                <a:lnTo>
                  <a:pt x="1295917" y="1876131"/>
                </a:lnTo>
                <a:lnTo>
                  <a:pt x="1278769" y="1882796"/>
                </a:lnTo>
                <a:lnTo>
                  <a:pt x="1260987" y="1889143"/>
                </a:lnTo>
                <a:lnTo>
                  <a:pt x="1243204" y="1895172"/>
                </a:lnTo>
                <a:lnTo>
                  <a:pt x="1225739" y="1900885"/>
                </a:lnTo>
                <a:lnTo>
                  <a:pt x="1208909" y="1905962"/>
                </a:lnTo>
                <a:lnTo>
                  <a:pt x="1191761" y="1910723"/>
                </a:lnTo>
                <a:lnTo>
                  <a:pt x="1175248" y="1914848"/>
                </a:lnTo>
                <a:lnTo>
                  <a:pt x="1159371" y="1918656"/>
                </a:lnTo>
                <a:lnTo>
                  <a:pt x="1144129" y="1921513"/>
                </a:lnTo>
                <a:lnTo>
                  <a:pt x="1129204" y="1923417"/>
                </a:lnTo>
                <a:lnTo>
                  <a:pt x="1115232" y="1925004"/>
                </a:lnTo>
                <a:lnTo>
                  <a:pt x="1108563" y="1925321"/>
                </a:lnTo>
                <a:lnTo>
                  <a:pt x="1102212" y="1925638"/>
                </a:lnTo>
                <a:lnTo>
                  <a:pt x="1095861" y="1925638"/>
                </a:lnTo>
                <a:lnTo>
                  <a:pt x="1089828" y="1925321"/>
                </a:lnTo>
                <a:lnTo>
                  <a:pt x="1076808" y="1924051"/>
                </a:lnTo>
                <a:lnTo>
                  <a:pt x="1061884" y="1922465"/>
                </a:lnTo>
                <a:lnTo>
                  <a:pt x="1025683" y="1918656"/>
                </a:lnTo>
                <a:lnTo>
                  <a:pt x="983131" y="1912944"/>
                </a:lnTo>
                <a:lnTo>
                  <a:pt x="934546" y="1906280"/>
                </a:lnTo>
                <a:lnTo>
                  <a:pt x="824992" y="1890412"/>
                </a:lnTo>
                <a:lnTo>
                  <a:pt x="707181" y="1872958"/>
                </a:lnTo>
                <a:lnTo>
                  <a:pt x="589688" y="1856138"/>
                </a:lnTo>
                <a:lnTo>
                  <a:pt x="534117" y="1848522"/>
                </a:lnTo>
                <a:lnTo>
                  <a:pt x="482357" y="1841540"/>
                </a:lnTo>
                <a:lnTo>
                  <a:pt x="435677" y="1835828"/>
                </a:lnTo>
                <a:lnTo>
                  <a:pt x="394713" y="1831385"/>
                </a:lnTo>
                <a:lnTo>
                  <a:pt x="376613" y="1829798"/>
                </a:lnTo>
                <a:lnTo>
                  <a:pt x="361053" y="1828529"/>
                </a:lnTo>
                <a:lnTo>
                  <a:pt x="347399" y="1827577"/>
                </a:lnTo>
                <a:lnTo>
                  <a:pt x="335967" y="1827259"/>
                </a:lnTo>
                <a:lnTo>
                  <a:pt x="314056" y="1827577"/>
                </a:lnTo>
                <a:lnTo>
                  <a:pt x="289922" y="1827894"/>
                </a:lnTo>
                <a:lnTo>
                  <a:pt x="237209" y="1829481"/>
                </a:lnTo>
                <a:lnTo>
                  <a:pt x="181321" y="1831385"/>
                </a:lnTo>
                <a:lnTo>
                  <a:pt x="126702" y="1833606"/>
                </a:lnTo>
                <a:lnTo>
                  <a:pt x="37153" y="1837732"/>
                </a:lnTo>
                <a:lnTo>
                  <a:pt x="0" y="1839636"/>
                </a:lnTo>
                <a:lnTo>
                  <a:pt x="19053" y="1500704"/>
                </a:lnTo>
                <a:lnTo>
                  <a:pt x="28580" y="1501657"/>
                </a:lnTo>
                <a:lnTo>
                  <a:pt x="54301" y="1503878"/>
                </a:lnTo>
                <a:lnTo>
                  <a:pt x="72084" y="1505147"/>
                </a:lnTo>
                <a:lnTo>
                  <a:pt x="92089" y="1506099"/>
                </a:lnTo>
                <a:lnTo>
                  <a:pt x="114318" y="1507369"/>
                </a:lnTo>
                <a:lnTo>
                  <a:pt x="137499" y="1507686"/>
                </a:lnTo>
                <a:lnTo>
                  <a:pt x="161632" y="1507369"/>
                </a:lnTo>
                <a:lnTo>
                  <a:pt x="173699" y="1506734"/>
                </a:lnTo>
                <a:lnTo>
                  <a:pt x="186084" y="1505782"/>
                </a:lnTo>
                <a:lnTo>
                  <a:pt x="198151" y="1504830"/>
                </a:lnTo>
                <a:lnTo>
                  <a:pt x="210217" y="1503878"/>
                </a:lnTo>
                <a:lnTo>
                  <a:pt x="221649" y="1502291"/>
                </a:lnTo>
                <a:lnTo>
                  <a:pt x="233399" y="1500704"/>
                </a:lnTo>
                <a:lnTo>
                  <a:pt x="244513" y="1498483"/>
                </a:lnTo>
                <a:lnTo>
                  <a:pt x="255627" y="1496262"/>
                </a:lnTo>
                <a:lnTo>
                  <a:pt x="265471" y="1493088"/>
                </a:lnTo>
                <a:lnTo>
                  <a:pt x="275315" y="1490232"/>
                </a:lnTo>
                <a:lnTo>
                  <a:pt x="284524" y="1486424"/>
                </a:lnTo>
                <a:lnTo>
                  <a:pt x="292780" y="1482615"/>
                </a:lnTo>
                <a:lnTo>
                  <a:pt x="300719" y="1478172"/>
                </a:lnTo>
                <a:lnTo>
                  <a:pt x="304212" y="1475634"/>
                </a:lnTo>
                <a:lnTo>
                  <a:pt x="307705" y="1473095"/>
                </a:lnTo>
                <a:lnTo>
                  <a:pt x="321677" y="1462622"/>
                </a:lnTo>
                <a:lnTo>
                  <a:pt x="337872" y="1450880"/>
                </a:lnTo>
                <a:lnTo>
                  <a:pt x="355972" y="1438821"/>
                </a:lnTo>
                <a:lnTo>
                  <a:pt x="375978" y="1426127"/>
                </a:lnTo>
                <a:lnTo>
                  <a:pt x="396936" y="1413433"/>
                </a:lnTo>
                <a:lnTo>
                  <a:pt x="418847" y="1400421"/>
                </a:lnTo>
                <a:lnTo>
                  <a:pt x="441075" y="1387727"/>
                </a:lnTo>
                <a:lnTo>
                  <a:pt x="463621" y="1375351"/>
                </a:lnTo>
                <a:lnTo>
                  <a:pt x="485850" y="1363291"/>
                </a:lnTo>
                <a:lnTo>
                  <a:pt x="508078" y="1352184"/>
                </a:lnTo>
                <a:lnTo>
                  <a:pt x="529037" y="1341711"/>
                </a:lnTo>
                <a:lnTo>
                  <a:pt x="549042" y="1332191"/>
                </a:lnTo>
                <a:lnTo>
                  <a:pt x="567142" y="1323940"/>
                </a:lnTo>
                <a:lnTo>
                  <a:pt x="583972" y="1317275"/>
                </a:lnTo>
                <a:lnTo>
                  <a:pt x="597945" y="1311880"/>
                </a:lnTo>
                <a:lnTo>
                  <a:pt x="604296" y="1309976"/>
                </a:lnTo>
                <a:lnTo>
                  <a:pt x="609694" y="1308389"/>
                </a:lnTo>
                <a:lnTo>
                  <a:pt x="616680" y="1307120"/>
                </a:lnTo>
                <a:lnTo>
                  <a:pt x="626524" y="1304899"/>
                </a:lnTo>
                <a:lnTo>
                  <a:pt x="655103" y="1299821"/>
                </a:lnTo>
                <a:lnTo>
                  <a:pt x="693844" y="1293474"/>
                </a:lnTo>
                <a:lnTo>
                  <a:pt x="740842" y="1286492"/>
                </a:lnTo>
                <a:lnTo>
                  <a:pt x="794507" y="1279193"/>
                </a:lnTo>
                <a:lnTo>
                  <a:pt x="853254" y="1271894"/>
                </a:lnTo>
                <a:lnTo>
                  <a:pt x="884056" y="1268403"/>
                </a:lnTo>
                <a:lnTo>
                  <a:pt x="915176" y="1264912"/>
                </a:lnTo>
                <a:lnTo>
                  <a:pt x="946931" y="1261421"/>
                </a:lnTo>
                <a:lnTo>
                  <a:pt x="979003" y="1258565"/>
                </a:lnTo>
                <a:lnTo>
                  <a:pt x="1010758" y="1256026"/>
                </a:lnTo>
                <a:lnTo>
                  <a:pt x="1042195" y="1253488"/>
                </a:lnTo>
                <a:lnTo>
                  <a:pt x="1073633" y="1251583"/>
                </a:lnTo>
                <a:lnTo>
                  <a:pt x="1103800" y="1249997"/>
                </a:lnTo>
                <a:lnTo>
                  <a:pt x="1108711" y="1249733"/>
                </a:lnTo>
                <a:lnTo>
                  <a:pt x="1108711" y="1144905"/>
                </a:lnTo>
                <a:lnTo>
                  <a:pt x="1105218" y="1127104"/>
                </a:lnTo>
                <a:lnTo>
                  <a:pt x="1102043" y="1110256"/>
                </a:lnTo>
                <a:lnTo>
                  <a:pt x="1097916" y="1094680"/>
                </a:lnTo>
                <a:lnTo>
                  <a:pt x="1093788" y="1080057"/>
                </a:lnTo>
                <a:lnTo>
                  <a:pt x="1089026" y="1067024"/>
                </a:lnTo>
                <a:lnTo>
                  <a:pt x="1083946" y="1054626"/>
                </a:lnTo>
                <a:lnTo>
                  <a:pt x="1078866" y="1043818"/>
                </a:lnTo>
                <a:lnTo>
                  <a:pt x="1073468" y="1033010"/>
                </a:lnTo>
                <a:lnTo>
                  <a:pt x="1067753" y="1023474"/>
                </a:lnTo>
                <a:lnTo>
                  <a:pt x="1061721" y="1014255"/>
                </a:lnTo>
                <a:lnTo>
                  <a:pt x="1055371" y="1005672"/>
                </a:lnTo>
                <a:lnTo>
                  <a:pt x="1049021" y="997407"/>
                </a:lnTo>
                <a:lnTo>
                  <a:pt x="1042671" y="989460"/>
                </a:lnTo>
                <a:lnTo>
                  <a:pt x="1036003" y="981831"/>
                </a:lnTo>
                <a:lnTo>
                  <a:pt x="1022668" y="966891"/>
                </a:lnTo>
                <a:lnTo>
                  <a:pt x="1013461" y="957036"/>
                </a:lnTo>
                <a:lnTo>
                  <a:pt x="1004888" y="947182"/>
                </a:lnTo>
                <a:lnTo>
                  <a:pt x="995681" y="936692"/>
                </a:lnTo>
                <a:lnTo>
                  <a:pt x="987108" y="925884"/>
                </a:lnTo>
                <a:lnTo>
                  <a:pt x="978853" y="914440"/>
                </a:lnTo>
                <a:lnTo>
                  <a:pt x="970916" y="902042"/>
                </a:lnTo>
                <a:lnTo>
                  <a:pt x="966788" y="895367"/>
                </a:lnTo>
                <a:lnTo>
                  <a:pt x="962978" y="888691"/>
                </a:lnTo>
                <a:lnTo>
                  <a:pt x="959168" y="881698"/>
                </a:lnTo>
                <a:lnTo>
                  <a:pt x="955676" y="874069"/>
                </a:lnTo>
                <a:lnTo>
                  <a:pt x="952183" y="866122"/>
                </a:lnTo>
                <a:lnTo>
                  <a:pt x="948691" y="858175"/>
                </a:lnTo>
                <a:lnTo>
                  <a:pt x="945516" y="849910"/>
                </a:lnTo>
                <a:lnTo>
                  <a:pt x="942341" y="841009"/>
                </a:lnTo>
                <a:lnTo>
                  <a:pt x="939483" y="831790"/>
                </a:lnTo>
                <a:lnTo>
                  <a:pt x="936626" y="821936"/>
                </a:lnTo>
                <a:lnTo>
                  <a:pt x="934086" y="812082"/>
                </a:lnTo>
                <a:lnTo>
                  <a:pt x="931863" y="801274"/>
                </a:lnTo>
                <a:lnTo>
                  <a:pt x="929323" y="790148"/>
                </a:lnTo>
                <a:lnTo>
                  <a:pt x="927418" y="778704"/>
                </a:lnTo>
                <a:lnTo>
                  <a:pt x="925513" y="766624"/>
                </a:lnTo>
                <a:lnTo>
                  <a:pt x="923608" y="753909"/>
                </a:lnTo>
                <a:lnTo>
                  <a:pt x="922338" y="740876"/>
                </a:lnTo>
                <a:lnTo>
                  <a:pt x="921068" y="727207"/>
                </a:lnTo>
                <a:lnTo>
                  <a:pt x="920433" y="712584"/>
                </a:lnTo>
                <a:lnTo>
                  <a:pt x="919481" y="697644"/>
                </a:lnTo>
                <a:lnTo>
                  <a:pt x="919163" y="680478"/>
                </a:lnTo>
                <a:lnTo>
                  <a:pt x="919481" y="663948"/>
                </a:lnTo>
                <a:lnTo>
                  <a:pt x="920751" y="647736"/>
                </a:lnTo>
                <a:lnTo>
                  <a:pt x="922338" y="631842"/>
                </a:lnTo>
                <a:lnTo>
                  <a:pt x="924561" y="616266"/>
                </a:lnTo>
                <a:lnTo>
                  <a:pt x="928053" y="601325"/>
                </a:lnTo>
                <a:lnTo>
                  <a:pt x="932181" y="586703"/>
                </a:lnTo>
                <a:lnTo>
                  <a:pt x="936308" y="572398"/>
                </a:lnTo>
                <a:lnTo>
                  <a:pt x="941706" y="558093"/>
                </a:lnTo>
                <a:lnTo>
                  <a:pt x="947738" y="544424"/>
                </a:lnTo>
                <a:lnTo>
                  <a:pt x="954406" y="531391"/>
                </a:lnTo>
                <a:lnTo>
                  <a:pt x="958216" y="525033"/>
                </a:lnTo>
                <a:lnTo>
                  <a:pt x="961708" y="518676"/>
                </a:lnTo>
                <a:lnTo>
                  <a:pt x="965836" y="512318"/>
                </a:lnTo>
                <a:lnTo>
                  <a:pt x="969646" y="506278"/>
                </a:lnTo>
                <a:lnTo>
                  <a:pt x="978853" y="494199"/>
                </a:lnTo>
                <a:lnTo>
                  <a:pt x="988061" y="483073"/>
                </a:lnTo>
                <a:lnTo>
                  <a:pt x="998221" y="471629"/>
                </a:lnTo>
                <a:lnTo>
                  <a:pt x="1008698" y="461139"/>
                </a:lnTo>
                <a:lnTo>
                  <a:pt x="1019811" y="451602"/>
                </a:lnTo>
                <a:lnTo>
                  <a:pt x="1030923" y="442384"/>
                </a:lnTo>
                <a:lnTo>
                  <a:pt x="1042671" y="433801"/>
                </a:lnTo>
                <a:lnTo>
                  <a:pt x="1054736" y="425854"/>
                </a:lnTo>
                <a:lnTo>
                  <a:pt x="1066483" y="418542"/>
                </a:lnTo>
                <a:lnTo>
                  <a:pt x="1078866" y="411549"/>
                </a:lnTo>
                <a:lnTo>
                  <a:pt x="1091248" y="405191"/>
                </a:lnTo>
                <a:lnTo>
                  <a:pt x="1103631" y="399152"/>
                </a:lnTo>
                <a:lnTo>
                  <a:pt x="1116331" y="393748"/>
                </a:lnTo>
                <a:lnTo>
                  <a:pt x="1128713" y="388661"/>
                </a:lnTo>
                <a:lnTo>
                  <a:pt x="1141413" y="383893"/>
                </a:lnTo>
                <a:lnTo>
                  <a:pt x="1153796" y="380079"/>
                </a:lnTo>
                <a:lnTo>
                  <a:pt x="1166178" y="376264"/>
                </a:lnTo>
                <a:lnTo>
                  <a:pt x="1178243" y="373085"/>
                </a:lnTo>
                <a:lnTo>
                  <a:pt x="1190308" y="369906"/>
                </a:lnTo>
                <a:lnTo>
                  <a:pt x="1201738" y="367363"/>
                </a:lnTo>
                <a:lnTo>
                  <a:pt x="1213168" y="364820"/>
                </a:lnTo>
                <a:lnTo>
                  <a:pt x="1224281" y="362595"/>
                </a:lnTo>
                <a:lnTo>
                  <a:pt x="1235076" y="361006"/>
                </a:lnTo>
                <a:lnTo>
                  <a:pt x="1254761" y="358145"/>
                </a:lnTo>
                <a:lnTo>
                  <a:pt x="1272223" y="356237"/>
                </a:lnTo>
                <a:lnTo>
                  <a:pt x="1287781" y="354966"/>
                </a:lnTo>
                <a:lnTo>
                  <a:pt x="1300163" y="354330"/>
                </a:lnTo>
                <a:lnTo>
                  <a:pt x="1309371" y="354012"/>
                </a:lnTo>
                <a:close/>
                <a:moveTo>
                  <a:pt x="1815403" y="215900"/>
                </a:moveTo>
                <a:lnTo>
                  <a:pt x="1818266" y="216218"/>
                </a:lnTo>
                <a:lnTo>
                  <a:pt x="1821764" y="216535"/>
                </a:lnTo>
                <a:lnTo>
                  <a:pt x="1824945" y="217170"/>
                </a:lnTo>
                <a:lnTo>
                  <a:pt x="1828126" y="218758"/>
                </a:lnTo>
                <a:lnTo>
                  <a:pt x="1830989" y="220028"/>
                </a:lnTo>
                <a:lnTo>
                  <a:pt x="1834170" y="221615"/>
                </a:lnTo>
                <a:lnTo>
                  <a:pt x="1836715" y="223520"/>
                </a:lnTo>
                <a:lnTo>
                  <a:pt x="1839577" y="226060"/>
                </a:lnTo>
                <a:lnTo>
                  <a:pt x="1841804" y="228600"/>
                </a:lnTo>
                <a:lnTo>
                  <a:pt x="1843713" y="231458"/>
                </a:lnTo>
                <a:lnTo>
                  <a:pt x="1845621" y="234315"/>
                </a:lnTo>
                <a:lnTo>
                  <a:pt x="1847212" y="237490"/>
                </a:lnTo>
                <a:lnTo>
                  <a:pt x="1848166" y="240348"/>
                </a:lnTo>
                <a:lnTo>
                  <a:pt x="1848802" y="243523"/>
                </a:lnTo>
                <a:lnTo>
                  <a:pt x="1849438" y="247015"/>
                </a:lnTo>
                <a:lnTo>
                  <a:pt x="1849438" y="250508"/>
                </a:lnTo>
                <a:lnTo>
                  <a:pt x="1849438" y="253365"/>
                </a:lnTo>
                <a:lnTo>
                  <a:pt x="1848802" y="256858"/>
                </a:lnTo>
                <a:lnTo>
                  <a:pt x="1848166" y="260033"/>
                </a:lnTo>
                <a:lnTo>
                  <a:pt x="1847212" y="263208"/>
                </a:lnTo>
                <a:lnTo>
                  <a:pt x="1845621" y="266065"/>
                </a:lnTo>
                <a:lnTo>
                  <a:pt x="1843713" y="268923"/>
                </a:lnTo>
                <a:lnTo>
                  <a:pt x="1841804" y="271780"/>
                </a:lnTo>
                <a:lnTo>
                  <a:pt x="1839577" y="274320"/>
                </a:lnTo>
                <a:lnTo>
                  <a:pt x="1736517" y="377190"/>
                </a:lnTo>
                <a:lnTo>
                  <a:pt x="1733654" y="379730"/>
                </a:lnTo>
                <a:lnTo>
                  <a:pt x="1731109" y="381635"/>
                </a:lnTo>
                <a:lnTo>
                  <a:pt x="1727928" y="383223"/>
                </a:lnTo>
                <a:lnTo>
                  <a:pt x="1725065" y="384810"/>
                </a:lnTo>
                <a:lnTo>
                  <a:pt x="1721885" y="386080"/>
                </a:lnTo>
                <a:lnTo>
                  <a:pt x="1718704" y="386715"/>
                </a:lnTo>
                <a:lnTo>
                  <a:pt x="1715205" y="387350"/>
                </a:lnTo>
                <a:lnTo>
                  <a:pt x="1712342" y="387350"/>
                </a:lnTo>
                <a:lnTo>
                  <a:pt x="1708843" y="387350"/>
                </a:lnTo>
                <a:lnTo>
                  <a:pt x="1705662" y="386715"/>
                </a:lnTo>
                <a:lnTo>
                  <a:pt x="1702163" y="386080"/>
                </a:lnTo>
                <a:lnTo>
                  <a:pt x="1699300" y="384810"/>
                </a:lnTo>
                <a:lnTo>
                  <a:pt x="1696119" y="383223"/>
                </a:lnTo>
                <a:lnTo>
                  <a:pt x="1693257" y="381635"/>
                </a:lnTo>
                <a:lnTo>
                  <a:pt x="1690394" y="379730"/>
                </a:lnTo>
                <a:lnTo>
                  <a:pt x="1687849" y="377190"/>
                </a:lnTo>
                <a:lnTo>
                  <a:pt x="1685622" y="374650"/>
                </a:lnTo>
                <a:lnTo>
                  <a:pt x="1683396" y="371793"/>
                </a:lnTo>
                <a:lnTo>
                  <a:pt x="1681805" y="368935"/>
                </a:lnTo>
                <a:lnTo>
                  <a:pt x="1680533" y="365760"/>
                </a:lnTo>
                <a:lnTo>
                  <a:pt x="1679261" y="362903"/>
                </a:lnTo>
                <a:lnTo>
                  <a:pt x="1678624" y="359410"/>
                </a:lnTo>
                <a:lnTo>
                  <a:pt x="1678306" y="356235"/>
                </a:lnTo>
                <a:lnTo>
                  <a:pt x="1677988" y="353378"/>
                </a:lnTo>
                <a:lnTo>
                  <a:pt x="1678306" y="349885"/>
                </a:lnTo>
                <a:lnTo>
                  <a:pt x="1678624" y="346393"/>
                </a:lnTo>
                <a:lnTo>
                  <a:pt x="1679261" y="343218"/>
                </a:lnTo>
                <a:lnTo>
                  <a:pt x="1680533" y="340043"/>
                </a:lnTo>
                <a:lnTo>
                  <a:pt x="1681805" y="337185"/>
                </a:lnTo>
                <a:lnTo>
                  <a:pt x="1683396" y="334328"/>
                </a:lnTo>
                <a:lnTo>
                  <a:pt x="1685622" y="331470"/>
                </a:lnTo>
                <a:lnTo>
                  <a:pt x="1687849" y="328930"/>
                </a:lnTo>
                <a:lnTo>
                  <a:pt x="1790910" y="226060"/>
                </a:lnTo>
                <a:lnTo>
                  <a:pt x="1793455" y="223520"/>
                </a:lnTo>
                <a:lnTo>
                  <a:pt x="1796317" y="221615"/>
                </a:lnTo>
                <a:lnTo>
                  <a:pt x="1799180" y="220028"/>
                </a:lnTo>
                <a:lnTo>
                  <a:pt x="1802361" y="218758"/>
                </a:lnTo>
                <a:lnTo>
                  <a:pt x="1805224" y="217170"/>
                </a:lnTo>
                <a:lnTo>
                  <a:pt x="1808723" y="216535"/>
                </a:lnTo>
                <a:lnTo>
                  <a:pt x="1811904" y="216218"/>
                </a:lnTo>
                <a:lnTo>
                  <a:pt x="1815403" y="215900"/>
                </a:lnTo>
                <a:close/>
                <a:moveTo>
                  <a:pt x="851599" y="215900"/>
                </a:moveTo>
                <a:lnTo>
                  <a:pt x="855065" y="216218"/>
                </a:lnTo>
                <a:lnTo>
                  <a:pt x="857902" y="216535"/>
                </a:lnTo>
                <a:lnTo>
                  <a:pt x="861368" y="217170"/>
                </a:lnTo>
                <a:lnTo>
                  <a:pt x="864205" y="218758"/>
                </a:lnTo>
                <a:lnTo>
                  <a:pt x="867356" y="220028"/>
                </a:lnTo>
                <a:lnTo>
                  <a:pt x="870192" y="221615"/>
                </a:lnTo>
                <a:lnTo>
                  <a:pt x="872713" y="223520"/>
                </a:lnTo>
                <a:lnTo>
                  <a:pt x="875550" y="226060"/>
                </a:lnTo>
                <a:lnTo>
                  <a:pt x="977657" y="328930"/>
                </a:lnTo>
                <a:lnTo>
                  <a:pt x="979863" y="331470"/>
                </a:lnTo>
                <a:lnTo>
                  <a:pt x="981754" y="334328"/>
                </a:lnTo>
                <a:lnTo>
                  <a:pt x="983960" y="337185"/>
                </a:lnTo>
                <a:lnTo>
                  <a:pt x="985220" y="340043"/>
                </a:lnTo>
                <a:lnTo>
                  <a:pt x="986166" y="343218"/>
                </a:lnTo>
                <a:lnTo>
                  <a:pt x="986796" y="346393"/>
                </a:lnTo>
                <a:lnTo>
                  <a:pt x="987426" y="349885"/>
                </a:lnTo>
                <a:lnTo>
                  <a:pt x="987426" y="353378"/>
                </a:lnTo>
                <a:lnTo>
                  <a:pt x="987426" y="356235"/>
                </a:lnTo>
                <a:lnTo>
                  <a:pt x="986796" y="359410"/>
                </a:lnTo>
                <a:lnTo>
                  <a:pt x="986166" y="362903"/>
                </a:lnTo>
                <a:lnTo>
                  <a:pt x="985220" y="365760"/>
                </a:lnTo>
                <a:lnTo>
                  <a:pt x="983960" y="368935"/>
                </a:lnTo>
                <a:lnTo>
                  <a:pt x="981754" y="371793"/>
                </a:lnTo>
                <a:lnTo>
                  <a:pt x="979863" y="374650"/>
                </a:lnTo>
                <a:lnTo>
                  <a:pt x="977657" y="377190"/>
                </a:lnTo>
                <a:lnTo>
                  <a:pt x="975135" y="379730"/>
                </a:lnTo>
                <a:lnTo>
                  <a:pt x="972299" y="381635"/>
                </a:lnTo>
                <a:lnTo>
                  <a:pt x="969778" y="383223"/>
                </a:lnTo>
                <a:lnTo>
                  <a:pt x="966627" y="384810"/>
                </a:lnTo>
                <a:lnTo>
                  <a:pt x="963475" y="386080"/>
                </a:lnTo>
                <a:lnTo>
                  <a:pt x="960324" y="386715"/>
                </a:lnTo>
                <a:lnTo>
                  <a:pt x="957172" y="387350"/>
                </a:lnTo>
                <a:lnTo>
                  <a:pt x="953706" y="387350"/>
                </a:lnTo>
                <a:lnTo>
                  <a:pt x="950554" y="387350"/>
                </a:lnTo>
                <a:lnTo>
                  <a:pt x="947088" y="386715"/>
                </a:lnTo>
                <a:lnTo>
                  <a:pt x="944251" y="386080"/>
                </a:lnTo>
                <a:lnTo>
                  <a:pt x="940785" y="384810"/>
                </a:lnTo>
                <a:lnTo>
                  <a:pt x="937948" y="383223"/>
                </a:lnTo>
                <a:lnTo>
                  <a:pt x="935112" y="381635"/>
                </a:lnTo>
                <a:lnTo>
                  <a:pt x="932276" y="379730"/>
                </a:lnTo>
                <a:lnTo>
                  <a:pt x="929440" y="377190"/>
                </a:lnTo>
                <a:lnTo>
                  <a:pt x="827333" y="274320"/>
                </a:lnTo>
                <a:lnTo>
                  <a:pt x="825127" y="271780"/>
                </a:lnTo>
                <a:lnTo>
                  <a:pt x="823236" y="268923"/>
                </a:lnTo>
                <a:lnTo>
                  <a:pt x="821345" y="266065"/>
                </a:lnTo>
                <a:lnTo>
                  <a:pt x="820084" y="263208"/>
                </a:lnTo>
                <a:lnTo>
                  <a:pt x="819139" y="260033"/>
                </a:lnTo>
                <a:lnTo>
                  <a:pt x="818193" y="256858"/>
                </a:lnTo>
                <a:lnTo>
                  <a:pt x="817878" y="253365"/>
                </a:lnTo>
                <a:lnTo>
                  <a:pt x="817563" y="250508"/>
                </a:lnTo>
                <a:lnTo>
                  <a:pt x="817878" y="247015"/>
                </a:lnTo>
                <a:lnTo>
                  <a:pt x="818193" y="243523"/>
                </a:lnTo>
                <a:lnTo>
                  <a:pt x="819139" y="240348"/>
                </a:lnTo>
                <a:lnTo>
                  <a:pt x="820084" y="237490"/>
                </a:lnTo>
                <a:lnTo>
                  <a:pt x="821345" y="234315"/>
                </a:lnTo>
                <a:lnTo>
                  <a:pt x="823236" y="231458"/>
                </a:lnTo>
                <a:lnTo>
                  <a:pt x="825127" y="228600"/>
                </a:lnTo>
                <a:lnTo>
                  <a:pt x="827333" y="226060"/>
                </a:lnTo>
                <a:lnTo>
                  <a:pt x="830169" y="223520"/>
                </a:lnTo>
                <a:lnTo>
                  <a:pt x="832690" y="221615"/>
                </a:lnTo>
                <a:lnTo>
                  <a:pt x="835842" y="220028"/>
                </a:lnTo>
                <a:lnTo>
                  <a:pt x="838678" y="218758"/>
                </a:lnTo>
                <a:lnTo>
                  <a:pt x="842144" y="217170"/>
                </a:lnTo>
                <a:lnTo>
                  <a:pt x="844981" y="216535"/>
                </a:lnTo>
                <a:lnTo>
                  <a:pt x="848447" y="216218"/>
                </a:lnTo>
                <a:lnTo>
                  <a:pt x="851599" y="215900"/>
                </a:lnTo>
                <a:close/>
                <a:moveTo>
                  <a:pt x="1318578" y="0"/>
                </a:moveTo>
                <a:lnTo>
                  <a:pt x="1321753" y="318"/>
                </a:lnTo>
                <a:lnTo>
                  <a:pt x="1325563" y="636"/>
                </a:lnTo>
                <a:lnTo>
                  <a:pt x="1328421" y="1590"/>
                </a:lnTo>
                <a:lnTo>
                  <a:pt x="1331913" y="2544"/>
                </a:lnTo>
                <a:lnTo>
                  <a:pt x="1334771" y="4133"/>
                </a:lnTo>
                <a:lnTo>
                  <a:pt x="1337629" y="6041"/>
                </a:lnTo>
                <a:lnTo>
                  <a:pt x="1340169" y="7949"/>
                </a:lnTo>
                <a:lnTo>
                  <a:pt x="1342391" y="9857"/>
                </a:lnTo>
                <a:lnTo>
                  <a:pt x="1344931" y="12719"/>
                </a:lnTo>
                <a:lnTo>
                  <a:pt x="1346836" y="15262"/>
                </a:lnTo>
                <a:lnTo>
                  <a:pt x="1348424" y="18124"/>
                </a:lnTo>
                <a:lnTo>
                  <a:pt x="1350011" y="20986"/>
                </a:lnTo>
                <a:lnTo>
                  <a:pt x="1351281" y="23848"/>
                </a:lnTo>
                <a:lnTo>
                  <a:pt x="1351916" y="27345"/>
                </a:lnTo>
                <a:lnTo>
                  <a:pt x="1352551" y="30843"/>
                </a:lnTo>
                <a:lnTo>
                  <a:pt x="1352551" y="34341"/>
                </a:lnTo>
                <a:lnTo>
                  <a:pt x="1352551" y="180290"/>
                </a:lnTo>
                <a:lnTo>
                  <a:pt x="1352551" y="183469"/>
                </a:lnTo>
                <a:lnTo>
                  <a:pt x="1351916" y="186967"/>
                </a:lnTo>
                <a:lnTo>
                  <a:pt x="1351281" y="190147"/>
                </a:lnTo>
                <a:lnTo>
                  <a:pt x="1350011" y="193327"/>
                </a:lnTo>
                <a:lnTo>
                  <a:pt x="1348424" y="196188"/>
                </a:lnTo>
                <a:lnTo>
                  <a:pt x="1346836" y="199368"/>
                </a:lnTo>
                <a:lnTo>
                  <a:pt x="1344931" y="201912"/>
                </a:lnTo>
                <a:lnTo>
                  <a:pt x="1342391" y="204138"/>
                </a:lnTo>
                <a:lnTo>
                  <a:pt x="1340169" y="206681"/>
                </a:lnTo>
                <a:lnTo>
                  <a:pt x="1337629" y="208271"/>
                </a:lnTo>
                <a:lnTo>
                  <a:pt x="1334771" y="210179"/>
                </a:lnTo>
                <a:lnTo>
                  <a:pt x="1331913" y="211769"/>
                </a:lnTo>
                <a:lnTo>
                  <a:pt x="1328421" y="212723"/>
                </a:lnTo>
                <a:lnTo>
                  <a:pt x="1325563" y="213677"/>
                </a:lnTo>
                <a:lnTo>
                  <a:pt x="1321753" y="213995"/>
                </a:lnTo>
                <a:lnTo>
                  <a:pt x="1318578" y="214313"/>
                </a:lnTo>
                <a:lnTo>
                  <a:pt x="1315086" y="213995"/>
                </a:lnTo>
                <a:lnTo>
                  <a:pt x="1311593" y="213677"/>
                </a:lnTo>
                <a:lnTo>
                  <a:pt x="1308418" y="212723"/>
                </a:lnTo>
                <a:lnTo>
                  <a:pt x="1305243" y="211769"/>
                </a:lnTo>
                <a:lnTo>
                  <a:pt x="1302068" y="210179"/>
                </a:lnTo>
                <a:lnTo>
                  <a:pt x="1299528" y="208271"/>
                </a:lnTo>
                <a:lnTo>
                  <a:pt x="1296671" y="206681"/>
                </a:lnTo>
                <a:lnTo>
                  <a:pt x="1294448" y="204138"/>
                </a:lnTo>
                <a:lnTo>
                  <a:pt x="1292226" y="201912"/>
                </a:lnTo>
                <a:lnTo>
                  <a:pt x="1290003" y="199368"/>
                </a:lnTo>
                <a:lnTo>
                  <a:pt x="1288416" y="196188"/>
                </a:lnTo>
                <a:lnTo>
                  <a:pt x="1287146" y="193327"/>
                </a:lnTo>
                <a:lnTo>
                  <a:pt x="1285876" y="190147"/>
                </a:lnTo>
                <a:lnTo>
                  <a:pt x="1285241" y="186967"/>
                </a:lnTo>
                <a:lnTo>
                  <a:pt x="1284288" y="183469"/>
                </a:lnTo>
                <a:lnTo>
                  <a:pt x="1284288" y="180290"/>
                </a:lnTo>
                <a:lnTo>
                  <a:pt x="1284288" y="34341"/>
                </a:lnTo>
                <a:lnTo>
                  <a:pt x="1284288" y="30843"/>
                </a:lnTo>
                <a:lnTo>
                  <a:pt x="1285241" y="27345"/>
                </a:lnTo>
                <a:lnTo>
                  <a:pt x="1285876" y="23848"/>
                </a:lnTo>
                <a:lnTo>
                  <a:pt x="1287146" y="20986"/>
                </a:lnTo>
                <a:lnTo>
                  <a:pt x="1288416" y="18124"/>
                </a:lnTo>
                <a:lnTo>
                  <a:pt x="1290003" y="15262"/>
                </a:lnTo>
                <a:lnTo>
                  <a:pt x="1292226" y="12719"/>
                </a:lnTo>
                <a:lnTo>
                  <a:pt x="1294448" y="9857"/>
                </a:lnTo>
                <a:lnTo>
                  <a:pt x="1296671" y="7949"/>
                </a:lnTo>
                <a:lnTo>
                  <a:pt x="1299528" y="6041"/>
                </a:lnTo>
                <a:lnTo>
                  <a:pt x="1302068" y="4133"/>
                </a:lnTo>
                <a:lnTo>
                  <a:pt x="1305243" y="2544"/>
                </a:lnTo>
                <a:lnTo>
                  <a:pt x="1308418" y="1590"/>
                </a:lnTo>
                <a:lnTo>
                  <a:pt x="1311593" y="636"/>
                </a:lnTo>
                <a:lnTo>
                  <a:pt x="1315086" y="318"/>
                </a:lnTo>
                <a:lnTo>
                  <a:pt x="1318578" y="0"/>
                </a:lnTo>
                <a:close/>
              </a:path>
            </a:pathLst>
          </a:custGeom>
          <a:solidFill>
            <a:schemeClr val="accent1"/>
          </a:solidFill>
          <a:ln>
            <a:noFill/>
          </a:ln>
        </p:spPr>
        <p:txBody>
          <a:bodyPr anchor="ctr">
            <a:scene3d>
              <a:camera prst="orthographicFront"/>
              <a:lightRig rig="threePt" dir="t"/>
            </a:scene3d>
            <a:sp3d>
              <a:contourClr>
                <a:srgbClr val="FFFFFF"/>
              </a:contourClr>
            </a:sp3d>
          </a:bodyPr>
          <a:lstStyle>
            <a:defPPr>
              <a:defRPr lang="zh-CN"/>
            </a:defPPr>
            <a:lvl1pPr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Calibri" panose="020F050202020403020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charset="0"/>
                <a:ea typeface="宋体" panose="02010600030101010101" pitchFamily="2" charset="-122"/>
                <a:cs typeface="+mn-cs"/>
              </a:defRPr>
            </a:lvl9pPr>
          </a:lstStyle>
          <a:p>
            <a:pPr algn="ctr">
              <a:defRPr/>
            </a:pPr>
            <a:endParaRPr lang="zh-CN" altLang="en-US">
              <a:solidFill>
                <a:srgbClr val="FFFFFF"/>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nvSpPr>
        <p:spPr>
          <a:xfrm>
            <a:off x="1698243" y="1477768"/>
            <a:ext cx="8919883" cy="5280482"/>
          </a:xfrm>
          <a:prstGeom prst="rect">
            <a:avLst/>
          </a:prstGeom>
          <a:solidFill>
            <a:schemeClr val="bg1"/>
          </a:solidFill>
          <a:ln>
            <a:noFill/>
          </a:ln>
          <a:effectLst>
            <a:outerShdw blurRad="50800" dist="38100" dir="2700000" algn="tl" rotWithShape="0">
              <a:schemeClr val="bg2">
                <a:alpha val="40000"/>
              </a:schemeClr>
            </a:outerShdw>
          </a:effectLst>
        </p:spPr>
        <p:txBody>
          <a:bodyPr vert="horz" wrap="square" lIns="91440" tIns="45720" rIns="91440" bIns="45720" numCol="1" anchor="t" anchorCtr="0" compatLnSpc="1"/>
          <a:lstStyle>
            <a:lvl1pPr algn="l" rtl="0" eaLnBrk="1" fontAlgn="base" hangingPunct="1">
              <a:spcBef>
                <a:spcPct val="0"/>
              </a:spcBef>
              <a:spcAft>
                <a:spcPct val="0"/>
              </a:spcAft>
              <a:defRPr kumimoji="1" sz="4400">
                <a:solidFill>
                  <a:schemeClr val="tx2"/>
                </a:solidFill>
                <a:latin typeface="+mj-ea"/>
                <a:ea typeface="+mj-ea"/>
                <a:cs typeface="+mj-cs"/>
              </a:defRPr>
            </a:lvl1pPr>
            <a:lvl2pPr algn="l" rtl="0" eaLnBrk="1" fontAlgn="base" hangingPunct="1">
              <a:spcBef>
                <a:spcPct val="0"/>
              </a:spcBef>
              <a:spcAft>
                <a:spcPct val="0"/>
              </a:spcAft>
              <a:defRPr kumimoji="1" sz="4400">
                <a:solidFill>
                  <a:schemeClr val="tx2"/>
                </a:solidFill>
                <a:latin typeface="Garamond" panose="02020404030301010803" pitchFamily="18" charset="0"/>
                <a:ea typeface="Angsana New" panose="02020603050405020304"/>
                <a:cs typeface="Angsana New" panose="02020603050405020304" pitchFamily="18" charset="-34"/>
              </a:defRPr>
            </a:lvl2pPr>
            <a:lvl3pPr algn="l" rtl="0" eaLnBrk="1" fontAlgn="base" hangingPunct="1">
              <a:spcBef>
                <a:spcPct val="0"/>
              </a:spcBef>
              <a:spcAft>
                <a:spcPct val="0"/>
              </a:spcAft>
              <a:defRPr kumimoji="1" sz="4400">
                <a:solidFill>
                  <a:schemeClr val="tx2"/>
                </a:solidFill>
                <a:latin typeface="Garamond" panose="02020404030301010803" pitchFamily="18" charset="0"/>
                <a:ea typeface="Angsana New" panose="02020603050405020304"/>
                <a:cs typeface="Angsana New" panose="02020603050405020304" pitchFamily="18" charset="-34"/>
              </a:defRPr>
            </a:lvl3pPr>
            <a:lvl4pPr algn="l" rtl="0" eaLnBrk="1" fontAlgn="base" hangingPunct="1">
              <a:spcBef>
                <a:spcPct val="0"/>
              </a:spcBef>
              <a:spcAft>
                <a:spcPct val="0"/>
              </a:spcAft>
              <a:defRPr kumimoji="1" sz="4400">
                <a:solidFill>
                  <a:schemeClr val="tx2"/>
                </a:solidFill>
                <a:latin typeface="Garamond" panose="02020404030301010803" pitchFamily="18" charset="0"/>
                <a:ea typeface="Angsana New" panose="02020603050405020304"/>
                <a:cs typeface="Angsana New" panose="02020603050405020304" pitchFamily="18" charset="-34"/>
              </a:defRPr>
            </a:lvl4pPr>
            <a:lvl5pPr algn="l" rtl="0" eaLnBrk="1" fontAlgn="base" hangingPunct="1">
              <a:spcBef>
                <a:spcPct val="0"/>
              </a:spcBef>
              <a:spcAft>
                <a:spcPct val="0"/>
              </a:spcAft>
              <a:defRPr kumimoji="1" sz="4400">
                <a:solidFill>
                  <a:schemeClr val="tx2"/>
                </a:solidFill>
                <a:latin typeface="Garamond" panose="02020404030301010803" pitchFamily="18" charset="0"/>
                <a:ea typeface="Angsana New" panose="02020603050405020304"/>
                <a:cs typeface="Angsana New" panose="02020603050405020304" pitchFamily="18" charset="-34"/>
              </a:defRPr>
            </a:lvl5pPr>
            <a:lvl6pPr marL="457200" algn="l" rtl="0" eaLnBrk="1" fontAlgn="base" hangingPunct="1">
              <a:spcBef>
                <a:spcPct val="0"/>
              </a:spcBef>
              <a:spcAft>
                <a:spcPct val="0"/>
              </a:spcAft>
              <a:defRPr kumimoji="1" sz="4400">
                <a:solidFill>
                  <a:schemeClr val="tx2"/>
                </a:solidFill>
                <a:latin typeface="Garamond" panose="02020404030301010803" pitchFamily="18" charset="0"/>
                <a:cs typeface="Angsana New" panose="02020603050405020304" pitchFamily="18" charset="-34"/>
              </a:defRPr>
            </a:lvl6pPr>
            <a:lvl7pPr marL="914400" algn="l" rtl="0" eaLnBrk="1" fontAlgn="base" hangingPunct="1">
              <a:spcBef>
                <a:spcPct val="0"/>
              </a:spcBef>
              <a:spcAft>
                <a:spcPct val="0"/>
              </a:spcAft>
              <a:defRPr kumimoji="1" sz="4400">
                <a:solidFill>
                  <a:schemeClr val="tx2"/>
                </a:solidFill>
                <a:latin typeface="Garamond" panose="02020404030301010803" pitchFamily="18" charset="0"/>
                <a:cs typeface="Angsana New" panose="02020603050405020304" pitchFamily="18" charset="-34"/>
              </a:defRPr>
            </a:lvl7pPr>
            <a:lvl8pPr marL="1371600" algn="l" rtl="0" eaLnBrk="1" fontAlgn="base" hangingPunct="1">
              <a:spcBef>
                <a:spcPct val="0"/>
              </a:spcBef>
              <a:spcAft>
                <a:spcPct val="0"/>
              </a:spcAft>
              <a:defRPr kumimoji="1" sz="4400">
                <a:solidFill>
                  <a:schemeClr val="tx2"/>
                </a:solidFill>
                <a:latin typeface="Garamond" panose="02020404030301010803" pitchFamily="18" charset="0"/>
                <a:cs typeface="Angsana New" panose="02020603050405020304" pitchFamily="18" charset="-34"/>
              </a:defRPr>
            </a:lvl8pPr>
            <a:lvl9pPr marL="1828800" algn="l" rtl="0" eaLnBrk="1" fontAlgn="base" hangingPunct="1">
              <a:spcBef>
                <a:spcPct val="0"/>
              </a:spcBef>
              <a:spcAft>
                <a:spcPct val="0"/>
              </a:spcAft>
              <a:defRPr kumimoji="1" sz="4400">
                <a:solidFill>
                  <a:schemeClr val="tx2"/>
                </a:solidFill>
                <a:latin typeface="Garamond" panose="02020404030301010803" pitchFamily="18" charset="0"/>
                <a:cs typeface="Angsana New" panose="02020603050405020304" pitchFamily="18" charset="-34"/>
              </a:defRPr>
            </a:lvl9pPr>
          </a:lstStyle>
          <a:p>
            <a:pPr>
              <a:spcBef>
                <a:spcPts val="1200"/>
              </a:spcBef>
              <a:spcAft>
                <a:spcPts val="1200"/>
              </a:spcAft>
            </a:pPr>
            <a:endParaRPr lang="zh-CN" altLang="ja-JP" sz="2800" dirty="0">
              <a:solidFill>
                <a:schemeClr val="bg1">
                  <a:lumMod val="75000"/>
                </a:schemeClr>
              </a:solidFill>
              <a:latin typeface="黑体" panose="02010609060101010101" pitchFamily="49" charset="-122"/>
              <a:ea typeface="黑体" panose="02010609060101010101" pitchFamily="49" charset="-122"/>
            </a:endParaRPr>
          </a:p>
        </p:txBody>
      </p:sp>
      <p:sp>
        <p:nvSpPr>
          <p:cNvPr id="2" name="内容占位符 1"/>
          <p:cNvSpPr/>
          <p:nvPr>
            <p:ph idx="1"/>
          </p:nvPr>
        </p:nvSpPr>
        <p:spPr>
          <a:xfrm>
            <a:off x="1697990" y="838200"/>
            <a:ext cx="8599170" cy="4351655"/>
          </a:xfrm>
        </p:spPr>
        <p:txBody>
          <a:bodyPr>
            <a:noAutofit/>
          </a:bodyPr>
          <a:p>
            <a:pPr marL="0" algn="l">
              <a:lnSpc>
                <a:spcPct val="190000"/>
              </a:lnSpc>
              <a:buClrTx/>
              <a:buSzTx/>
            </a:pPr>
            <a:r>
              <a:rPr lang="en-US" sz="2400" b="1" dirty="0">
                <a:latin typeface="+mn-ea"/>
              </a:rPr>
              <a:t>（三）关于普查的内容和时间</a:t>
            </a:r>
            <a:endParaRPr lang="en-US" sz="2400" b="1" dirty="0">
              <a:latin typeface="+mn-ea"/>
            </a:endParaRPr>
          </a:p>
          <a:p>
            <a:pPr marL="0" algn="l">
              <a:lnSpc>
                <a:spcPct val="190000"/>
              </a:lnSpc>
              <a:buClrTx/>
              <a:buSzTx/>
            </a:pPr>
            <a:r>
              <a:rPr lang="en-US" sz="2400" b="1" dirty="0">
                <a:latin typeface="+mn-ea"/>
              </a:rPr>
              <a:t>    1.普查内容：普查对象的基本情况、组织结构、人员工资、生产能力、财务状况、生产经营、能源生产和消费、研发活动、信息化建设和电子商务交易情况，以及投入结构、产品使用去向和固定资产投资构成情况等。</a:t>
            </a:r>
            <a:endParaRPr lang="en-US" sz="2400" b="1" dirty="0">
              <a:latin typeface="+mn-ea"/>
            </a:endParaRPr>
          </a:p>
          <a:p>
            <a:pPr marL="0" algn="l">
              <a:lnSpc>
                <a:spcPct val="190000"/>
              </a:lnSpc>
              <a:buClrTx/>
              <a:buSzTx/>
            </a:pPr>
            <a:r>
              <a:rPr lang="en-US" sz="2400" b="1" dirty="0">
                <a:latin typeface="+mn-ea"/>
              </a:rPr>
              <a:t>   2.普查时间：普查标准时点为2023年12月31日，普查时期资料为2023年年度资料。</a:t>
            </a:r>
            <a:endParaRPr lang="en-US" sz="2400" b="1" dirty="0">
              <a:latin typeface="+mn-ea"/>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457325" y="890905"/>
            <a:ext cx="8622665" cy="5076825"/>
          </a:xfrm>
        </p:spPr>
        <p:txBody>
          <a:bodyPr>
            <a:normAutofit lnSpcReduction="10000"/>
          </a:bodyPr>
          <a:lstStyle/>
          <a:p>
            <a:pPr marL="0" algn="l">
              <a:lnSpc>
                <a:spcPct val="190000"/>
              </a:lnSpc>
              <a:buClrTx/>
              <a:buSzTx/>
              <a:buChar char="•"/>
            </a:pPr>
            <a:r>
              <a:rPr lang="en-US" sz="2400" b="1" dirty="0">
                <a:latin typeface="+mn-ea"/>
              </a:rPr>
              <a:t>（四）关于普查的组织实施</a:t>
            </a:r>
            <a:endParaRPr lang="en-US" sz="2400" b="1" dirty="0">
              <a:latin typeface="+mn-ea"/>
            </a:endParaRPr>
          </a:p>
          <a:p>
            <a:pPr marL="0" algn="l">
              <a:lnSpc>
                <a:spcPct val="190000"/>
              </a:lnSpc>
              <a:buClrTx/>
              <a:buSzTx/>
              <a:buChar char="•"/>
            </a:pPr>
            <a:r>
              <a:rPr lang="en-US" sz="2400" b="1" dirty="0">
                <a:latin typeface="+mn-ea"/>
              </a:rPr>
              <a:t>  为加强对本次普查工作组织领导，区人民政府成立由分管副区长任组长的区第五次全国经济普查领导小组，负责普查工作组织实施中重要问题的研究和决策。各乡</a:t>
            </a:r>
            <a:r>
              <a:rPr lang="zh-CN" altLang="en-US" sz="2400" b="1" dirty="0">
                <a:latin typeface="+mn-ea"/>
              </a:rPr>
              <a:t>镇人民政府</a:t>
            </a:r>
            <a:r>
              <a:rPr lang="en-US" sz="2400" b="1" dirty="0">
                <a:latin typeface="+mn-ea"/>
              </a:rPr>
              <a:t>、</a:t>
            </a:r>
            <a:r>
              <a:rPr lang="zh-CN" altLang="en-US" sz="2400" b="1" dirty="0">
                <a:latin typeface="+mn-ea"/>
              </a:rPr>
              <a:t>综合服务中心，街道办事处，区直</a:t>
            </a:r>
            <a:r>
              <a:rPr lang="en-US" sz="2400" b="1" dirty="0">
                <a:latin typeface="+mn-ea"/>
              </a:rPr>
              <a:t>各</a:t>
            </a:r>
            <a:r>
              <a:rPr lang="zh-CN" altLang="en-US" sz="2400" b="1" dirty="0">
                <a:latin typeface="+mn-ea"/>
              </a:rPr>
              <a:t>有关</a:t>
            </a:r>
            <a:r>
              <a:rPr lang="en-US" sz="2400" b="1" dirty="0">
                <a:latin typeface="+mn-ea"/>
              </a:rPr>
              <a:t>部门要按照“全国统一领导、部门分工协作、地方分级负责、各方共同参与”原则，依法普查、科学普查、为民普查。</a:t>
            </a:r>
            <a:endParaRPr lang="en-US" sz="2400" b="1" dirty="0">
              <a:latin typeface="+mn-ea"/>
            </a:endParaRPr>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PP_MARK_KEY" val="4249618a-ed11-4257-a72d-6766cf2626d5"/>
  <p:tag name="COMMONDATA" val="eyJoZGlkIjoiYjA1M2VlODhlMTMxZGQ4ODljZGIyYzY3MDk5ZTg1MjUifQ=="/>
  <p:tag name="commondata" val="eyJoZGlkIjoiZGQyYmYzNWNlOWJkYWRiOWJiN2FiOTM5ZGIzZTJkODY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2236</Words>
  <Application>WPS 演示</Application>
  <PresentationFormat>宽屏</PresentationFormat>
  <Paragraphs>49</Paragraphs>
  <Slides>11</Slides>
  <Notes>42</Notes>
  <HiddenSlides>0</HiddenSlides>
  <MMClips>0</MMClips>
  <ScaleCrop>false</ScaleCrop>
  <HeadingPairs>
    <vt:vector size="6" baseType="variant">
      <vt:variant>
        <vt:lpstr>已用的字体</vt:lpstr>
      </vt:variant>
      <vt:variant>
        <vt:i4>15</vt:i4>
      </vt:variant>
      <vt:variant>
        <vt:lpstr>主题</vt:lpstr>
      </vt:variant>
      <vt:variant>
        <vt:i4>2</vt:i4>
      </vt:variant>
      <vt:variant>
        <vt:lpstr>幻灯片标题</vt:lpstr>
      </vt:variant>
      <vt:variant>
        <vt:i4>11</vt:i4>
      </vt:variant>
    </vt:vector>
  </HeadingPairs>
  <TitlesOfParts>
    <vt:vector size="28" baseType="lpstr">
      <vt:lpstr>Arial</vt:lpstr>
      <vt:lpstr>宋体</vt:lpstr>
      <vt:lpstr>Wingdings</vt:lpstr>
      <vt:lpstr>华文行楷</vt:lpstr>
      <vt:lpstr>微软雅黑</vt:lpstr>
      <vt:lpstr>黑体</vt:lpstr>
      <vt:lpstr>仿宋</vt:lpstr>
      <vt:lpstr>Calibri</vt:lpstr>
      <vt:lpstr>Garamond</vt:lpstr>
      <vt:lpstr>Angsana New</vt:lpstr>
      <vt:lpstr>Times New Roman</vt:lpstr>
      <vt:lpstr>Angsana New</vt:lpstr>
      <vt:lpstr>Microsoft Sans Serif</vt:lpstr>
      <vt:lpstr>Arial Unicode MS</vt:lpstr>
      <vt:lpstr>Calibri Light</vt:lpstr>
      <vt:lpstr>Office 主题</vt:lpstr>
      <vt:lpstr>自定义设计方案</vt:lpstr>
      <vt:lpstr>PowerPoint 演示文稿</vt:lpstr>
      <vt:lpstr>一、起草背景</vt:lpstr>
      <vt:lpstr>PowerPoint 演示文稿</vt:lpstr>
      <vt:lpstr>二、第五次全国经济普查的重要意义</vt:lpstr>
      <vt:lpstr>三、第五次全国经济普查面临的新挑战</vt:lpstr>
      <vt:lpstr>四、主要工作内容</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FeiFly</dc:creator>
  <cp:lastModifiedBy>lenovo</cp:lastModifiedBy>
  <cp:revision>162</cp:revision>
  <dcterms:created xsi:type="dcterms:W3CDTF">2020-12-10T15:20:00Z</dcterms:created>
  <dcterms:modified xsi:type="dcterms:W3CDTF">2023-11-30T07:34:10Z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2052-12.1.0.15712</vt:lpwstr>
  </property>
  <property fmtid="{D5CDD505-2E9C-101B-9397-08002B2CF9AE}" pid="3" name="ICV">
    <vt:lpwstr>5F2EDF9E41C0441B9697535915F80E49_12</vt:lpwstr>
  </property>
</Properties>
</file>