
<file path=[Content_Types].xml><?xml version="1.0" encoding="utf-8"?>
<Types xmlns="http://schemas.openxmlformats.org/package/2006/content-types">
  <Default Extension="png" ContentType="image/png"/>
  <Default Extension="wdp" ContentType="image/vnd.ms-photo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3"/>
    <p:sldMasterId id="2147483686" r:id="rId4"/>
    <p:sldMasterId id="2147483705" r:id="rId5"/>
    <p:sldMasterId id="2147483724" r:id="rId6"/>
    <p:sldMasterId id="2147483743" r:id="rId7"/>
  </p:sldMasterIdLst>
  <p:notesMasterIdLst>
    <p:notesMasterId r:id="rId9"/>
  </p:notesMasterIdLst>
  <p:sldIdLst>
    <p:sldId id="259" r:id="rId8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3" userDrawn="1">
          <p15:clr>
            <a:srgbClr val="A4A3A4"/>
          </p15:clr>
        </p15:guide>
        <p15:guide id="2" pos="38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33"/>
        <p:guide pos="384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874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6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A6EA-494D-4A2D-85A4-52EAB07446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5" Type="http://schemas.openxmlformats.org/officeDocument/2006/relationships/tags" Target="../tags/tag771.xml"/><Relationship Id="rId4" Type="http://schemas.openxmlformats.org/officeDocument/2006/relationships/tags" Target="../tags/tag770.xml"/><Relationship Id="rId3" Type="http://schemas.openxmlformats.org/officeDocument/2006/relationships/tags" Target="../tags/tag769.xml"/><Relationship Id="rId2" Type="http://schemas.openxmlformats.org/officeDocument/2006/relationships/tags" Target="../tags/tag768.xml"/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9" Type="http://schemas.openxmlformats.org/officeDocument/2006/relationships/tags" Target="../tags/tag778.xml"/><Relationship Id="rId8" Type="http://schemas.openxmlformats.org/officeDocument/2006/relationships/tags" Target="../tags/tag777.xml"/><Relationship Id="rId7" Type="http://schemas.openxmlformats.org/officeDocument/2006/relationships/tags" Target="../tags/tag776.xml"/><Relationship Id="rId6" Type="http://schemas.openxmlformats.org/officeDocument/2006/relationships/tags" Target="../tags/tag775.xml"/><Relationship Id="rId5" Type="http://schemas.openxmlformats.org/officeDocument/2006/relationships/tags" Target="../tags/tag774.xml"/><Relationship Id="rId4" Type="http://schemas.openxmlformats.org/officeDocument/2006/relationships/tags" Target="../tags/tag773.xml"/><Relationship Id="rId3" Type="http://schemas.openxmlformats.org/officeDocument/2006/relationships/image" Target="../media/image3.jpeg"/><Relationship Id="rId2" Type="http://schemas.openxmlformats.org/officeDocument/2006/relationships/tags" Target="../tags/tag772.xml"/><Relationship Id="rId19" Type="http://schemas.openxmlformats.org/officeDocument/2006/relationships/tags" Target="../tags/tag788.xml"/><Relationship Id="rId18" Type="http://schemas.openxmlformats.org/officeDocument/2006/relationships/tags" Target="../tags/tag787.xml"/><Relationship Id="rId17" Type="http://schemas.openxmlformats.org/officeDocument/2006/relationships/tags" Target="../tags/tag786.xml"/><Relationship Id="rId16" Type="http://schemas.openxmlformats.org/officeDocument/2006/relationships/tags" Target="../tags/tag785.xml"/><Relationship Id="rId15" Type="http://schemas.openxmlformats.org/officeDocument/2006/relationships/tags" Target="../tags/tag784.xml"/><Relationship Id="rId14" Type="http://schemas.openxmlformats.org/officeDocument/2006/relationships/tags" Target="../tags/tag783.xml"/><Relationship Id="rId13" Type="http://schemas.openxmlformats.org/officeDocument/2006/relationships/tags" Target="../tags/tag782.xml"/><Relationship Id="rId12" Type="http://schemas.openxmlformats.org/officeDocument/2006/relationships/tags" Target="../tags/tag781.xml"/><Relationship Id="rId11" Type="http://schemas.openxmlformats.org/officeDocument/2006/relationships/tags" Target="../tags/tag780.xml"/><Relationship Id="rId10" Type="http://schemas.openxmlformats.org/officeDocument/2006/relationships/tags" Target="../tags/tag779.xml"/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5" Type="http://schemas.openxmlformats.org/officeDocument/2006/relationships/tags" Target="../tags/tag792.xml"/><Relationship Id="rId4" Type="http://schemas.openxmlformats.org/officeDocument/2006/relationships/tags" Target="../tags/tag791.xml"/><Relationship Id="rId3" Type="http://schemas.openxmlformats.org/officeDocument/2006/relationships/tags" Target="../tags/tag790.xml"/><Relationship Id="rId2" Type="http://schemas.openxmlformats.org/officeDocument/2006/relationships/tags" Target="../tags/tag789.xml"/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7" Type="http://schemas.openxmlformats.org/officeDocument/2006/relationships/tags" Target="../tags/tag798.xml"/><Relationship Id="rId6" Type="http://schemas.openxmlformats.org/officeDocument/2006/relationships/tags" Target="../tags/tag797.xml"/><Relationship Id="rId5" Type="http://schemas.openxmlformats.org/officeDocument/2006/relationships/tags" Target="../tags/tag796.xml"/><Relationship Id="rId4" Type="http://schemas.openxmlformats.org/officeDocument/2006/relationships/tags" Target="../tags/tag795.xml"/><Relationship Id="rId3" Type="http://schemas.openxmlformats.org/officeDocument/2006/relationships/tags" Target="../tags/tag794.xml"/><Relationship Id="rId2" Type="http://schemas.openxmlformats.org/officeDocument/2006/relationships/tags" Target="../tags/tag793.xml"/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8" Type="http://schemas.openxmlformats.org/officeDocument/2006/relationships/tags" Target="../tags/tag805.xml"/><Relationship Id="rId7" Type="http://schemas.openxmlformats.org/officeDocument/2006/relationships/tags" Target="../tags/tag804.xml"/><Relationship Id="rId6" Type="http://schemas.openxmlformats.org/officeDocument/2006/relationships/tags" Target="../tags/tag803.xml"/><Relationship Id="rId5" Type="http://schemas.openxmlformats.org/officeDocument/2006/relationships/tags" Target="../tags/tag802.xml"/><Relationship Id="rId4" Type="http://schemas.openxmlformats.org/officeDocument/2006/relationships/tags" Target="../tags/tag801.xml"/><Relationship Id="rId3" Type="http://schemas.openxmlformats.org/officeDocument/2006/relationships/tags" Target="../tags/tag800.xml"/><Relationship Id="rId2" Type="http://schemas.openxmlformats.org/officeDocument/2006/relationships/tags" Target="../tags/tag799.xml"/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8" Type="http://schemas.openxmlformats.org/officeDocument/2006/relationships/tags" Target="../tags/tag812.xml"/><Relationship Id="rId7" Type="http://schemas.openxmlformats.org/officeDocument/2006/relationships/tags" Target="../tags/tag811.xml"/><Relationship Id="rId6" Type="http://schemas.openxmlformats.org/officeDocument/2006/relationships/tags" Target="../tags/tag810.xml"/><Relationship Id="rId5" Type="http://schemas.openxmlformats.org/officeDocument/2006/relationships/tags" Target="../tags/tag809.xml"/><Relationship Id="rId4" Type="http://schemas.openxmlformats.org/officeDocument/2006/relationships/tags" Target="../tags/tag808.xml"/><Relationship Id="rId3" Type="http://schemas.openxmlformats.org/officeDocument/2006/relationships/tags" Target="../tags/tag807.xml"/><Relationship Id="rId2" Type="http://schemas.openxmlformats.org/officeDocument/2006/relationships/tags" Target="../tags/tag806.xml"/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8" Type="http://schemas.openxmlformats.org/officeDocument/2006/relationships/tags" Target="../tags/tag819.xml"/><Relationship Id="rId7" Type="http://schemas.openxmlformats.org/officeDocument/2006/relationships/tags" Target="../tags/tag818.xml"/><Relationship Id="rId6" Type="http://schemas.openxmlformats.org/officeDocument/2006/relationships/tags" Target="../tags/tag817.xml"/><Relationship Id="rId5" Type="http://schemas.openxmlformats.org/officeDocument/2006/relationships/tags" Target="../tags/tag816.xml"/><Relationship Id="rId4" Type="http://schemas.openxmlformats.org/officeDocument/2006/relationships/tags" Target="../tags/tag815.xml"/><Relationship Id="rId3" Type="http://schemas.openxmlformats.org/officeDocument/2006/relationships/tags" Target="../tags/tag814.xml"/><Relationship Id="rId2" Type="http://schemas.openxmlformats.org/officeDocument/2006/relationships/tags" Target="../tags/tag813.xml"/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9" Type="http://schemas.openxmlformats.org/officeDocument/2006/relationships/tags" Target="../tags/tag827.xml"/><Relationship Id="rId8" Type="http://schemas.openxmlformats.org/officeDocument/2006/relationships/tags" Target="../tags/tag826.xml"/><Relationship Id="rId7" Type="http://schemas.openxmlformats.org/officeDocument/2006/relationships/tags" Target="../tags/tag825.xml"/><Relationship Id="rId6" Type="http://schemas.openxmlformats.org/officeDocument/2006/relationships/tags" Target="../tags/tag824.xml"/><Relationship Id="rId5" Type="http://schemas.openxmlformats.org/officeDocument/2006/relationships/tags" Target="../tags/tag823.xml"/><Relationship Id="rId4" Type="http://schemas.openxmlformats.org/officeDocument/2006/relationships/tags" Target="../tags/tag822.xml"/><Relationship Id="rId3" Type="http://schemas.openxmlformats.org/officeDocument/2006/relationships/tags" Target="../tags/tag821.xml"/><Relationship Id="rId2" Type="http://schemas.openxmlformats.org/officeDocument/2006/relationships/tags" Target="../tags/tag820.xml"/><Relationship Id="rId10" Type="http://schemas.openxmlformats.org/officeDocument/2006/relationships/tags" Target="../tags/tag828.xml"/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7" Type="http://schemas.openxmlformats.org/officeDocument/2006/relationships/tags" Target="../tags/tag834.xml"/><Relationship Id="rId6" Type="http://schemas.openxmlformats.org/officeDocument/2006/relationships/tags" Target="../tags/tag833.xml"/><Relationship Id="rId5" Type="http://schemas.openxmlformats.org/officeDocument/2006/relationships/tags" Target="../tags/tag832.xml"/><Relationship Id="rId4" Type="http://schemas.openxmlformats.org/officeDocument/2006/relationships/tags" Target="../tags/tag831.xml"/><Relationship Id="rId3" Type="http://schemas.openxmlformats.org/officeDocument/2006/relationships/tags" Target="../tags/tag830.xml"/><Relationship Id="rId2" Type="http://schemas.openxmlformats.org/officeDocument/2006/relationships/tags" Target="../tags/tag829.xml"/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image" Target="../media/image3.jpeg"/><Relationship Id="rId2" Type="http://schemas.openxmlformats.org/officeDocument/2006/relationships/tags" Target="../tags/tag67.xml"/><Relationship Id="rId19" Type="http://schemas.openxmlformats.org/officeDocument/2006/relationships/tags" Target="../tags/tag83.xml"/><Relationship Id="rId18" Type="http://schemas.openxmlformats.org/officeDocument/2006/relationships/tags" Target="../tags/tag82.xml"/><Relationship Id="rId17" Type="http://schemas.openxmlformats.org/officeDocument/2006/relationships/tags" Target="../tags/tag81.xml"/><Relationship Id="rId16" Type="http://schemas.openxmlformats.org/officeDocument/2006/relationships/tags" Target="../tags/tag80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22.xml"/><Relationship Id="rId8" Type="http://schemas.openxmlformats.org/officeDocument/2006/relationships/tags" Target="../tags/tag121.xml"/><Relationship Id="rId7" Type="http://schemas.openxmlformats.org/officeDocument/2006/relationships/tags" Target="../tags/tag120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0" Type="http://schemas.openxmlformats.org/officeDocument/2006/relationships/tags" Target="../tags/tag123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47.xml"/><Relationship Id="rId8" Type="http://schemas.openxmlformats.org/officeDocument/2006/relationships/tags" Target="../tags/tag146.xml"/><Relationship Id="rId7" Type="http://schemas.openxmlformats.org/officeDocument/2006/relationships/tags" Target="../tags/tag145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14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9" Type="http://schemas.openxmlformats.org/officeDocument/2006/relationships/tags" Target="../tags/tag170.xml"/><Relationship Id="rId18" Type="http://schemas.openxmlformats.org/officeDocument/2006/relationships/tags" Target="../tags/tag169.xml"/><Relationship Id="rId17" Type="http://schemas.openxmlformats.org/officeDocument/2006/relationships/tags" Target="../tags/tag168.xml"/><Relationship Id="rId16" Type="http://schemas.openxmlformats.org/officeDocument/2006/relationships/tags" Target="../tags/tag167.xml"/><Relationship Id="rId15" Type="http://schemas.openxmlformats.org/officeDocument/2006/relationships/tags" Target="../tags/tag166.xml"/><Relationship Id="rId14" Type="http://schemas.openxmlformats.org/officeDocument/2006/relationships/tags" Target="../tags/tag165.xml"/><Relationship Id="rId13" Type="http://schemas.openxmlformats.org/officeDocument/2006/relationships/tags" Target="../tags/tag164.xml"/><Relationship Id="rId12" Type="http://schemas.openxmlformats.org/officeDocument/2006/relationships/tags" Target="../tags/tag163.xml"/><Relationship Id="rId11" Type="http://schemas.openxmlformats.org/officeDocument/2006/relationships/tags" Target="../tags/tag162.xml"/><Relationship Id="rId10" Type="http://schemas.openxmlformats.org/officeDocument/2006/relationships/tags" Target="../tags/tag16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7" Type="http://schemas.openxmlformats.org/officeDocument/2006/relationships/tags" Target="../tags/tag176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3" Type="http://schemas.openxmlformats.org/officeDocument/2006/relationships/tags" Target="../tags/tag172.xml"/><Relationship Id="rId2" Type="http://schemas.openxmlformats.org/officeDocument/2006/relationships/tags" Target="../tags/tag171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84.xml"/><Relationship Id="rId8" Type="http://schemas.openxmlformats.org/officeDocument/2006/relationships/tags" Target="../tags/tag183.xml"/><Relationship Id="rId7" Type="http://schemas.openxmlformats.org/officeDocument/2006/relationships/tags" Target="../tags/tag182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3" Type="http://schemas.openxmlformats.org/officeDocument/2006/relationships/image" Target="../media/image3.jpeg"/><Relationship Id="rId2" Type="http://schemas.openxmlformats.org/officeDocument/2006/relationships/tags" Target="../tags/tag18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7" Type="http://schemas.openxmlformats.org/officeDocument/2006/relationships/tags" Target="../tags/tag198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3" Type="http://schemas.openxmlformats.org/officeDocument/2006/relationships/tags" Target="../tags/tag205.xml"/><Relationship Id="rId2" Type="http://schemas.openxmlformats.org/officeDocument/2006/relationships/tags" Target="../tags/tag204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214.xml"/><Relationship Id="rId8" Type="http://schemas.openxmlformats.org/officeDocument/2006/relationships/tags" Target="../tags/tag213.xml"/><Relationship Id="rId7" Type="http://schemas.openxmlformats.org/officeDocument/2006/relationships/tags" Target="../tags/tag212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3" Type="http://schemas.openxmlformats.org/officeDocument/2006/relationships/image" Target="../media/image3.jpeg"/><Relationship Id="rId2" Type="http://schemas.openxmlformats.org/officeDocument/2006/relationships/tags" Target="../tags/tag208.xml"/><Relationship Id="rId19" Type="http://schemas.openxmlformats.org/officeDocument/2006/relationships/tags" Target="../tags/tag224.xml"/><Relationship Id="rId18" Type="http://schemas.openxmlformats.org/officeDocument/2006/relationships/tags" Target="../tags/tag223.xml"/><Relationship Id="rId17" Type="http://schemas.openxmlformats.org/officeDocument/2006/relationships/tags" Target="../tags/tag222.xml"/><Relationship Id="rId16" Type="http://schemas.openxmlformats.org/officeDocument/2006/relationships/tags" Target="../tags/tag221.xml"/><Relationship Id="rId15" Type="http://schemas.openxmlformats.org/officeDocument/2006/relationships/tags" Target="../tags/tag220.xml"/><Relationship Id="rId14" Type="http://schemas.openxmlformats.org/officeDocument/2006/relationships/tags" Target="../tags/tag219.xml"/><Relationship Id="rId13" Type="http://schemas.openxmlformats.org/officeDocument/2006/relationships/tags" Target="../tags/tag218.xml"/><Relationship Id="rId12" Type="http://schemas.openxmlformats.org/officeDocument/2006/relationships/tags" Target="../tags/tag217.xml"/><Relationship Id="rId11" Type="http://schemas.openxmlformats.org/officeDocument/2006/relationships/tags" Target="../tags/tag216.xml"/><Relationship Id="rId10" Type="http://schemas.openxmlformats.org/officeDocument/2006/relationships/tags" Target="../tags/tag21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9" Type="http://schemas.openxmlformats.org/officeDocument/2006/relationships/tags" Target="../tags/tag29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7" Type="http://schemas.openxmlformats.org/officeDocument/2006/relationships/tags" Target="../tags/tag234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41.xml"/><Relationship Id="rId7" Type="http://schemas.openxmlformats.org/officeDocument/2006/relationships/tags" Target="../tags/tag240.xml"/><Relationship Id="rId6" Type="http://schemas.openxmlformats.org/officeDocument/2006/relationships/tags" Target="../tags/tag239.xml"/><Relationship Id="rId5" Type="http://schemas.openxmlformats.org/officeDocument/2006/relationships/tags" Target="../tags/tag238.xml"/><Relationship Id="rId4" Type="http://schemas.openxmlformats.org/officeDocument/2006/relationships/tags" Target="../tags/tag237.xml"/><Relationship Id="rId3" Type="http://schemas.openxmlformats.org/officeDocument/2006/relationships/tags" Target="../tags/tag236.xml"/><Relationship Id="rId2" Type="http://schemas.openxmlformats.org/officeDocument/2006/relationships/tags" Target="../tags/tag235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48.xml"/><Relationship Id="rId7" Type="http://schemas.openxmlformats.org/officeDocument/2006/relationships/tags" Target="../tags/tag247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7" Type="http://schemas.openxmlformats.org/officeDocument/2006/relationships/tags" Target="../tags/tag254.xml"/><Relationship Id="rId6" Type="http://schemas.openxmlformats.org/officeDocument/2006/relationships/tags" Target="../tags/tag253.xml"/><Relationship Id="rId5" Type="http://schemas.openxmlformats.org/officeDocument/2006/relationships/tags" Target="../tags/tag252.xml"/><Relationship Id="rId4" Type="http://schemas.openxmlformats.org/officeDocument/2006/relationships/tags" Target="../tags/tag251.xml"/><Relationship Id="rId3" Type="http://schemas.openxmlformats.org/officeDocument/2006/relationships/tags" Target="../tags/tag250.xml"/><Relationship Id="rId2" Type="http://schemas.openxmlformats.org/officeDocument/2006/relationships/tags" Target="../tags/tag249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263.xml"/><Relationship Id="rId8" Type="http://schemas.openxmlformats.org/officeDocument/2006/relationships/tags" Target="../tags/tag262.xml"/><Relationship Id="rId7" Type="http://schemas.openxmlformats.org/officeDocument/2006/relationships/tags" Target="../tags/tag261.xml"/><Relationship Id="rId6" Type="http://schemas.openxmlformats.org/officeDocument/2006/relationships/tags" Target="../tags/tag260.xml"/><Relationship Id="rId5" Type="http://schemas.openxmlformats.org/officeDocument/2006/relationships/tags" Target="../tags/tag259.xml"/><Relationship Id="rId4" Type="http://schemas.openxmlformats.org/officeDocument/2006/relationships/tags" Target="../tags/tag258.xml"/><Relationship Id="rId3" Type="http://schemas.openxmlformats.org/officeDocument/2006/relationships/tags" Target="../tags/tag257.xml"/><Relationship Id="rId2" Type="http://schemas.openxmlformats.org/officeDocument/2006/relationships/tags" Target="../tags/tag256.xml"/><Relationship Id="rId10" Type="http://schemas.openxmlformats.org/officeDocument/2006/relationships/tags" Target="../tags/tag264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7" Type="http://schemas.openxmlformats.org/officeDocument/2006/relationships/tags" Target="../tags/tag270.xml"/><Relationship Id="rId6" Type="http://schemas.openxmlformats.org/officeDocument/2006/relationships/tags" Target="../tags/tag269.xml"/><Relationship Id="rId5" Type="http://schemas.openxmlformats.org/officeDocument/2006/relationships/tags" Target="../tags/tag268.xml"/><Relationship Id="rId4" Type="http://schemas.openxmlformats.org/officeDocument/2006/relationships/tags" Target="../tags/tag267.xml"/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288.xml"/><Relationship Id="rId8" Type="http://schemas.openxmlformats.org/officeDocument/2006/relationships/tags" Target="../tags/tag287.xml"/><Relationship Id="rId7" Type="http://schemas.openxmlformats.org/officeDocument/2006/relationships/tags" Target="../tags/tag286.xml"/><Relationship Id="rId6" Type="http://schemas.openxmlformats.org/officeDocument/2006/relationships/tags" Target="../tags/tag285.xml"/><Relationship Id="rId5" Type="http://schemas.openxmlformats.org/officeDocument/2006/relationships/tags" Target="../tags/tag284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283.xm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6" Type="http://schemas.openxmlformats.org/officeDocument/2006/relationships/tags" Target="../tags/tag293.xml"/><Relationship Id="rId5" Type="http://schemas.openxmlformats.org/officeDocument/2006/relationships/tags" Target="../tags/tag292.xml"/><Relationship Id="rId4" Type="http://schemas.openxmlformats.org/officeDocument/2006/relationships/tags" Target="../tags/tag291.xml"/><Relationship Id="rId3" Type="http://schemas.openxmlformats.org/officeDocument/2006/relationships/tags" Target="../tags/tag290.xml"/><Relationship Id="rId2" Type="http://schemas.openxmlformats.org/officeDocument/2006/relationships/tags" Target="../tags/tag289.xml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9" Type="http://schemas.openxmlformats.org/officeDocument/2006/relationships/tags" Target="../tags/tag301.xml"/><Relationship Id="rId8" Type="http://schemas.openxmlformats.org/officeDocument/2006/relationships/tags" Target="../tags/tag300.xml"/><Relationship Id="rId7" Type="http://schemas.openxmlformats.org/officeDocument/2006/relationships/tags" Target="../tags/tag299.xml"/><Relationship Id="rId6" Type="http://schemas.openxmlformats.org/officeDocument/2006/relationships/tags" Target="../tags/tag298.xml"/><Relationship Id="rId5" Type="http://schemas.openxmlformats.org/officeDocument/2006/relationships/tags" Target="../tags/tag297.xml"/><Relationship Id="rId4" Type="http://schemas.openxmlformats.org/officeDocument/2006/relationships/tags" Target="../tags/tag296.xml"/><Relationship Id="rId3" Type="http://schemas.openxmlformats.org/officeDocument/2006/relationships/tags" Target="../tags/tag295.xml"/><Relationship Id="rId2" Type="http://schemas.openxmlformats.org/officeDocument/2006/relationships/tags" Target="../tags/tag294.xml"/><Relationship Id="rId19" Type="http://schemas.openxmlformats.org/officeDocument/2006/relationships/tags" Target="../tags/tag311.xml"/><Relationship Id="rId18" Type="http://schemas.openxmlformats.org/officeDocument/2006/relationships/tags" Target="../tags/tag310.xml"/><Relationship Id="rId17" Type="http://schemas.openxmlformats.org/officeDocument/2006/relationships/tags" Target="../tags/tag309.xml"/><Relationship Id="rId16" Type="http://schemas.openxmlformats.org/officeDocument/2006/relationships/tags" Target="../tags/tag308.xml"/><Relationship Id="rId15" Type="http://schemas.openxmlformats.org/officeDocument/2006/relationships/tags" Target="../tags/tag307.xml"/><Relationship Id="rId14" Type="http://schemas.openxmlformats.org/officeDocument/2006/relationships/tags" Target="../tags/tag306.xml"/><Relationship Id="rId13" Type="http://schemas.openxmlformats.org/officeDocument/2006/relationships/tags" Target="../tags/tag305.xml"/><Relationship Id="rId12" Type="http://schemas.openxmlformats.org/officeDocument/2006/relationships/tags" Target="../tags/tag304.xml"/><Relationship Id="rId11" Type="http://schemas.openxmlformats.org/officeDocument/2006/relationships/tags" Target="../tags/tag303.xml"/><Relationship Id="rId10" Type="http://schemas.openxmlformats.org/officeDocument/2006/relationships/tags" Target="../tags/tag302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7" Type="http://schemas.openxmlformats.org/officeDocument/2006/relationships/tags" Target="../tags/tag317.xml"/><Relationship Id="rId6" Type="http://schemas.openxmlformats.org/officeDocument/2006/relationships/tags" Target="../tags/tag316.xml"/><Relationship Id="rId5" Type="http://schemas.openxmlformats.org/officeDocument/2006/relationships/tags" Target="../tags/tag315.xml"/><Relationship Id="rId4" Type="http://schemas.openxmlformats.org/officeDocument/2006/relationships/tags" Target="../tags/tag314.xml"/><Relationship Id="rId3" Type="http://schemas.openxmlformats.org/officeDocument/2006/relationships/tags" Target="../tags/tag313.xml"/><Relationship Id="rId2" Type="http://schemas.openxmlformats.org/officeDocument/2006/relationships/tags" Target="../tags/tag312.xml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9" Type="http://schemas.openxmlformats.org/officeDocument/2006/relationships/tags" Target="../tags/tag325.xml"/><Relationship Id="rId8" Type="http://schemas.openxmlformats.org/officeDocument/2006/relationships/tags" Target="../tags/tag324.xml"/><Relationship Id="rId7" Type="http://schemas.openxmlformats.org/officeDocument/2006/relationships/tags" Target="../tags/tag323.xml"/><Relationship Id="rId6" Type="http://schemas.openxmlformats.org/officeDocument/2006/relationships/tags" Target="../tags/tag322.xml"/><Relationship Id="rId5" Type="http://schemas.openxmlformats.org/officeDocument/2006/relationships/tags" Target="../tags/tag321.xml"/><Relationship Id="rId4" Type="http://schemas.openxmlformats.org/officeDocument/2006/relationships/tags" Target="../tags/tag320.xml"/><Relationship Id="rId3" Type="http://schemas.openxmlformats.org/officeDocument/2006/relationships/tags" Target="../tags/tag319.xml"/><Relationship Id="rId2" Type="http://schemas.openxmlformats.org/officeDocument/2006/relationships/tags" Target="../tags/tag318.xml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5" Type="http://schemas.openxmlformats.org/officeDocument/2006/relationships/tags" Target="../tags/tag329.xml"/><Relationship Id="rId4" Type="http://schemas.openxmlformats.org/officeDocument/2006/relationships/tags" Target="../tags/tag328.xml"/><Relationship Id="rId3" Type="http://schemas.openxmlformats.org/officeDocument/2006/relationships/tags" Target="../tags/tag327.xml"/><Relationship Id="rId2" Type="http://schemas.openxmlformats.org/officeDocument/2006/relationships/tags" Target="../tags/tag326.xml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6" Type="http://schemas.openxmlformats.org/officeDocument/2006/relationships/tags" Target="../tags/tag333.xml"/><Relationship Id="rId5" Type="http://schemas.openxmlformats.org/officeDocument/2006/relationships/tags" Target="../tags/tag332.xml"/><Relationship Id="rId4" Type="http://schemas.openxmlformats.org/officeDocument/2006/relationships/tags" Target="../tags/tag331.xml"/><Relationship Id="rId3" Type="http://schemas.openxmlformats.org/officeDocument/2006/relationships/image" Target="../media/image3.jpeg"/><Relationship Id="rId2" Type="http://schemas.openxmlformats.org/officeDocument/2006/relationships/tags" Target="../tags/tag330.xml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7" Type="http://schemas.openxmlformats.org/officeDocument/2006/relationships/tags" Target="../tags/tag339.xml"/><Relationship Id="rId6" Type="http://schemas.openxmlformats.org/officeDocument/2006/relationships/tags" Target="../tags/tag338.xml"/><Relationship Id="rId5" Type="http://schemas.openxmlformats.org/officeDocument/2006/relationships/tags" Target="../tags/tag337.xml"/><Relationship Id="rId4" Type="http://schemas.openxmlformats.org/officeDocument/2006/relationships/tags" Target="../tags/tag336.xml"/><Relationship Id="rId3" Type="http://schemas.openxmlformats.org/officeDocument/2006/relationships/tags" Target="../tags/tag335.xml"/><Relationship Id="rId2" Type="http://schemas.openxmlformats.org/officeDocument/2006/relationships/tags" Target="../tags/tag334.xml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6" Type="http://schemas.openxmlformats.org/officeDocument/2006/relationships/tags" Target="../tags/tag344.xml"/><Relationship Id="rId5" Type="http://schemas.openxmlformats.org/officeDocument/2006/relationships/tags" Target="../tags/tag343.xml"/><Relationship Id="rId4" Type="http://schemas.openxmlformats.org/officeDocument/2006/relationships/tags" Target="../tags/tag342.xml"/><Relationship Id="rId3" Type="http://schemas.openxmlformats.org/officeDocument/2006/relationships/tags" Target="../tags/tag341.xml"/><Relationship Id="rId2" Type="http://schemas.openxmlformats.org/officeDocument/2006/relationships/tags" Target="../tags/tag340.xml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5" Type="http://schemas.openxmlformats.org/officeDocument/2006/relationships/tags" Target="../tags/tag348.xml"/><Relationship Id="rId4" Type="http://schemas.openxmlformats.org/officeDocument/2006/relationships/tags" Target="../tags/tag347.xml"/><Relationship Id="rId3" Type="http://schemas.openxmlformats.org/officeDocument/2006/relationships/tags" Target="../tags/tag346.xml"/><Relationship Id="rId2" Type="http://schemas.openxmlformats.org/officeDocument/2006/relationships/tags" Target="../tags/tag345.xml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9" Type="http://schemas.openxmlformats.org/officeDocument/2006/relationships/tags" Target="../tags/tag355.xml"/><Relationship Id="rId8" Type="http://schemas.openxmlformats.org/officeDocument/2006/relationships/tags" Target="../tags/tag354.xml"/><Relationship Id="rId7" Type="http://schemas.openxmlformats.org/officeDocument/2006/relationships/tags" Target="../tags/tag353.xml"/><Relationship Id="rId6" Type="http://schemas.openxmlformats.org/officeDocument/2006/relationships/tags" Target="../tags/tag352.xml"/><Relationship Id="rId5" Type="http://schemas.openxmlformats.org/officeDocument/2006/relationships/tags" Target="../tags/tag351.xml"/><Relationship Id="rId4" Type="http://schemas.openxmlformats.org/officeDocument/2006/relationships/tags" Target="../tags/tag350.xml"/><Relationship Id="rId3" Type="http://schemas.openxmlformats.org/officeDocument/2006/relationships/image" Target="../media/image3.jpeg"/><Relationship Id="rId2" Type="http://schemas.openxmlformats.org/officeDocument/2006/relationships/tags" Target="../tags/tag349.xml"/><Relationship Id="rId19" Type="http://schemas.openxmlformats.org/officeDocument/2006/relationships/tags" Target="../tags/tag365.xml"/><Relationship Id="rId18" Type="http://schemas.openxmlformats.org/officeDocument/2006/relationships/tags" Target="../tags/tag364.xml"/><Relationship Id="rId17" Type="http://schemas.openxmlformats.org/officeDocument/2006/relationships/tags" Target="../tags/tag363.xml"/><Relationship Id="rId16" Type="http://schemas.openxmlformats.org/officeDocument/2006/relationships/tags" Target="../tags/tag362.xml"/><Relationship Id="rId15" Type="http://schemas.openxmlformats.org/officeDocument/2006/relationships/tags" Target="../tags/tag361.xml"/><Relationship Id="rId14" Type="http://schemas.openxmlformats.org/officeDocument/2006/relationships/tags" Target="../tags/tag360.xml"/><Relationship Id="rId13" Type="http://schemas.openxmlformats.org/officeDocument/2006/relationships/tags" Target="../tags/tag359.xml"/><Relationship Id="rId12" Type="http://schemas.openxmlformats.org/officeDocument/2006/relationships/tags" Target="../tags/tag358.xml"/><Relationship Id="rId11" Type="http://schemas.openxmlformats.org/officeDocument/2006/relationships/tags" Target="../tags/tag357.xml"/><Relationship Id="rId10" Type="http://schemas.openxmlformats.org/officeDocument/2006/relationships/tags" Target="../tags/tag356.xml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5" Type="http://schemas.openxmlformats.org/officeDocument/2006/relationships/tags" Target="../tags/tag369.xml"/><Relationship Id="rId4" Type="http://schemas.openxmlformats.org/officeDocument/2006/relationships/tags" Target="../tags/tag368.xml"/><Relationship Id="rId3" Type="http://schemas.openxmlformats.org/officeDocument/2006/relationships/tags" Target="../tags/tag367.xml"/><Relationship Id="rId2" Type="http://schemas.openxmlformats.org/officeDocument/2006/relationships/tags" Target="../tags/tag366.xml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7" Type="http://schemas.openxmlformats.org/officeDocument/2006/relationships/tags" Target="../tags/tag375.xml"/><Relationship Id="rId6" Type="http://schemas.openxmlformats.org/officeDocument/2006/relationships/tags" Target="../tags/tag374.xml"/><Relationship Id="rId5" Type="http://schemas.openxmlformats.org/officeDocument/2006/relationships/tags" Target="../tags/tag373.xml"/><Relationship Id="rId4" Type="http://schemas.openxmlformats.org/officeDocument/2006/relationships/tags" Target="../tags/tag372.xml"/><Relationship Id="rId3" Type="http://schemas.openxmlformats.org/officeDocument/2006/relationships/tags" Target="../tags/tag371.xml"/><Relationship Id="rId2" Type="http://schemas.openxmlformats.org/officeDocument/2006/relationships/tags" Target="../tags/tag370.xml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tags" Target="../tags/tag382.xml"/><Relationship Id="rId7" Type="http://schemas.openxmlformats.org/officeDocument/2006/relationships/tags" Target="../tags/tag381.xml"/><Relationship Id="rId6" Type="http://schemas.openxmlformats.org/officeDocument/2006/relationships/tags" Target="../tags/tag380.xml"/><Relationship Id="rId5" Type="http://schemas.openxmlformats.org/officeDocument/2006/relationships/tags" Target="../tags/tag379.xml"/><Relationship Id="rId4" Type="http://schemas.openxmlformats.org/officeDocument/2006/relationships/tags" Target="../tags/tag378.xml"/><Relationship Id="rId3" Type="http://schemas.openxmlformats.org/officeDocument/2006/relationships/tags" Target="../tags/tag377.xml"/><Relationship Id="rId2" Type="http://schemas.openxmlformats.org/officeDocument/2006/relationships/tags" Target="../tags/tag376.xml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tags" Target="../tags/tag389.xml"/><Relationship Id="rId7" Type="http://schemas.openxmlformats.org/officeDocument/2006/relationships/tags" Target="../tags/tag388.xml"/><Relationship Id="rId6" Type="http://schemas.openxmlformats.org/officeDocument/2006/relationships/tags" Target="../tags/tag387.xml"/><Relationship Id="rId5" Type="http://schemas.openxmlformats.org/officeDocument/2006/relationships/tags" Target="../tags/tag386.xml"/><Relationship Id="rId4" Type="http://schemas.openxmlformats.org/officeDocument/2006/relationships/tags" Target="../tags/tag385.xml"/><Relationship Id="rId3" Type="http://schemas.openxmlformats.org/officeDocument/2006/relationships/tags" Target="../tags/tag384.xml"/><Relationship Id="rId2" Type="http://schemas.openxmlformats.org/officeDocument/2006/relationships/tags" Target="../tags/tag383.xml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396.xml"/><Relationship Id="rId7" Type="http://schemas.openxmlformats.org/officeDocument/2006/relationships/tags" Target="../tags/tag395.xml"/><Relationship Id="rId6" Type="http://schemas.openxmlformats.org/officeDocument/2006/relationships/tags" Target="../tags/tag394.xml"/><Relationship Id="rId5" Type="http://schemas.openxmlformats.org/officeDocument/2006/relationships/tags" Target="../tags/tag393.xml"/><Relationship Id="rId4" Type="http://schemas.openxmlformats.org/officeDocument/2006/relationships/tags" Target="../tags/tag392.xml"/><Relationship Id="rId3" Type="http://schemas.openxmlformats.org/officeDocument/2006/relationships/tags" Target="../tags/tag391.xml"/><Relationship Id="rId2" Type="http://schemas.openxmlformats.org/officeDocument/2006/relationships/tags" Target="../tags/tag390.xml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9" Type="http://schemas.openxmlformats.org/officeDocument/2006/relationships/tags" Target="../tags/tag404.xml"/><Relationship Id="rId8" Type="http://schemas.openxmlformats.org/officeDocument/2006/relationships/tags" Target="../tags/tag403.xml"/><Relationship Id="rId7" Type="http://schemas.openxmlformats.org/officeDocument/2006/relationships/tags" Target="../tags/tag402.xml"/><Relationship Id="rId6" Type="http://schemas.openxmlformats.org/officeDocument/2006/relationships/tags" Target="../tags/tag401.xml"/><Relationship Id="rId5" Type="http://schemas.openxmlformats.org/officeDocument/2006/relationships/tags" Target="../tags/tag400.xml"/><Relationship Id="rId4" Type="http://schemas.openxmlformats.org/officeDocument/2006/relationships/tags" Target="../tags/tag399.xml"/><Relationship Id="rId3" Type="http://schemas.openxmlformats.org/officeDocument/2006/relationships/tags" Target="../tags/tag398.xml"/><Relationship Id="rId2" Type="http://schemas.openxmlformats.org/officeDocument/2006/relationships/tags" Target="../tags/tag397.xml"/><Relationship Id="rId10" Type="http://schemas.openxmlformats.org/officeDocument/2006/relationships/tags" Target="../tags/tag405.xml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7" Type="http://schemas.openxmlformats.org/officeDocument/2006/relationships/tags" Target="../tags/tag411.xml"/><Relationship Id="rId6" Type="http://schemas.openxmlformats.org/officeDocument/2006/relationships/tags" Target="../tags/tag410.xml"/><Relationship Id="rId5" Type="http://schemas.openxmlformats.org/officeDocument/2006/relationships/tags" Target="../tags/tag409.xml"/><Relationship Id="rId4" Type="http://schemas.openxmlformats.org/officeDocument/2006/relationships/tags" Target="../tags/tag408.xml"/><Relationship Id="rId3" Type="http://schemas.openxmlformats.org/officeDocument/2006/relationships/tags" Target="../tags/tag407.xml"/><Relationship Id="rId2" Type="http://schemas.openxmlformats.org/officeDocument/2006/relationships/tags" Target="../tags/tag406.xml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9" Type="http://schemas.openxmlformats.org/officeDocument/2006/relationships/tags" Target="../tags/tag429.xml"/><Relationship Id="rId8" Type="http://schemas.openxmlformats.org/officeDocument/2006/relationships/tags" Target="../tags/tag428.xml"/><Relationship Id="rId7" Type="http://schemas.openxmlformats.org/officeDocument/2006/relationships/tags" Target="../tags/tag427.xml"/><Relationship Id="rId6" Type="http://schemas.openxmlformats.org/officeDocument/2006/relationships/tags" Target="../tags/tag426.xml"/><Relationship Id="rId5" Type="http://schemas.openxmlformats.org/officeDocument/2006/relationships/tags" Target="../tags/tag425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424.xml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6" Type="http://schemas.openxmlformats.org/officeDocument/2006/relationships/tags" Target="../tags/tag434.xml"/><Relationship Id="rId5" Type="http://schemas.openxmlformats.org/officeDocument/2006/relationships/tags" Target="../tags/tag433.xml"/><Relationship Id="rId4" Type="http://schemas.openxmlformats.org/officeDocument/2006/relationships/tags" Target="../tags/tag432.xml"/><Relationship Id="rId3" Type="http://schemas.openxmlformats.org/officeDocument/2006/relationships/tags" Target="../tags/tag431.xml"/><Relationship Id="rId2" Type="http://schemas.openxmlformats.org/officeDocument/2006/relationships/tags" Target="../tags/tag430.xml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9" Type="http://schemas.openxmlformats.org/officeDocument/2006/relationships/tags" Target="../tags/tag442.xml"/><Relationship Id="rId8" Type="http://schemas.openxmlformats.org/officeDocument/2006/relationships/tags" Target="../tags/tag441.xml"/><Relationship Id="rId7" Type="http://schemas.openxmlformats.org/officeDocument/2006/relationships/tags" Target="../tags/tag440.xml"/><Relationship Id="rId6" Type="http://schemas.openxmlformats.org/officeDocument/2006/relationships/tags" Target="../tags/tag439.xml"/><Relationship Id="rId5" Type="http://schemas.openxmlformats.org/officeDocument/2006/relationships/tags" Target="../tags/tag438.xml"/><Relationship Id="rId4" Type="http://schemas.openxmlformats.org/officeDocument/2006/relationships/tags" Target="../tags/tag437.xml"/><Relationship Id="rId3" Type="http://schemas.openxmlformats.org/officeDocument/2006/relationships/tags" Target="../tags/tag436.xml"/><Relationship Id="rId2" Type="http://schemas.openxmlformats.org/officeDocument/2006/relationships/tags" Target="../tags/tag435.xml"/><Relationship Id="rId19" Type="http://schemas.openxmlformats.org/officeDocument/2006/relationships/tags" Target="../tags/tag452.xml"/><Relationship Id="rId18" Type="http://schemas.openxmlformats.org/officeDocument/2006/relationships/tags" Target="../tags/tag451.xml"/><Relationship Id="rId17" Type="http://schemas.openxmlformats.org/officeDocument/2006/relationships/tags" Target="../tags/tag450.xml"/><Relationship Id="rId16" Type="http://schemas.openxmlformats.org/officeDocument/2006/relationships/tags" Target="../tags/tag449.xml"/><Relationship Id="rId15" Type="http://schemas.openxmlformats.org/officeDocument/2006/relationships/tags" Target="../tags/tag448.xml"/><Relationship Id="rId14" Type="http://schemas.openxmlformats.org/officeDocument/2006/relationships/tags" Target="../tags/tag447.xml"/><Relationship Id="rId13" Type="http://schemas.openxmlformats.org/officeDocument/2006/relationships/tags" Target="../tags/tag446.xml"/><Relationship Id="rId12" Type="http://schemas.openxmlformats.org/officeDocument/2006/relationships/tags" Target="../tags/tag445.xml"/><Relationship Id="rId11" Type="http://schemas.openxmlformats.org/officeDocument/2006/relationships/tags" Target="../tags/tag444.xml"/><Relationship Id="rId10" Type="http://schemas.openxmlformats.org/officeDocument/2006/relationships/tags" Target="../tags/tag443.xml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7" Type="http://schemas.openxmlformats.org/officeDocument/2006/relationships/tags" Target="../tags/tag458.xml"/><Relationship Id="rId6" Type="http://schemas.openxmlformats.org/officeDocument/2006/relationships/tags" Target="../tags/tag457.xml"/><Relationship Id="rId5" Type="http://schemas.openxmlformats.org/officeDocument/2006/relationships/tags" Target="../tags/tag456.xml"/><Relationship Id="rId4" Type="http://schemas.openxmlformats.org/officeDocument/2006/relationships/tags" Target="../tags/tag455.xml"/><Relationship Id="rId3" Type="http://schemas.openxmlformats.org/officeDocument/2006/relationships/tags" Target="../tags/tag454.xml"/><Relationship Id="rId2" Type="http://schemas.openxmlformats.org/officeDocument/2006/relationships/tags" Target="../tags/tag453.xml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9" Type="http://schemas.openxmlformats.org/officeDocument/2006/relationships/tags" Target="../tags/tag466.xml"/><Relationship Id="rId8" Type="http://schemas.openxmlformats.org/officeDocument/2006/relationships/tags" Target="../tags/tag465.xml"/><Relationship Id="rId7" Type="http://schemas.openxmlformats.org/officeDocument/2006/relationships/tags" Target="../tags/tag464.xml"/><Relationship Id="rId6" Type="http://schemas.openxmlformats.org/officeDocument/2006/relationships/tags" Target="../tags/tag463.xml"/><Relationship Id="rId5" Type="http://schemas.openxmlformats.org/officeDocument/2006/relationships/tags" Target="../tags/tag462.xml"/><Relationship Id="rId4" Type="http://schemas.openxmlformats.org/officeDocument/2006/relationships/tags" Target="../tags/tag461.xml"/><Relationship Id="rId3" Type="http://schemas.openxmlformats.org/officeDocument/2006/relationships/tags" Target="../tags/tag460.xml"/><Relationship Id="rId2" Type="http://schemas.openxmlformats.org/officeDocument/2006/relationships/tags" Target="../tags/tag459.xml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5" Type="http://schemas.openxmlformats.org/officeDocument/2006/relationships/tags" Target="../tags/tag470.xml"/><Relationship Id="rId4" Type="http://schemas.openxmlformats.org/officeDocument/2006/relationships/tags" Target="../tags/tag469.xml"/><Relationship Id="rId3" Type="http://schemas.openxmlformats.org/officeDocument/2006/relationships/tags" Target="../tags/tag468.xml"/><Relationship Id="rId2" Type="http://schemas.openxmlformats.org/officeDocument/2006/relationships/tags" Target="../tags/tag467.xml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6" Type="http://schemas.openxmlformats.org/officeDocument/2006/relationships/tags" Target="../tags/tag474.xml"/><Relationship Id="rId5" Type="http://schemas.openxmlformats.org/officeDocument/2006/relationships/tags" Target="../tags/tag473.xml"/><Relationship Id="rId4" Type="http://schemas.openxmlformats.org/officeDocument/2006/relationships/tags" Target="../tags/tag472.xml"/><Relationship Id="rId3" Type="http://schemas.openxmlformats.org/officeDocument/2006/relationships/image" Target="../media/image3.jpeg"/><Relationship Id="rId2" Type="http://schemas.openxmlformats.org/officeDocument/2006/relationships/tags" Target="../tags/tag471.xml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7" Type="http://schemas.openxmlformats.org/officeDocument/2006/relationships/tags" Target="../tags/tag480.xml"/><Relationship Id="rId6" Type="http://schemas.openxmlformats.org/officeDocument/2006/relationships/tags" Target="../tags/tag479.xml"/><Relationship Id="rId5" Type="http://schemas.openxmlformats.org/officeDocument/2006/relationships/tags" Target="../tags/tag478.xml"/><Relationship Id="rId4" Type="http://schemas.openxmlformats.org/officeDocument/2006/relationships/tags" Target="../tags/tag477.xml"/><Relationship Id="rId3" Type="http://schemas.openxmlformats.org/officeDocument/2006/relationships/tags" Target="../tags/tag476.xml"/><Relationship Id="rId2" Type="http://schemas.openxmlformats.org/officeDocument/2006/relationships/tags" Target="../tags/tag475.xml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6" Type="http://schemas.openxmlformats.org/officeDocument/2006/relationships/tags" Target="../tags/tag485.xml"/><Relationship Id="rId5" Type="http://schemas.openxmlformats.org/officeDocument/2006/relationships/tags" Target="../tags/tag484.xml"/><Relationship Id="rId4" Type="http://schemas.openxmlformats.org/officeDocument/2006/relationships/tags" Target="../tags/tag483.xml"/><Relationship Id="rId3" Type="http://schemas.openxmlformats.org/officeDocument/2006/relationships/tags" Target="../tags/tag482.xml"/><Relationship Id="rId2" Type="http://schemas.openxmlformats.org/officeDocument/2006/relationships/tags" Target="../tags/tag481.xml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5" Type="http://schemas.openxmlformats.org/officeDocument/2006/relationships/tags" Target="../tags/tag489.xml"/><Relationship Id="rId4" Type="http://schemas.openxmlformats.org/officeDocument/2006/relationships/tags" Target="../tags/tag488.xml"/><Relationship Id="rId3" Type="http://schemas.openxmlformats.org/officeDocument/2006/relationships/tags" Target="../tags/tag487.xml"/><Relationship Id="rId2" Type="http://schemas.openxmlformats.org/officeDocument/2006/relationships/tags" Target="../tags/tag486.xml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9" Type="http://schemas.openxmlformats.org/officeDocument/2006/relationships/tags" Target="../tags/tag496.xml"/><Relationship Id="rId8" Type="http://schemas.openxmlformats.org/officeDocument/2006/relationships/tags" Target="../tags/tag495.xml"/><Relationship Id="rId7" Type="http://schemas.openxmlformats.org/officeDocument/2006/relationships/tags" Target="../tags/tag494.xml"/><Relationship Id="rId6" Type="http://schemas.openxmlformats.org/officeDocument/2006/relationships/tags" Target="../tags/tag493.xml"/><Relationship Id="rId5" Type="http://schemas.openxmlformats.org/officeDocument/2006/relationships/tags" Target="../tags/tag492.xml"/><Relationship Id="rId4" Type="http://schemas.openxmlformats.org/officeDocument/2006/relationships/tags" Target="../tags/tag491.xml"/><Relationship Id="rId3" Type="http://schemas.openxmlformats.org/officeDocument/2006/relationships/image" Target="../media/image3.jpeg"/><Relationship Id="rId2" Type="http://schemas.openxmlformats.org/officeDocument/2006/relationships/tags" Target="../tags/tag490.xml"/><Relationship Id="rId19" Type="http://schemas.openxmlformats.org/officeDocument/2006/relationships/tags" Target="../tags/tag506.xml"/><Relationship Id="rId18" Type="http://schemas.openxmlformats.org/officeDocument/2006/relationships/tags" Target="../tags/tag505.xml"/><Relationship Id="rId17" Type="http://schemas.openxmlformats.org/officeDocument/2006/relationships/tags" Target="../tags/tag504.xml"/><Relationship Id="rId16" Type="http://schemas.openxmlformats.org/officeDocument/2006/relationships/tags" Target="../tags/tag503.xml"/><Relationship Id="rId15" Type="http://schemas.openxmlformats.org/officeDocument/2006/relationships/tags" Target="../tags/tag502.xml"/><Relationship Id="rId14" Type="http://schemas.openxmlformats.org/officeDocument/2006/relationships/tags" Target="../tags/tag501.xml"/><Relationship Id="rId13" Type="http://schemas.openxmlformats.org/officeDocument/2006/relationships/tags" Target="../tags/tag500.xml"/><Relationship Id="rId12" Type="http://schemas.openxmlformats.org/officeDocument/2006/relationships/tags" Target="../tags/tag499.xml"/><Relationship Id="rId11" Type="http://schemas.openxmlformats.org/officeDocument/2006/relationships/tags" Target="../tags/tag498.xml"/><Relationship Id="rId10" Type="http://schemas.openxmlformats.org/officeDocument/2006/relationships/tags" Target="../tags/tag497.xml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5" Type="http://schemas.openxmlformats.org/officeDocument/2006/relationships/tags" Target="../tags/tag510.xml"/><Relationship Id="rId4" Type="http://schemas.openxmlformats.org/officeDocument/2006/relationships/tags" Target="../tags/tag509.xml"/><Relationship Id="rId3" Type="http://schemas.openxmlformats.org/officeDocument/2006/relationships/tags" Target="../tags/tag508.xml"/><Relationship Id="rId2" Type="http://schemas.openxmlformats.org/officeDocument/2006/relationships/tags" Target="../tags/tag507.xml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7" Type="http://schemas.openxmlformats.org/officeDocument/2006/relationships/tags" Target="../tags/tag516.xml"/><Relationship Id="rId6" Type="http://schemas.openxmlformats.org/officeDocument/2006/relationships/tags" Target="../tags/tag515.xml"/><Relationship Id="rId5" Type="http://schemas.openxmlformats.org/officeDocument/2006/relationships/tags" Target="../tags/tag514.xml"/><Relationship Id="rId4" Type="http://schemas.openxmlformats.org/officeDocument/2006/relationships/tags" Target="../tags/tag513.xml"/><Relationship Id="rId3" Type="http://schemas.openxmlformats.org/officeDocument/2006/relationships/tags" Target="../tags/tag512.xml"/><Relationship Id="rId2" Type="http://schemas.openxmlformats.org/officeDocument/2006/relationships/tags" Target="../tags/tag511.xml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tags" Target="../tags/tag523.xml"/><Relationship Id="rId7" Type="http://schemas.openxmlformats.org/officeDocument/2006/relationships/tags" Target="../tags/tag522.xml"/><Relationship Id="rId6" Type="http://schemas.openxmlformats.org/officeDocument/2006/relationships/tags" Target="../tags/tag521.xml"/><Relationship Id="rId5" Type="http://schemas.openxmlformats.org/officeDocument/2006/relationships/tags" Target="../tags/tag520.xml"/><Relationship Id="rId4" Type="http://schemas.openxmlformats.org/officeDocument/2006/relationships/tags" Target="../tags/tag519.xml"/><Relationship Id="rId3" Type="http://schemas.openxmlformats.org/officeDocument/2006/relationships/tags" Target="../tags/tag518.xml"/><Relationship Id="rId2" Type="http://schemas.openxmlformats.org/officeDocument/2006/relationships/tags" Target="../tags/tag517.xml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tags" Target="../tags/tag530.xml"/><Relationship Id="rId7" Type="http://schemas.openxmlformats.org/officeDocument/2006/relationships/tags" Target="../tags/tag529.xml"/><Relationship Id="rId6" Type="http://schemas.openxmlformats.org/officeDocument/2006/relationships/tags" Target="../tags/tag528.xml"/><Relationship Id="rId5" Type="http://schemas.openxmlformats.org/officeDocument/2006/relationships/tags" Target="../tags/tag527.xml"/><Relationship Id="rId4" Type="http://schemas.openxmlformats.org/officeDocument/2006/relationships/tags" Target="../tags/tag526.xml"/><Relationship Id="rId3" Type="http://schemas.openxmlformats.org/officeDocument/2006/relationships/tags" Target="../tags/tag525.xml"/><Relationship Id="rId2" Type="http://schemas.openxmlformats.org/officeDocument/2006/relationships/tags" Target="../tags/tag524.xml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image" Target="../media/image3.jpeg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8" Type="http://schemas.openxmlformats.org/officeDocument/2006/relationships/tags" Target="../tags/tag537.xml"/><Relationship Id="rId7" Type="http://schemas.openxmlformats.org/officeDocument/2006/relationships/tags" Target="../tags/tag536.xml"/><Relationship Id="rId6" Type="http://schemas.openxmlformats.org/officeDocument/2006/relationships/tags" Target="../tags/tag535.xml"/><Relationship Id="rId5" Type="http://schemas.openxmlformats.org/officeDocument/2006/relationships/tags" Target="../tags/tag534.xml"/><Relationship Id="rId4" Type="http://schemas.openxmlformats.org/officeDocument/2006/relationships/tags" Target="../tags/tag533.xml"/><Relationship Id="rId3" Type="http://schemas.openxmlformats.org/officeDocument/2006/relationships/tags" Target="../tags/tag532.xml"/><Relationship Id="rId2" Type="http://schemas.openxmlformats.org/officeDocument/2006/relationships/tags" Target="../tags/tag531.xml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9" Type="http://schemas.openxmlformats.org/officeDocument/2006/relationships/tags" Target="../tags/tag545.xml"/><Relationship Id="rId8" Type="http://schemas.openxmlformats.org/officeDocument/2006/relationships/tags" Target="../tags/tag544.xml"/><Relationship Id="rId7" Type="http://schemas.openxmlformats.org/officeDocument/2006/relationships/tags" Target="../tags/tag543.xml"/><Relationship Id="rId6" Type="http://schemas.openxmlformats.org/officeDocument/2006/relationships/tags" Target="../tags/tag542.xml"/><Relationship Id="rId5" Type="http://schemas.openxmlformats.org/officeDocument/2006/relationships/tags" Target="../tags/tag541.xml"/><Relationship Id="rId4" Type="http://schemas.openxmlformats.org/officeDocument/2006/relationships/tags" Target="../tags/tag540.xml"/><Relationship Id="rId3" Type="http://schemas.openxmlformats.org/officeDocument/2006/relationships/tags" Target="../tags/tag539.xml"/><Relationship Id="rId2" Type="http://schemas.openxmlformats.org/officeDocument/2006/relationships/tags" Target="../tags/tag538.xml"/><Relationship Id="rId10" Type="http://schemas.openxmlformats.org/officeDocument/2006/relationships/tags" Target="../tags/tag546.xml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7" Type="http://schemas.openxmlformats.org/officeDocument/2006/relationships/tags" Target="../tags/tag552.xml"/><Relationship Id="rId6" Type="http://schemas.openxmlformats.org/officeDocument/2006/relationships/tags" Target="../tags/tag551.xml"/><Relationship Id="rId5" Type="http://schemas.openxmlformats.org/officeDocument/2006/relationships/tags" Target="../tags/tag550.xml"/><Relationship Id="rId4" Type="http://schemas.openxmlformats.org/officeDocument/2006/relationships/tags" Target="../tags/tag549.xml"/><Relationship Id="rId3" Type="http://schemas.openxmlformats.org/officeDocument/2006/relationships/tags" Target="../tags/tag548.xml"/><Relationship Id="rId2" Type="http://schemas.openxmlformats.org/officeDocument/2006/relationships/tags" Target="../tags/tag547.xml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9" Type="http://schemas.openxmlformats.org/officeDocument/2006/relationships/tags" Target="../tags/tag570.xml"/><Relationship Id="rId8" Type="http://schemas.openxmlformats.org/officeDocument/2006/relationships/tags" Target="../tags/tag569.xml"/><Relationship Id="rId7" Type="http://schemas.openxmlformats.org/officeDocument/2006/relationships/tags" Target="../tags/tag568.xml"/><Relationship Id="rId6" Type="http://schemas.openxmlformats.org/officeDocument/2006/relationships/tags" Target="../tags/tag567.xml"/><Relationship Id="rId5" Type="http://schemas.openxmlformats.org/officeDocument/2006/relationships/tags" Target="../tags/tag566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565.xml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6" Type="http://schemas.openxmlformats.org/officeDocument/2006/relationships/tags" Target="../tags/tag575.xml"/><Relationship Id="rId5" Type="http://schemas.openxmlformats.org/officeDocument/2006/relationships/tags" Target="../tags/tag574.xml"/><Relationship Id="rId4" Type="http://schemas.openxmlformats.org/officeDocument/2006/relationships/tags" Target="../tags/tag573.xml"/><Relationship Id="rId3" Type="http://schemas.openxmlformats.org/officeDocument/2006/relationships/tags" Target="../tags/tag572.xml"/><Relationship Id="rId2" Type="http://schemas.openxmlformats.org/officeDocument/2006/relationships/tags" Target="../tags/tag571.xml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9" Type="http://schemas.openxmlformats.org/officeDocument/2006/relationships/tags" Target="../tags/tag583.xml"/><Relationship Id="rId8" Type="http://schemas.openxmlformats.org/officeDocument/2006/relationships/tags" Target="../tags/tag582.xml"/><Relationship Id="rId7" Type="http://schemas.openxmlformats.org/officeDocument/2006/relationships/tags" Target="../tags/tag581.xml"/><Relationship Id="rId6" Type="http://schemas.openxmlformats.org/officeDocument/2006/relationships/tags" Target="../tags/tag580.xml"/><Relationship Id="rId5" Type="http://schemas.openxmlformats.org/officeDocument/2006/relationships/tags" Target="../tags/tag579.xml"/><Relationship Id="rId4" Type="http://schemas.openxmlformats.org/officeDocument/2006/relationships/tags" Target="../tags/tag578.xml"/><Relationship Id="rId3" Type="http://schemas.openxmlformats.org/officeDocument/2006/relationships/tags" Target="../tags/tag577.xml"/><Relationship Id="rId2" Type="http://schemas.openxmlformats.org/officeDocument/2006/relationships/tags" Target="../tags/tag576.xml"/><Relationship Id="rId19" Type="http://schemas.openxmlformats.org/officeDocument/2006/relationships/tags" Target="../tags/tag593.xml"/><Relationship Id="rId18" Type="http://schemas.openxmlformats.org/officeDocument/2006/relationships/tags" Target="../tags/tag592.xml"/><Relationship Id="rId17" Type="http://schemas.openxmlformats.org/officeDocument/2006/relationships/tags" Target="../tags/tag591.xml"/><Relationship Id="rId16" Type="http://schemas.openxmlformats.org/officeDocument/2006/relationships/tags" Target="../tags/tag590.xml"/><Relationship Id="rId15" Type="http://schemas.openxmlformats.org/officeDocument/2006/relationships/tags" Target="../tags/tag589.xml"/><Relationship Id="rId14" Type="http://schemas.openxmlformats.org/officeDocument/2006/relationships/tags" Target="../tags/tag588.xml"/><Relationship Id="rId13" Type="http://schemas.openxmlformats.org/officeDocument/2006/relationships/tags" Target="../tags/tag587.xml"/><Relationship Id="rId12" Type="http://schemas.openxmlformats.org/officeDocument/2006/relationships/tags" Target="../tags/tag586.xml"/><Relationship Id="rId11" Type="http://schemas.openxmlformats.org/officeDocument/2006/relationships/tags" Target="../tags/tag585.xml"/><Relationship Id="rId10" Type="http://schemas.openxmlformats.org/officeDocument/2006/relationships/tags" Target="../tags/tag584.xml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7" Type="http://schemas.openxmlformats.org/officeDocument/2006/relationships/tags" Target="../tags/tag599.xml"/><Relationship Id="rId6" Type="http://schemas.openxmlformats.org/officeDocument/2006/relationships/tags" Target="../tags/tag598.xml"/><Relationship Id="rId5" Type="http://schemas.openxmlformats.org/officeDocument/2006/relationships/tags" Target="../tags/tag597.xml"/><Relationship Id="rId4" Type="http://schemas.openxmlformats.org/officeDocument/2006/relationships/tags" Target="../tags/tag596.xml"/><Relationship Id="rId3" Type="http://schemas.openxmlformats.org/officeDocument/2006/relationships/tags" Target="../tags/tag595.xml"/><Relationship Id="rId2" Type="http://schemas.openxmlformats.org/officeDocument/2006/relationships/tags" Target="../tags/tag594.xml"/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9" Type="http://schemas.openxmlformats.org/officeDocument/2006/relationships/tags" Target="../tags/tag607.xml"/><Relationship Id="rId8" Type="http://schemas.openxmlformats.org/officeDocument/2006/relationships/tags" Target="../tags/tag606.xml"/><Relationship Id="rId7" Type="http://schemas.openxmlformats.org/officeDocument/2006/relationships/tags" Target="../tags/tag605.xml"/><Relationship Id="rId6" Type="http://schemas.openxmlformats.org/officeDocument/2006/relationships/tags" Target="../tags/tag604.xml"/><Relationship Id="rId5" Type="http://schemas.openxmlformats.org/officeDocument/2006/relationships/tags" Target="../tags/tag603.xml"/><Relationship Id="rId4" Type="http://schemas.openxmlformats.org/officeDocument/2006/relationships/tags" Target="../tags/tag602.xml"/><Relationship Id="rId3" Type="http://schemas.openxmlformats.org/officeDocument/2006/relationships/tags" Target="../tags/tag601.xml"/><Relationship Id="rId2" Type="http://schemas.openxmlformats.org/officeDocument/2006/relationships/tags" Target="../tags/tag600.xml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5" Type="http://schemas.openxmlformats.org/officeDocument/2006/relationships/tags" Target="../tags/tag611.xml"/><Relationship Id="rId4" Type="http://schemas.openxmlformats.org/officeDocument/2006/relationships/tags" Target="../tags/tag610.xml"/><Relationship Id="rId3" Type="http://schemas.openxmlformats.org/officeDocument/2006/relationships/tags" Target="../tags/tag609.xml"/><Relationship Id="rId2" Type="http://schemas.openxmlformats.org/officeDocument/2006/relationships/tags" Target="../tags/tag608.xml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6" Type="http://schemas.openxmlformats.org/officeDocument/2006/relationships/tags" Target="../tags/tag615.xml"/><Relationship Id="rId5" Type="http://schemas.openxmlformats.org/officeDocument/2006/relationships/tags" Target="../tags/tag614.xml"/><Relationship Id="rId4" Type="http://schemas.openxmlformats.org/officeDocument/2006/relationships/tags" Target="../tags/tag613.xml"/><Relationship Id="rId3" Type="http://schemas.openxmlformats.org/officeDocument/2006/relationships/image" Target="../media/image3.jpeg"/><Relationship Id="rId2" Type="http://schemas.openxmlformats.org/officeDocument/2006/relationships/tags" Target="../tags/tag612.xml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57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7" Type="http://schemas.openxmlformats.org/officeDocument/2006/relationships/tags" Target="../tags/tag621.xml"/><Relationship Id="rId6" Type="http://schemas.openxmlformats.org/officeDocument/2006/relationships/tags" Target="../tags/tag620.xml"/><Relationship Id="rId5" Type="http://schemas.openxmlformats.org/officeDocument/2006/relationships/tags" Target="../tags/tag619.xml"/><Relationship Id="rId4" Type="http://schemas.openxmlformats.org/officeDocument/2006/relationships/tags" Target="../tags/tag618.xml"/><Relationship Id="rId3" Type="http://schemas.openxmlformats.org/officeDocument/2006/relationships/tags" Target="../tags/tag617.xml"/><Relationship Id="rId2" Type="http://schemas.openxmlformats.org/officeDocument/2006/relationships/tags" Target="../tags/tag616.xml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6" Type="http://schemas.openxmlformats.org/officeDocument/2006/relationships/tags" Target="../tags/tag626.xml"/><Relationship Id="rId5" Type="http://schemas.openxmlformats.org/officeDocument/2006/relationships/tags" Target="../tags/tag625.xml"/><Relationship Id="rId4" Type="http://schemas.openxmlformats.org/officeDocument/2006/relationships/tags" Target="../tags/tag624.xml"/><Relationship Id="rId3" Type="http://schemas.openxmlformats.org/officeDocument/2006/relationships/tags" Target="../tags/tag623.xml"/><Relationship Id="rId2" Type="http://schemas.openxmlformats.org/officeDocument/2006/relationships/tags" Target="../tags/tag622.xml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5" Type="http://schemas.openxmlformats.org/officeDocument/2006/relationships/tags" Target="../tags/tag630.xml"/><Relationship Id="rId4" Type="http://schemas.openxmlformats.org/officeDocument/2006/relationships/tags" Target="../tags/tag629.xml"/><Relationship Id="rId3" Type="http://schemas.openxmlformats.org/officeDocument/2006/relationships/tags" Target="../tags/tag628.xml"/><Relationship Id="rId2" Type="http://schemas.openxmlformats.org/officeDocument/2006/relationships/tags" Target="../tags/tag627.xml"/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9" Type="http://schemas.openxmlformats.org/officeDocument/2006/relationships/tags" Target="../tags/tag637.xml"/><Relationship Id="rId8" Type="http://schemas.openxmlformats.org/officeDocument/2006/relationships/tags" Target="../tags/tag636.xml"/><Relationship Id="rId7" Type="http://schemas.openxmlformats.org/officeDocument/2006/relationships/tags" Target="../tags/tag635.xml"/><Relationship Id="rId6" Type="http://schemas.openxmlformats.org/officeDocument/2006/relationships/tags" Target="../tags/tag634.xml"/><Relationship Id="rId5" Type="http://schemas.openxmlformats.org/officeDocument/2006/relationships/tags" Target="../tags/tag633.xml"/><Relationship Id="rId4" Type="http://schemas.openxmlformats.org/officeDocument/2006/relationships/tags" Target="../tags/tag632.xml"/><Relationship Id="rId3" Type="http://schemas.openxmlformats.org/officeDocument/2006/relationships/image" Target="../media/image3.jpeg"/><Relationship Id="rId2" Type="http://schemas.openxmlformats.org/officeDocument/2006/relationships/tags" Target="../tags/tag631.xml"/><Relationship Id="rId19" Type="http://schemas.openxmlformats.org/officeDocument/2006/relationships/tags" Target="../tags/tag647.xml"/><Relationship Id="rId18" Type="http://schemas.openxmlformats.org/officeDocument/2006/relationships/tags" Target="../tags/tag646.xml"/><Relationship Id="rId17" Type="http://schemas.openxmlformats.org/officeDocument/2006/relationships/tags" Target="../tags/tag645.xml"/><Relationship Id="rId16" Type="http://schemas.openxmlformats.org/officeDocument/2006/relationships/tags" Target="../tags/tag644.xml"/><Relationship Id="rId15" Type="http://schemas.openxmlformats.org/officeDocument/2006/relationships/tags" Target="../tags/tag643.xml"/><Relationship Id="rId14" Type="http://schemas.openxmlformats.org/officeDocument/2006/relationships/tags" Target="../tags/tag642.xml"/><Relationship Id="rId13" Type="http://schemas.openxmlformats.org/officeDocument/2006/relationships/tags" Target="../tags/tag641.xml"/><Relationship Id="rId12" Type="http://schemas.openxmlformats.org/officeDocument/2006/relationships/tags" Target="../tags/tag640.xml"/><Relationship Id="rId11" Type="http://schemas.openxmlformats.org/officeDocument/2006/relationships/tags" Target="../tags/tag639.xml"/><Relationship Id="rId10" Type="http://schemas.openxmlformats.org/officeDocument/2006/relationships/tags" Target="../tags/tag638.xml"/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5" Type="http://schemas.openxmlformats.org/officeDocument/2006/relationships/tags" Target="../tags/tag651.xml"/><Relationship Id="rId4" Type="http://schemas.openxmlformats.org/officeDocument/2006/relationships/tags" Target="../tags/tag650.xml"/><Relationship Id="rId3" Type="http://schemas.openxmlformats.org/officeDocument/2006/relationships/tags" Target="../tags/tag649.xml"/><Relationship Id="rId2" Type="http://schemas.openxmlformats.org/officeDocument/2006/relationships/tags" Target="../tags/tag648.xml"/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7" Type="http://schemas.openxmlformats.org/officeDocument/2006/relationships/tags" Target="../tags/tag657.xml"/><Relationship Id="rId6" Type="http://schemas.openxmlformats.org/officeDocument/2006/relationships/tags" Target="../tags/tag656.xml"/><Relationship Id="rId5" Type="http://schemas.openxmlformats.org/officeDocument/2006/relationships/tags" Target="../tags/tag655.xml"/><Relationship Id="rId4" Type="http://schemas.openxmlformats.org/officeDocument/2006/relationships/tags" Target="../tags/tag654.xml"/><Relationship Id="rId3" Type="http://schemas.openxmlformats.org/officeDocument/2006/relationships/tags" Target="../tags/tag653.xml"/><Relationship Id="rId2" Type="http://schemas.openxmlformats.org/officeDocument/2006/relationships/tags" Target="../tags/tag652.xml"/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8" Type="http://schemas.openxmlformats.org/officeDocument/2006/relationships/tags" Target="../tags/tag664.xml"/><Relationship Id="rId7" Type="http://schemas.openxmlformats.org/officeDocument/2006/relationships/tags" Target="../tags/tag663.xml"/><Relationship Id="rId6" Type="http://schemas.openxmlformats.org/officeDocument/2006/relationships/tags" Target="../tags/tag662.xml"/><Relationship Id="rId5" Type="http://schemas.openxmlformats.org/officeDocument/2006/relationships/tags" Target="../tags/tag661.xml"/><Relationship Id="rId4" Type="http://schemas.openxmlformats.org/officeDocument/2006/relationships/tags" Target="../tags/tag660.xml"/><Relationship Id="rId3" Type="http://schemas.openxmlformats.org/officeDocument/2006/relationships/tags" Target="../tags/tag659.xml"/><Relationship Id="rId2" Type="http://schemas.openxmlformats.org/officeDocument/2006/relationships/tags" Target="../tags/tag658.xml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8" Type="http://schemas.openxmlformats.org/officeDocument/2006/relationships/tags" Target="../tags/tag671.xml"/><Relationship Id="rId7" Type="http://schemas.openxmlformats.org/officeDocument/2006/relationships/tags" Target="../tags/tag670.xml"/><Relationship Id="rId6" Type="http://schemas.openxmlformats.org/officeDocument/2006/relationships/tags" Target="../tags/tag669.xml"/><Relationship Id="rId5" Type="http://schemas.openxmlformats.org/officeDocument/2006/relationships/tags" Target="../tags/tag668.xml"/><Relationship Id="rId4" Type="http://schemas.openxmlformats.org/officeDocument/2006/relationships/tags" Target="../tags/tag667.xml"/><Relationship Id="rId3" Type="http://schemas.openxmlformats.org/officeDocument/2006/relationships/tags" Target="../tags/tag666.xml"/><Relationship Id="rId2" Type="http://schemas.openxmlformats.org/officeDocument/2006/relationships/tags" Target="../tags/tag665.xml"/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8" Type="http://schemas.openxmlformats.org/officeDocument/2006/relationships/tags" Target="../tags/tag678.xml"/><Relationship Id="rId7" Type="http://schemas.openxmlformats.org/officeDocument/2006/relationships/tags" Target="../tags/tag677.xml"/><Relationship Id="rId6" Type="http://schemas.openxmlformats.org/officeDocument/2006/relationships/tags" Target="../tags/tag676.xml"/><Relationship Id="rId5" Type="http://schemas.openxmlformats.org/officeDocument/2006/relationships/tags" Target="../tags/tag675.xml"/><Relationship Id="rId4" Type="http://schemas.openxmlformats.org/officeDocument/2006/relationships/tags" Target="../tags/tag674.xml"/><Relationship Id="rId3" Type="http://schemas.openxmlformats.org/officeDocument/2006/relationships/tags" Target="../tags/tag673.xml"/><Relationship Id="rId2" Type="http://schemas.openxmlformats.org/officeDocument/2006/relationships/tags" Target="../tags/tag672.xml"/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9" Type="http://schemas.openxmlformats.org/officeDocument/2006/relationships/tags" Target="../tags/tag686.xml"/><Relationship Id="rId8" Type="http://schemas.openxmlformats.org/officeDocument/2006/relationships/tags" Target="../tags/tag685.xml"/><Relationship Id="rId7" Type="http://schemas.openxmlformats.org/officeDocument/2006/relationships/tags" Target="../tags/tag684.xml"/><Relationship Id="rId6" Type="http://schemas.openxmlformats.org/officeDocument/2006/relationships/tags" Target="../tags/tag683.xml"/><Relationship Id="rId5" Type="http://schemas.openxmlformats.org/officeDocument/2006/relationships/tags" Target="../tags/tag682.xml"/><Relationship Id="rId4" Type="http://schemas.openxmlformats.org/officeDocument/2006/relationships/tags" Target="../tags/tag681.xml"/><Relationship Id="rId3" Type="http://schemas.openxmlformats.org/officeDocument/2006/relationships/tags" Target="../tags/tag680.xml"/><Relationship Id="rId2" Type="http://schemas.openxmlformats.org/officeDocument/2006/relationships/tags" Target="../tags/tag679.xml"/><Relationship Id="rId10" Type="http://schemas.openxmlformats.org/officeDocument/2006/relationships/tags" Target="../tags/tag687.xml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7" Type="http://schemas.openxmlformats.org/officeDocument/2006/relationships/tags" Target="../tags/tag693.xml"/><Relationship Id="rId6" Type="http://schemas.openxmlformats.org/officeDocument/2006/relationships/tags" Target="../tags/tag692.xml"/><Relationship Id="rId5" Type="http://schemas.openxmlformats.org/officeDocument/2006/relationships/tags" Target="../tags/tag691.xml"/><Relationship Id="rId4" Type="http://schemas.openxmlformats.org/officeDocument/2006/relationships/tags" Target="../tags/tag690.xml"/><Relationship Id="rId3" Type="http://schemas.openxmlformats.org/officeDocument/2006/relationships/tags" Target="../tags/tag689.xml"/><Relationship Id="rId2" Type="http://schemas.openxmlformats.org/officeDocument/2006/relationships/tags" Target="../tags/tag688.xml"/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9" Type="http://schemas.openxmlformats.org/officeDocument/2006/relationships/tags" Target="../tags/tag711.xml"/><Relationship Id="rId8" Type="http://schemas.openxmlformats.org/officeDocument/2006/relationships/tags" Target="../tags/tag710.xml"/><Relationship Id="rId7" Type="http://schemas.openxmlformats.org/officeDocument/2006/relationships/tags" Target="../tags/tag709.xml"/><Relationship Id="rId6" Type="http://schemas.openxmlformats.org/officeDocument/2006/relationships/tags" Target="../tags/tag708.xml"/><Relationship Id="rId5" Type="http://schemas.openxmlformats.org/officeDocument/2006/relationships/tags" Target="../tags/tag707.xml"/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tags" Target="../tags/tag706.xml"/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6" Type="http://schemas.openxmlformats.org/officeDocument/2006/relationships/tags" Target="../tags/tag716.xml"/><Relationship Id="rId5" Type="http://schemas.openxmlformats.org/officeDocument/2006/relationships/tags" Target="../tags/tag715.xml"/><Relationship Id="rId4" Type="http://schemas.openxmlformats.org/officeDocument/2006/relationships/tags" Target="../tags/tag714.xml"/><Relationship Id="rId3" Type="http://schemas.openxmlformats.org/officeDocument/2006/relationships/tags" Target="../tags/tag713.xml"/><Relationship Id="rId2" Type="http://schemas.openxmlformats.org/officeDocument/2006/relationships/tags" Target="../tags/tag712.xml"/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9" Type="http://schemas.openxmlformats.org/officeDocument/2006/relationships/tags" Target="../tags/tag724.xml"/><Relationship Id="rId8" Type="http://schemas.openxmlformats.org/officeDocument/2006/relationships/tags" Target="../tags/tag723.xml"/><Relationship Id="rId7" Type="http://schemas.openxmlformats.org/officeDocument/2006/relationships/tags" Target="../tags/tag722.xml"/><Relationship Id="rId6" Type="http://schemas.openxmlformats.org/officeDocument/2006/relationships/tags" Target="../tags/tag721.xml"/><Relationship Id="rId5" Type="http://schemas.openxmlformats.org/officeDocument/2006/relationships/tags" Target="../tags/tag720.xml"/><Relationship Id="rId4" Type="http://schemas.openxmlformats.org/officeDocument/2006/relationships/tags" Target="../tags/tag719.xml"/><Relationship Id="rId3" Type="http://schemas.openxmlformats.org/officeDocument/2006/relationships/tags" Target="../tags/tag718.xml"/><Relationship Id="rId2" Type="http://schemas.openxmlformats.org/officeDocument/2006/relationships/tags" Target="../tags/tag717.xml"/><Relationship Id="rId19" Type="http://schemas.openxmlformats.org/officeDocument/2006/relationships/tags" Target="../tags/tag734.xml"/><Relationship Id="rId18" Type="http://schemas.openxmlformats.org/officeDocument/2006/relationships/tags" Target="../tags/tag733.xml"/><Relationship Id="rId17" Type="http://schemas.openxmlformats.org/officeDocument/2006/relationships/tags" Target="../tags/tag732.xml"/><Relationship Id="rId16" Type="http://schemas.openxmlformats.org/officeDocument/2006/relationships/tags" Target="../tags/tag731.xml"/><Relationship Id="rId15" Type="http://schemas.openxmlformats.org/officeDocument/2006/relationships/tags" Target="../tags/tag730.xml"/><Relationship Id="rId14" Type="http://schemas.openxmlformats.org/officeDocument/2006/relationships/tags" Target="../tags/tag729.xml"/><Relationship Id="rId13" Type="http://schemas.openxmlformats.org/officeDocument/2006/relationships/tags" Target="../tags/tag728.xml"/><Relationship Id="rId12" Type="http://schemas.openxmlformats.org/officeDocument/2006/relationships/tags" Target="../tags/tag727.xml"/><Relationship Id="rId11" Type="http://schemas.openxmlformats.org/officeDocument/2006/relationships/tags" Target="../tags/tag726.xml"/><Relationship Id="rId10" Type="http://schemas.openxmlformats.org/officeDocument/2006/relationships/tags" Target="../tags/tag725.xml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7" Type="http://schemas.openxmlformats.org/officeDocument/2006/relationships/tags" Target="../tags/tag740.xml"/><Relationship Id="rId6" Type="http://schemas.openxmlformats.org/officeDocument/2006/relationships/tags" Target="../tags/tag739.xml"/><Relationship Id="rId5" Type="http://schemas.openxmlformats.org/officeDocument/2006/relationships/tags" Target="../tags/tag738.xml"/><Relationship Id="rId4" Type="http://schemas.openxmlformats.org/officeDocument/2006/relationships/tags" Target="../tags/tag737.xml"/><Relationship Id="rId3" Type="http://schemas.openxmlformats.org/officeDocument/2006/relationships/tags" Target="../tags/tag736.xml"/><Relationship Id="rId2" Type="http://schemas.openxmlformats.org/officeDocument/2006/relationships/tags" Target="../tags/tag735.xml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9" Type="http://schemas.openxmlformats.org/officeDocument/2006/relationships/tags" Target="../tags/tag748.xml"/><Relationship Id="rId8" Type="http://schemas.openxmlformats.org/officeDocument/2006/relationships/tags" Target="../tags/tag747.xml"/><Relationship Id="rId7" Type="http://schemas.openxmlformats.org/officeDocument/2006/relationships/tags" Target="../tags/tag746.xml"/><Relationship Id="rId6" Type="http://schemas.openxmlformats.org/officeDocument/2006/relationships/tags" Target="../tags/tag745.xml"/><Relationship Id="rId5" Type="http://schemas.openxmlformats.org/officeDocument/2006/relationships/tags" Target="../tags/tag744.xml"/><Relationship Id="rId4" Type="http://schemas.openxmlformats.org/officeDocument/2006/relationships/tags" Target="../tags/tag743.xml"/><Relationship Id="rId3" Type="http://schemas.openxmlformats.org/officeDocument/2006/relationships/tags" Target="../tags/tag742.xml"/><Relationship Id="rId2" Type="http://schemas.openxmlformats.org/officeDocument/2006/relationships/tags" Target="../tags/tag741.xml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5" Type="http://schemas.openxmlformats.org/officeDocument/2006/relationships/tags" Target="../tags/tag752.xml"/><Relationship Id="rId4" Type="http://schemas.openxmlformats.org/officeDocument/2006/relationships/tags" Target="../tags/tag751.xml"/><Relationship Id="rId3" Type="http://schemas.openxmlformats.org/officeDocument/2006/relationships/tags" Target="../tags/tag750.xml"/><Relationship Id="rId2" Type="http://schemas.openxmlformats.org/officeDocument/2006/relationships/tags" Target="../tags/tag749.xml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6" Type="http://schemas.openxmlformats.org/officeDocument/2006/relationships/tags" Target="../tags/tag756.xml"/><Relationship Id="rId5" Type="http://schemas.openxmlformats.org/officeDocument/2006/relationships/tags" Target="../tags/tag755.xml"/><Relationship Id="rId4" Type="http://schemas.openxmlformats.org/officeDocument/2006/relationships/tags" Target="../tags/tag754.xml"/><Relationship Id="rId3" Type="http://schemas.openxmlformats.org/officeDocument/2006/relationships/image" Target="../media/image3.jpeg"/><Relationship Id="rId2" Type="http://schemas.openxmlformats.org/officeDocument/2006/relationships/tags" Target="../tags/tag753.xml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7" Type="http://schemas.openxmlformats.org/officeDocument/2006/relationships/tags" Target="../tags/tag762.xml"/><Relationship Id="rId6" Type="http://schemas.openxmlformats.org/officeDocument/2006/relationships/tags" Target="../tags/tag761.xml"/><Relationship Id="rId5" Type="http://schemas.openxmlformats.org/officeDocument/2006/relationships/tags" Target="../tags/tag760.xml"/><Relationship Id="rId4" Type="http://schemas.openxmlformats.org/officeDocument/2006/relationships/tags" Target="../tags/tag759.xml"/><Relationship Id="rId3" Type="http://schemas.openxmlformats.org/officeDocument/2006/relationships/tags" Target="../tags/tag758.xml"/><Relationship Id="rId2" Type="http://schemas.openxmlformats.org/officeDocument/2006/relationships/tags" Target="../tags/tag757.xml"/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6" Type="http://schemas.openxmlformats.org/officeDocument/2006/relationships/tags" Target="../tags/tag767.xml"/><Relationship Id="rId5" Type="http://schemas.openxmlformats.org/officeDocument/2006/relationships/tags" Target="../tags/tag766.xml"/><Relationship Id="rId4" Type="http://schemas.openxmlformats.org/officeDocument/2006/relationships/tags" Target="../tags/tag765.xml"/><Relationship Id="rId3" Type="http://schemas.openxmlformats.org/officeDocument/2006/relationships/tags" Target="../tags/tag764.xml"/><Relationship Id="rId2" Type="http://schemas.openxmlformats.org/officeDocument/2006/relationships/tags" Target="../tags/tag763.xml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/>
              <a:t>编辑</a:t>
            </a:r>
            <a:br>
              <a:rPr lang="en-US" altLang="zh-CN" dirty="0"/>
            </a:br>
            <a:r>
              <a:rPr lang="zh-CN" altLang="en-US" dirty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8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9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10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11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12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13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14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5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6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7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8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9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7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>
            <p:custDataLst>
              <p:tags r:id="rId9"/>
            </p:custDataLst>
          </p:nvPr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10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11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12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13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14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15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6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7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8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9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3" Type="http://schemas.openxmlformats.org/officeDocument/2006/relationships/theme" Target="../theme/theme1.xml"/><Relationship Id="rId32" Type="http://schemas.openxmlformats.org/officeDocument/2006/relationships/image" Target="../media/image4.png"/><Relationship Id="rId31" Type="http://schemas.openxmlformats.org/officeDocument/2006/relationships/tags" Target="../tags/tag141.xml"/><Relationship Id="rId30" Type="http://schemas.openxmlformats.org/officeDocument/2006/relationships/tags" Target="../tags/tag140.xml"/><Relationship Id="rId3" Type="http://schemas.openxmlformats.org/officeDocument/2006/relationships/slideLayout" Target="../slideLayouts/slideLayout3.xml"/><Relationship Id="rId29" Type="http://schemas.openxmlformats.org/officeDocument/2006/relationships/tags" Target="../tags/tag139.xml"/><Relationship Id="rId28" Type="http://schemas.openxmlformats.org/officeDocument/2006/relationships/tags" Target="../tags/tag138.xml"/><Relationship Id="rId27" Type="http://schemas.openxmlformats.org/officeDocument/2006/relationships/tags" Target="../tags/tag137.xml"/><Relationship Id="rId26" Type="http://schemas.openxmlformats.org/officeDocument/2006/relationships/tags" Target="../tags/tag136.xml"/><Relationship Id="rId25" Type="http://schemas.openxmlformats.org/officeDocument/2006/relationships/tags" Target="../tags/tag135.xml"/><Relationship Id="rId24" Type="http://schemas.openxmlformats.org/officeDocument/2006/relationships/tags" Target="../tags/tag134.xml"/><Relationship Id="rId23" Type="http://schemas.openxmlformats.org/officeDocument/2006/relationships/tags" Target="../tags/tag133.xml"/><Relationship Id="rId22" Type="http://schemas.openxmlformats.org/officeDocument/2006/relationships/tags" Target="../tags/tag132.xml"/><Relationship Id="rId21" Type="http://schemas.openxmlformats.org/officeDocument/2006/relationships/tags" Target="../tags/tag131.xml"/><Relationship Id="rId20" Type="http://schemas.openxmlformats.org/officeDocument/2006/relationships/tags" Target="../tags/tag130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3" Type="http://schemas.openxmlformats.org/officeDocument/2006/relationships/theme" Target="../theme/theme2.xml"/><Relationship Id="rId32" Type="http://schemas.openxmlformats.org/officeDocument/2006/relationships/image" Target="../media/image4.png"/><Relationship Id="rId31" Type="http://schemas.openxmlformats.org/officeDocument/2006/relationships/tags" Target="../tags/tag282.xml"/><Relationship Id="rId30" Type="http://schemas.openxmlformats.org/officeDocument/2006/relationships/tags" Target="../tags/tag281.xml"/><Relationship Id="rId3" Type="http://schemas.openxmlformats.org/officeDocument/2006/relationships/slideLayout" Target="../slideLayouts/slideLayout21.xml"/><Relationship Id="rId29" Type="http://schemas.openxmlformats.org/officeDocument/2006/relationships/tags" Target="../tags/tag280.xml"/><Relationship Id="rId28" Type="http://schemas.openxmlformats.org/officeDocument/2006/relationships/tags" Target="../tags/tag279.xml"/><Relationship Id="rId27" Type="http://schemas.openxmlformats.org/officeDocument/2006/relationships/tags" Target="../tags/tag278.xml"/><Relationship Id="rId26" Type="http://schemas.openxmlformats.org/officeDocument/2006/relationships/tags" Target="../tags/tag277.xml"/><Relationship Id="rId25" Type="http://schemas.openxmlformats.org/officeDocument/2006/relationships/tags" Target="../tags/tag276.xml"/><Relationship Id="rId24" Type="http://schemas.openxmlformats.org/officeDocument/2006/relationships/tags" Target="../tags/tag275.xml"/><Relationship Id="rId23" Type="http://schemas.openxmlformats.org/officeDocument/2006/relationships/tags" Target="../tags/tag274.xml"/><Relationship Id="rId22" Type="http://schemas.openxmlformats.org/officeDocument/2006/relationships/tags" Target="../tags/tag273.xml"/><Relationship Id="rId21" Type="http://schemas.openxmlformats.org/officeDocument/2006/relationships/tags" Target="../tags/tag272.xml"/><Relationship Id="rId20" Type="http://schemas.openxmlformats.org/officeDocument/2006/relationships/tags" Target="../tags/tag271.xml"/><Relationship Id="rId2" Type="http://schemas.openxmlformats.org/officeDocument/2006/relationships/slideLayout" Target="../slideLayouts/slideLayout20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3" Type="http://schemas.openxmlformats.org/officeDocument/2006/relationships/theme" Target="../theme/theme3.xml"/><Relationship Id="rId32" Type="http://schemas.openxmlformats.org/officeDocument/2006/relationships/image" Target="../media/image4.png"/><Relationship Id="rId31" Type="http://schemas.openxmlformats.org/officeDocument/2006/relationships/tags" Target="../tags/tag423.xml"/><Relationship Id="rId30" Type="http://schemas.openxmlformats.org/officeDocument/2006/relationships/tags" Target="../tags/tag422.xml"/><Relationship Id="rId3" Type="http://schemas.openxmlformats.org/officeDocument/2006/relationships/slideLayout" Target="../slideLayouts/slideLayout39.xml"/><Relationship Id="rId29" Type="http://schemas.openxmlformats.org/officeDocument/2006/relationships/tags" Target="../tags/tag421.xml"/><Relationship Id="rId28" Type="http://schemas.openxmlformats.org/officeDocument/2006/relationships/tags" Target="../tags/tag420.xml"/><Relationship Id="rId27" Type="http://schemas.openxmlformats.org/officeDocument/2006/relationships/tags" Target="../tags/tag419.xml"/><Relationship Id="rId26" Type="http://schemas.openxmlformats.org/officeDocument/2006/relationships/tags" Target="../tags/tag418.xml"/><Relationship Id="rId25" Type="http://schemas.openxmlformats.org/officeDocument/2006/relationships/tags" Target="../tags/tag417.xml"/><Relationship Id="rId24" Type="http://schemas.openxmlformats.org/officeDocument/2006/relationships/tags" Target="../tags/tag416.xml"/><Relationship Id="rId23" Type="http://schemas.openxmlformats.org/officeDocument/2006/relationships/tags" Target="../tags/tag415.xml"/><Relationship Id="rId22" Type="http://schemas.openxmlformats.org/officeDocument/2006/relationships/tags" Target="../tags/tag414.xml"/><Relationship Id="rId21" Type="http://schemas.openxmlformats.org/officeDocument/2006/relationships/tags" Target="../tags/tag413.xml"/><Relationship Id="rId20" Type="http://schemas.openxmlformats.org/officeDocument/2006/relationships/tags" Target="../tags/tag412.xml"/><Relationship Id="rId2" Type="http://schemas.openxmlformats.org/officeDocument/2006/relationships/slideLayout" Target="../slideLayouts/slideLayout38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Relationship Id="rId33" Type="http://schemas.openxmlformats.org/officeDocument/2006/relationships/theme" Target="../theme/theme4.xml"/><Relationship Id="rId32" Type="http://schemas.openxmlformats.org/officeDocument/2006/relationships/image" Target="../media/image4.png"/><Relationship Id="rId31" Type="http://schemas.openxmlformats.org/officeDocument/2006/relationships/tags" Target="../tags/tag564.xml"/><Relationship Id="rId30" Type="http://schemas.openxmlformats.org/officeDocument/2006/relationships/tags" Target="../tags/tag563.xml"/><Relationship Id="rId3" Type="http://schemas.openxmlformats.org/officeDocument/2006/relationships/slideLayout" Target="../slideLayouts/slideLayout57.xml"/><Relationship Id="rId29" Type="http://schemas.openxmlformats.org/officeDocument/2006/relationships/tags" Target="../tags/tag562.xml"/><Relationship Id="rId28" Type="http://schemas.openxmlformats.org/officeDocument/2006/relationships/tags" Target="../tags/tag561.xml"/><Relationship Id="rId27" Type="http://schemas.openxmlformats.org/officeDocument/2006/relationships/tags" Target="../tags/tag560.xml"/><Relationship Id="rId26" Type="http://schemas.openxmlformats.org/officeDocument/2006/relationships/tags" Target="../tags/tag559.xml"/><Relationship Id="rId25" Type="http://schemas.openxmlformats.org/officeDocument/2006/relationships/tags" Target="../tags/tag558.xml"/><Relationship Id="rId24" Type="http://schemas.openxmlformats.org/officeDocument/2006/relationships/tags" Target="../tags/tag557.xml"/><Relationship Id="rId23" Type="http://schemas.openxmlformats.org/officeDocument/2006/relationships/tags" Target="../tags/tag556.xml"/><Relationship Id="rId22" Type="http://schemas.openxmlformats.org/officeDocument/2006/relationships/tags" Target="../tags/tag555.xml"/><Relationship Id="rId21" Type="http://schemas.openxmlformats.org/officeDocument/2006/relationships/tags" Target="../tags/tag554.xml"/><Relationship Id="rId20" Type="http://schemas.openxmlformats.org/officeDocument/2006/relationships/tags" Target="../tags/tag553.xml"/><Relationship Id="rId2" Type="http://schemas.openxmlformats.org/officeDocument/2006/relationships/slideLayout" Target="../slideLayouts/slideLayout56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1.xml"/><Relationship Id="rId8" Type="http://schemas.openxmlformats.org/officeDocument/2006/relationships/slideLayout" Target="../slideLayouts/slideLayout80.xml"/><Relationship Id="rId7" Type="http://schemas.openxmlformats.org/officeDocument/2006/relationships/slideLayout" Target="../slideLayouts/slideLayout79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Relationship Id="rId33" Type="http://schemas.openxmlformats.org/officeDocument/2006/relationships/theme" Target="../theme/theme5.xml"/><Relationship Id="rId32" Type="http://schemas.openxmlformats.org/officeDocument/2006/relationships/image" Target="../media/image4.png"/><Relationship Id="rId31" Type="http://schemas.openxmlformats.org/officeDocument/2006/relationships/tags" Target="../tags/tag705.xml"/><Relationship Id="rId30" Type="http://schemas.openxmlformats.org/officeDocument/2006/relationships/tags" Target="../tags/tag704.xml"/><Relationship Id="rId3" Type="http://schemas.openxmlformats.org/officeDocument/2006/relationships/slideLayout" Target="../slideLayouts/slideLayout75.xml"/><Relationship Id="rId29" Type="http://schemas.openxmlformats.org/officeDocument/2006/relationships/tags" Target="../tags/tag703.xml"/><Relationship Id="rId28" Type="http://schemas.openxmlformats.org/officeDocument/2006/relationships/tags" Target="../tags/tag702.xml"/><Relationship Id="rId27" Type="http://schemas.openxmlformats.org/officeDocument/2006/relationships/tags" Target="../tags/tag701.xml"/><Relationship Id="rId26" Type="http://schemas.openxmlformats.org/officeDocument/2006/relationships/tags" Target="../tags/tag700.xml"/><Relationship Id="rId25" Type="http://schemas.openxmlformats.org/officeDocument/2006/relationships/tags" Target="../tags/tag699.xml"/><Relationship Id="rId24" Type="http://schemas.openxmlformats.org/officeDocument/2006/relationships/tags" Target="../tags/tag698.xml"/><Relationship Id="rId23" Type="http://schemas.openxmlformats.org/officeDocument/2006/relationships/tags" Target="../tags/tag697.xml"/><Relationship Id="rId22" Type="http://schemas.openxmlformats.org/officeDocument/2006/relationships/tags" Target="../tags/tag696.xml"/><Relationship Id="rId21" Type="http://schemas.openxmlformats.org/officeDocument/2006/relationships/tags" Target="../tags/tag695.xml"/><Relationship Id="rId20" Type="http://schemas.openxmlformats.org/officeDocument/2006/relationships/tags" Target="../tags/tag694.xml"/><Relationship Id="rId2" Type="http://schemas.openxmlformats.org/officeDocument/2006/relationships/slideLayout" Target="../slideLayouts/slideLayout74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90.xml"/><Relationship Id="rId17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88.xml"/><Relationship Id="rId15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2.xml"/><Relationship Id="rId1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9.xml"/><Relationship Id="rId8" Type="http://schemas.openxmlformats.org/officeDocument/2006/relationships/slideLayout" Target="../slideLayouts/slideLayout98.xml"/><Relationship Id="rId7" Type="http://schemas.openxmlformats.org/officeDocument/2006/relationships/slideLayout" Target="../slideLayouts/slideLayout97.xml"/><Relationship Id="rId6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5.xml"/><Relationship Id="rId4" Type="http://schemas.openxmlformats.org/officeDocument/2006/relationships/slideLayout" Target="../slideLayouts/slideLayout94.xml"/><Relationship Id="rId33" Type="http://schemas.openxmlformats.org/officeDocument/2006/relationships/theme" Target="../theme/theme6.xml"/><Relationship Id="rId32" Type="http://schemas.openxmlformats.org/officeDocument/2006/relationships/image" Target="../media/image4.png"/><Relationship Id="rId31" Type="http://schemas.openxmlformats.org/officeDocument/2006/relationships/tags" Target="../tags/tag846.xml"/><Relationship Id="rId30" Type="http://schemas.openxmlformats.org/officeDocument/2006/relationships/tags" Target="../tags/tag845.xml"/><Relationship Id="rId3" Type="http://schemas.openxmlformats.org/officeDocument/2006/relationships/slideLayout" Target="../slideLayouts/slideLayout93.xml"/><Relationship Id="rId29" Type="http://schemas.openxmlformats.org/officeDocument/2006/relationships/tags" Target="../tags/tag844.xml"/><Relationship Id="rId28" Type="http://schemas.openxmlformats.org/officeDocument/2006/relationships/tags" Target="../tags/tag843.xml"/><Relationship Id="rId27" Type="http://schemas.openxmlformats.org/officeDocument/2006/relationships/tags" Target="../tags/tag842.xml"/><Relationship Id="rId26" Type="http://schemas.openxmlformats.org/officeDocument/2006/relationships/tags" Target="../tags/tag841.xml"/><Relationship Id="rId25" Type="http://schemas.openxmlformats.org/officeDocument/2006/relationships/tags" Target="../tags/tag840.xml"/><Relationship Id="rId24" Type="http://schemas.openxmlformats.org/officeDocument/2006/relationships/tags" Target="../tags/tag839.xml"/><Relationship Id="rId23" Type="http://schemas.openxmlformats.org/officeDocument/2006/relationships/tags" Target="../tags/tag838.xml"/><Relationship Id="rId22" Type="http://schemas.openxmlformats.org/officeDocument/2006/relationships/tags" Target="../tags/tag837.xml"/><Relationship Id="rId21" Type="http://schemas.openxmlformats.org/officeDocument/2006/relationships/tags" Target="../tags/tag836.xml"/><Relationship Id="rId20" Type="http://schemas.openxmlformats.org/officeDocument/2006/relationships/tags" Target="../tags/tag835.xml"/><Relationship Id="rId2" Type="http://schemas.openxmlformats.org/officeDocument/2006/relationships/slideLayout" Target="../slideLayouts/slideLayout92.xml"/><Relationship Id="rId19" Type="http://schemas.openxmlformats.org/officeDocument/2006/relationships/image" Target="../media/image3.jpeg"/><Relationship Id="rId18" Type="http://schemas.openxmlformats.org/officeDocument/2006/relationships/slideLayout" Target="../slideLayouts/slideLayout108.xml"/><Relationship Id="rId17" Type="http://schemas.openxmlformats.org/officeDocument/2006/relationships/slideLayout" Target="../slideLayouts/slideLayout107.xml"/><Relationship Id="rId16" Type="http://schemas.openxmlformats.org/officeDocument/2006/relationships/slideLayout" Target="../slideLayouts/slideLayout106.xml"/><Relationship Id="rId15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  <p:sldLayoutId id="214748374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>
            <p:custDataLst>
              <p:tags r:id="rId20"/>
            </p:custDataLst>
          </p:nvPr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>
              <p:custDataLst>
                <p:tags r:id="rId21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22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>
            <p:custDataLst>
              <p:tags r:id="rId23"/>
            </p:custDataLst>
          </p:nvPr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>
              <p:custDataLst>
                <p:tags r:id="rId24"/>
              </p:custDataLst>
            </p:nvPr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>
              <p:custDataLst>
                <p:tags r:id="rId25"/>
              </p:custDataLst>
            </p:nvPr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6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7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3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8.xml"/><Relationship Id="rId1" Type="http://schemas.openxmlformats.org/officeDocument/2006/relationships/tags" Target="../tags/tag84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0.xml"/><Relationship Id="rId5" Type="http://schemas.openxmlformats.org/officeDocument/2006/relationships/tags" Target="../tags/tag853.xml"/><Relationship Id="rId4" Type="http://schemas.openxmlformats.org/officeDocument/2006/relationships/tags" Target="../tags/tag852.xml"/><Relationship Id="rId3" Type="http://schemas.openxmlformats.org/officeDocument/2006/relationships/tags" Target="../tags/tag851.xml"/><Relationship Id="rId2" Type="http://schemas.openxmlformats.org/officeDocument/2006/relationships/tags" Target="../tags/tag850.xml"/><Relationship Id="rId1" Type="http://schemas.openxmlformats.org/officeDocument/2006/relationships/tags" Target="../tags/tag849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38.xml"/><Relationship Id="rId5" Type="http://schemas.openxmlformats.org/officeDocument/2006/relationships/tags" Target="../tags/tag858.xml"/><Relationship Id="rId4" Type="http://schemas.openxmlformats.org/officeDocument/2006/relationships/tags" Target="../tags/tag857.xml"/><Relationship Id="rId3" Type="http://schemas.openxmlformats.org/officeDocument/2006/relationships/tags" Target="../tags/tag856.xml"/><Relationship Id="rId2" Type="http://schemas.openxmlformats.org/officeDocument/2006/relationships/tags" Target="../tags/tag855.xml"/><Relationship Id="rId1" Type="http://schemas.openxmlformats.org/officeDocument/2006/relationships/tags" Target="../tags/tag854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56.xml"/><Relationship Id="rId5" Type="http://schemas.openxmlformats.org/officeDocument/2006/relationships/tags" Target="../tags/tag863.xml"/><Relationship Id="rId4" Type="http://schemas.openxmlformats.org/officeDocument/2006/relationships/tags" Target="../tags/tag862.xml"/><Relationship Id="rId3" Type="http://schemas.openxmlformats.org/officeDocument/2006/relationships/tags" Target="../tags/tag861.xml"/><Relationship Id="rId2" Type="http://schemas.openxmlformats.org/officeDocument/2006/relationships/tags" Target="../tags/tag860.xml"/><Relationship Id="rId1" Type="http://schemas.openxmlformats.org/officeDocument/2006/relationships/tags" Target="../tags/tag859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74.xml"/><Relationship Id="rId5" Type="http://schemas.openxmlformats.org/officeDocument/2006/relationships/tags" Target="../tags/tag868.xml"/><Relationship Id="rId4" Type="http://schemas.openxmlformats.org/officeDocument/2006/relationships/tags" Target="../tags/tag867.xml"/><Relationship Id="rId3" Type="http://schemas.openxmlformats.org/officeDocument/2006/relationships/tags" Target="../tags/tag866.xml"/><Relationship Id="rId2" Type="http://schemas.openxmlformats.org/officeDocument/2006/relationships/tags" Target="../tags/tag865.xml"/><Relationship Id="rId1" Type="http://schemas.openxmlformats.org/officeDocument/2006/relationships/tags" Target="../tags/tag86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92.xml"/><Relationship Id="rId5" Type="http://schemas.openxmlformats.org/officeDocument/2006/relationships/tags" Target="../tags/tag873.xml"/><Relationship Id="rId4" Type="http://schemas.openxmlformats.org/officeDocument/2006/relationships/tags" Target="../tags/tag872.xml"/><Relationship Id="rId3" Type="http://schemas.openxmlformats.org/officeDocument/2006/relationships/tags" Target="../tags/tag871.xml"/><Relationship Id="rId2" Type="http://schemas.openxmlformats.org/officeDocument/2006/relationships/tags" Target="../tags/tag870.xml"/><Relationship Id="rId1" Type="http://schemas.openxmlformats.org/officeDocument/2006/relationships/tags" Target="../tags/tag8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76935" y="1633220"/>
            <a:ext cx="10515600" cy="2796540"/>
          </a:xfrm>
        </p:spPr>
        <p:txBody>
          <a:bodyPr wrap="square">
            <a:normAutofit fontScale="90000"/>
          </a:bodyPr>
          <a:lstStyle/>
          <a:p>
            <a:pPr marL="0" indent="0" algn="ctr" fontAlgn="auto">
              <a:lnSpc>
                <a:spcPct val="150000"/>
              </a:lnSpc>
            </a:pPr>
            <a:r>
              <a:rPr lang="zh-CN" altLang="en-US" sz="4400" dirty="0"/>
              <a:t>长治市屯留区</a:t>
            </a:r>
            <a:br>
              <a:rPr lang="zh-CN" altLang="en-US" sz="4400" dirty="0"/>
            </a:br>
            <a:r>
              <a:rPr lang="zh-CN" altLang="en-US" sz="4400" dirty="0"/>
              <a:t>关于节假日和旺季文旅市场高质量运行的</a:t>
            </a:r>
            <a:br>
              <a:rPr lang="zh-CN" altLang="en-US" sz="4400" dirty="0"/>
            </a:br>
            <a:r>
              <a:rPr lang="zh-CN" altLang="en-US" sz="4400" dirty="0"/>
              <a:t>实施方案政策解读</a:t>
            </a:r>
            <a:endParaRPr lang="zh-CN" altLang="en-US" sz="4400" dirty="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1"/>
            </p:custDataLst>
          </p:nvPr>
        </p:nvGrpSpPr>
        <p:grpSpPr>
          <a:xfrm>
            <a:off x="632727" y="1107003"/>
            <a:ext cx="4328453" cy="872758"/>
            <a:chOff x="1264533" y="3076717"/>
            <a:chExt cx="3471588" cy="550096"/>
          </a:xfrm>
        </p:grpSpPr>
        <p:sp>
          <p:nvSpPr>
            <p:cNvPr id="17" name="矩形 16"/>
            <p:cNvSpPr/>
            <p:nvPr>
              <p:custDataLst>
                <p:tags r:id="rId2"/>
              </p:custDataLst>
            </p:nvPr>
          </p:nvSpPr>
          <p:spPr>
            <a:xfrm>
              <a:off x="4186026" y="3077323"/>
              <a:ext cx="276423" cy="54888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>
              <p:custDataLst>
                <p:tags r:id="rId3"/>
              </p:custDataLst>
            </p:nvPr>
          </p:nvSpPr>
          <p:spPr>
            <a:xfrm>
              <a:off x="1264533" y="3164732"/>
              <a:ext cx="3176737" cy="374065"/>
            </a:xfrm>
            <a:prstGeom prst="rect">
              <a:avLst/>
            </a:prstGeom>
            <a:solidFill>
              <a:srgbClr val="F3E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zh-CN" altLang="en-US" sz="3600" dirty="0">
                  <a:solidFill>
                    <a:schemeClr val="tx1"/>
                  </a:solidFill>
                </a:rPr>
                <a:t>一、总体要求</a:t>
              </a:r>
              <a:endParaRPr lang="zh-CN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9" name="燕尾形 18"/>
            <p:cNvSpPr/>
            <p:nvPr>
              <p:custDataLst>
                <p:tags r:id="rId4"/>
              </p:custDataLst>
            </p:nvPr>
          </p:nvSpPr>
          <p:spPr>
            <a:xfrm>
              <a:off x="4186026" y="3076717"/>
              <a:ext cx="550095" cy="550096"/>
            </a:xfrm>
            <a:prstGeom prst="chevron">
              <a:avLst>
                <a:gd name="adj" fmla="val 45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5186" bIns="15186" rtlCol="0" anchor="ctr">
              <a:normAutofit/>
            </a:bodyPr>
            <a:lstStyle/>
            <a:p>
              <a:pPr algn="r"/>
              <a:endParaRPr lang="zh-CN" alt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642870" y="2466975"/>
            <a:ext cx="7845425" cy="34550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/>
              <a:t>       </a:t>
            </a:r>
            <a:r>
              <a:rPr lang="zh-CN" altLang="en-US" sz="2800"/>
              <a:t>聚焦打造“古色、红色、绿色”三色旅游目的地，以提升游客满意度为导向，着力在整治市场乱象、优化游客体验、丰富产品供给、完善基础设施、提升服务品质上下功夫、见真章，让游客吃得放心、住得安心、行得舒心、游得欢心、娱得开心，确保假日旅游市场繁荣有序，更好满足人民群众对高品质生活的新期盼。</a:t>
            </a:r>
            <a:endParaRPr lang="zh-CN" altLang="en-US" sz="2800"/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1"/>
            </p:custDataLst>
          </p:nvPr>
        </p:nvGrpSpPr>
        <p:grpSpPr>
          <a:xfrm>
            <a:off x="632727" y="1107003"/>
            <a:ext cx="4328453" cy="872758"/>
            <a:chOff x="1264533" y="3076717"/>
            <a:chExt cx="3471588" cy="550096"/>
          </a:xfrm>
        </p:grpSpPr>
        <p:sp>
          <p:nvSpPr>
            <p:cNvPr id="17" name="矩形 16"/>
            <p:cNvSpPr/>
            <p:nvPr>
              <p:custDataLst>
                <p:tags r:id="rId2"/>
              </p:custDataLst>
            </p:nvPr>
          </p:nvSpPr>
          <p:spPr>
            <a:xfrm>
              <a:off x="4186026" y="3077323"/>
              <a:ext cx="276423" cy="54888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>
              <p:custDataLst>
                <p:tags r:id="rId3"/>
              </p:custDataLst>
            </p:nvPr>
          </p:nvSpPr>
          <p:spPr>
            <a:xfrm>
              <a:off x="1264533" y="3164732"/>
              <a:ext cx="3176737" cy="374065"/>
            </a:xfrm>
            <a:prstGeom prst="rect">
              <a:avLst/>
            </a:prstGeom>
            <a:solidFill>
              <a:srgbClr val="F3E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zh-CN" altLang="en-US" sz="3600" dirty="0">
                  <a:solidFill>
                    <a:schemeClr val="tx1"/>
                  </a:solidFill>
                </a:rPr>
                <a:t>二、</a:t>
              </a:r>
              <a:r>
                <a:rPr lang="en-US" altLang="zh-CN" sz="3600" dirty="0">
                  <a:solidFill>
                    <a:schemeClr val="tx1"/>
                  </a:solidFill>
                </a:rPr>
                <a:t>组织领导</a:t>
              </a:r>
              <a:endParaRPr lang="en-US" altLang="zh-CN" sz="3600" dirty="0">
                <a:solidFill>
                  <a:schemeClr val="tx1"/>
                </a:solidFill>
              </a:endParaRPr>
            </a:p>
          </p:txBody>
        </p:sp>
        <p:sp>
          <p:nvSpPr>
            <p:cNvPr id="19" name="燕尾形 18"/>
            <p:cNvSpPr/>
            <p:nvPr>
              <p:custDataLst>
                <p:tags r:id="rId4"/>
              </p:custDataLst>
            </p:nvPr>
          </p:nvSpPr>
          <p:spPr>
            <a:xfrm>
              <a:off x="4186026" y="3076717"/>
              <a:ext cx="550095" cy="550096"/>
            </a:xfrm>
            <a:prstGeom prst="chevron">
              <a:avLst>
                <a:gd name="adj" fmla="val 45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5186" bIns="15186" rtlCol="0" anchor="ctr">
              <a:normAutofit/>
            </a:bodyPr>
            <a:lstStyle/>
            <a:p>
              <a:pPr algn="r"/>
              <a:endParaRPr lang="zh-CN" alt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317750" y="2112010"/>
            <a:ext cx="8669020" cy="34550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2800"/>
              <a:t>        </a:t>
            </a:r>
            <a:r>
              <a:rPr sz="2800"/>
              <a:t>成立假日旅游市场工作专班，加强对全区假日旅游市场运行工作的组织领导。区长任组长，分管文旅的副区长为副组长，成员由各乡镇，区委宣传部、区政府办公室、区公安分局、区自然资源局、区交通运输局、区交通运输执法大队、区水利局、区林业局、区商务中心、区文旅局、区卫体局、区应急局、区市场监督管理局、区城市管理综合执法大队、区行政审批局、区气象局、区公安交警大队、区委网信办、区融媒体中心、团区委等部门负责人组成。专班办公室设在区文旅局，负责假日旅游工作的统筹协调。</a:t>
            </a:r>
            <a:endParaRPr sz="2800"/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1"/>
            </p:custDataLst>
          </p:nvPr>
        </p:nvGrpSpPr>
        <p:grpSpPr>
          <a:xfrm>
            <a:off x="632727" y="1107003"/>
            <a:ext cx="4328453" cy="872758"/>
            <a:chOff x="1264533" y="3076717"/>
            <a:chExt cx="3471588" cy="550096"/>
          </a:xfrm>
        </p:grpSpPr>
        <p:sp>
          <p:nvSpPr>
            <p:cNvPr id="17" name="矩形 16"/>
            <p:cNvSpPr/>
            <p:nvPr>
              <p:custDataLst>
                <p:tags r:id="rId2"/>
              </p:custDataLst>
            </p:nvPr>
          </p:nvSpPr>
          <p:spPr>
            <a:xfrm>
              <a:off x="4186026" y="3077323"/>
              <a:ext cx="276423" cy="54888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>
              <p:custDataLst>
                <p:tags r:id="rId3"/>
              </p:custDataLst>
            </p:nvPr>
          </p:nvSpPr>
          <p:spPr>
            <a:xfrm>
              <a:off x="1264533" y="3164732"/>
              <a:ext cx="3176737" cy="374065"/>
            </a:xfrm>
            <a:prstGeom prst="rect">
              <a:avLst/>
            </a:prstGeom>
            <a:solidFill>
              <a:srgbClr val="F3E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sz="3600" dirty="0">
                  <a:solidFill>
                    <a:schemeClr val="tx1"/>
                  </a:solidFill>
                </a:rPr>
                <a:t>三、重点任务</a:t>
              </a:r>
              <a:endParaRPr lang="en-US" altLang="zh-CN" sz="3600" dirty="0">
                <a:solidFill>
                  <a:schemeClr val="tx1"/>
                </a:solidFill>
              </a:endParaRPr>
            </a:p>
          </p:txBody>
        </p:sp>
        <p:sp>
          <p:nvSpPr>
            <p:cNvPr id="19" name="燕尾形 18"/>
            <p:cNvSpPr/>
            <p:nvPr>
              <p:custDataLst>
                <p:tags r:id="rId4"/>
              </p:custDataLst>
            </p:nvPr>
          </p:nvSpPr>
          <p:spPr>
            <a:xfrm>
              <a:off x="4186026" y="3076717"/>
              <a:ext cx="550095" cy="550096"/>
            </a:xfrm>
            <a:prstGeom prst="chevron">
              <a:avLst>
                <a:gd name="adj" fmla="val 45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5186" bIns="15186" rtlCol="0" anchor="ctr">
              <a:normAutofit/>
            </a:bodyPr>
            <a:lstStyle/>
            <a:p>
              <a:pPr algn="r"/>
              <a:endParaRPr lang="zh-CN" alt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093085" y="2581910"/>
            <a:ext cx="7845425" cy="34550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sz="2800"/>
              <a:t>（一）强化旅游安全管控</a:t>
            </a:r>
            <a:endParaRPr sz="2800"/>
          </a:p>
          <a:p>
            <a:pPr indent="0" fontAlgn="auto">
              <a:lnSpc>
                <a:spcPct val="150000"/>
              </a:lnSpc>
            </a:pPr>
            <a:r>
              <a:rPr sz="2800"/>
              <a:t>（二）加强旅游市场监管</a:t>
            </a:r>
            <a:endParaRPr sz="2800"/>
          </a:p>
          <a:p>
            <a:pPr indent="0" fontAlgn="auto">
              <a:lnSpc>
                <a:spcPct val="150000"/>
              </a:lnSpc>
            </a:pPr>
            <a:r>
              <a:rPr sz="2800"/>
              <a:t>（三）提升旅游服务品质</a:t>
            </a:r>
            <a:endParaRPr sz="2800"/>
          </a:p>
          <a:p>
            <a:pPr indent="0" fontAlgn="auto">
              <a:lnSpc>
                <a:spcPct val="150000"/>
              </a:lnSpc>
            </a:pPr>
            <a:r>
              <a:rPr sz="2800"/>
              <a:t>（四）营造良好舆论氛围</a:t>
            </a:r>
            <a:endParaRPr sz="2800"/>
          </a:p>
        </p:txBody>
      </p:sp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1"/>
            </p:custDataLst>
          </p:nvPr>
        </p:nvGrpSpPr>
        <p:grpSpPr>
          <a:xfrm>
            <a:off x="632727" y="1107003"/>
            <a:ext cx="4328453" cy="872758"/>
            <a:chOff x="1264533" y="3076717"/>
            <a:chExt cx="3471588" cy="550096"/>
          </a:xfrm>
        </p:grpSpPr>
        <p:sp>
          <p:nvSpPr>
            <p:cNvPr id="17" name="矩形 16"/>
            <p:cNvSpPr/>
            <p:nvPr>
              <p:custDataLst>
                <p:tags r:id="rId2"/>
              </p:custDataLst>
            </p:nvPr>
          </p:nvSpPr>
          <p:spPr>
            <a:xfrm>
              <a:off x="4186026" y="3077323"/>
              <a:ext cx="276423" cy="54888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>
              <p:custDataLst>
                <p:tags r:id="rId3"/>
              </p:custDataLst>
            </p:nvPr>
          </p:nvSpPr>
          <p:spPr>
            <a:xfrm>
              <a:off x="1264533" y="3164732"/>
              <a:ext cx="3176737" cy="374065"/>
            </a:xfrm>
            <a:prstGeom prst="rect">
              <a:avLst/>
            </a:prstGeom>
            <a:solidFill>
              <a:srgbClr val="F3E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sz="3600" dirty="0">
                  <a:solidFill>
                    <a:schemeClr val="tx1"/>
                  </a:solidFill>
                </a:rPr>
                <a:t>四、工作机制</a:t>
              </a:r>
              <a:endParaRPr lang="en-US" altLang="zh-CN" sz="3600" dirty="0">
                <a:solidFill>
                  <a:schemeClr val="tx1"/>
                </a:solidFill>
              </a:endParaRPr>
            </a:p>
          </p:txBody>
        </p:sp>
        <p:sp>
          <p:nvSpPr>
            <p:cNvPr id="19" name="燕尾形 18"/>
            <p:cNvSpPr/>
            <p:nvPr>
              <p:custDataLst>
                <p:tags r:id="rId4"/>
              </p:custDataLst>
            </p:nvPr>
          </p:nvSpPr>
          <p:spPr>
            <a:xfrm>
              <a:off x="4186026" y="3076717"/>
              <a:ext cx="550095" cy="550096"/>
            </a:xfrm>
            <a:prstGeom prst="chevron">
              <a:avLst>
                <a:gd name="adj" fmla="val 45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5186" bIns="15186" rtlCol="0" anchor="ctr">
              <a:normAutofit/>
            </a:bodyPr>
            <a:lstStyle/>
            <a:p>
              <a:pPr algn="r"/>
              <a:endParaRPr lang="zh-CN" alt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4176395" y="2466975"/>
            <a:ext cx="5248275" cy="34550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sz="2800"/>
              <a:t>（一）节前部署。</a:t>
            </a:r>
            <a:endParaRPr sz="2800"/>
          </a:p>
          <a:p>
            <a:pPr indent="0" fontAlgn="auto">
              <a:lnSpc>
                <a:spcPct val="150000"/>
              </a:lnSpc>
            </a:pPr>
            <a:r>
              <a:rPr sz="2800"/>
              <a:t>（二）节中运行。</a:t>
            </a:r>
            <a:endParaRPr sz="2800"/>
          </a:p>
          <a:p>
            <a:pPr indent="0" fontAlgn="auto">
              <a:lnSpc>
                <a:spcPct val="150000"/>
              </a:lnSpc>
            </a:pPr>
            <a:r>
              <a:rPr sz="2800"/>
              <a:t>（三）节后总结。</a:t>
            </a:r>
            <a:endParaRPr sz="2800"/>
          </a:p>
        </p:txBody>
      </p:sp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1"/>
            </p:custDataLst>
          </p:nvPr>
        </p:nvGrpSpPr>
        <p:grpSpPr>
          <a:xfrm>
            <a:off x="632727" y="1107003"/>
            <a:ext cx="4328453" cy="872758"/>
            <a:chOff x="1264533" y="3076717"/>
            <a:chExt cx="3471588" cy="550096"/>
          </a:xfrm>
        </p:grpSpPr>
        <p:sp>
          <p:nvSpPr>
            <p:cNvPr id="17" name="矩形 16"/>
            <p:cNvSpPr/>
            <p:nvPr>
              <p:custDataLst>
                <p:tags r:id="rId2"/>
              </p:custDataLst>
            </p:nvPr>
          </p:nvSpPr>
          <p:spPr>
            <a:xfrm>
              <a:off x="4186026" y="3077323"/>
              <a:ext cx="276423" cy="54888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>
              <p:custDataLst>
                <p:tags r:id="rId3"/>
              </p:custDataLst>
            </p:nvPr>
          </p:nvSpPr>
          <p:spPr>
            <a:xfrm>
              <a:off x="1264533" y="3164732"/>
              <a:ext cx="3176737" cy="374065"/>
            </a:xfrm>
            <a:prstGeom prst="rect">
              <a:avLst/>
            </a:prstGeom>
            <a:solidFill>
              <a:srgbClr val="F3E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zh-CN" altLang="en-US" sz="3600" dirty="0">
                  <a:solidFill>
                    <a:schemeClr val="tx1"/>
                  </a:solidFill>
                </a:rPr>
                <a:t>五、工作要求</a:t>
              </a:r>
              <a:endParaRPr lang="zh-CN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9" name="燕尾形 18"/>
            <p:cNvSpPr/>
            <p:nvPr>
              <p:custDataLst>
                <p:tags r:id="rId4"/>
              </p:custDataLst>
            </p:nvPr>
          </p:nvSpPr>
          <p:spPr>
            <a:xfrm>
              <a:off x="4186026" y="3076717"/>
              <a:ext cx="550095" cy="550096"/>
            </a:xfrm>
            <a:prstGeom prst="chevron">
              <a:avLst>
                <a:gd name="adj" fmla="val 45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5186" bIns="15186" rtlCol="0" anchor="ctr">
              <a:normAutofit/>
            </a:bodyPr>
            <a:lstStyle/>
            <a:p>
              <a:pPr algn="r"/>
              <a:endParaRPr lang="zh-CN" alt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804285" y="2466975"/>
            <a:ext cx="6637655" cy="34550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sz="2800"/>
              <a:t>（一）提高思想认识。</a:t>
            </a:r>
            <a:endParaRPr lang="zh-CN" altLang="en-US" sz="2800"/>
          </a:p>
          <a:p>
            <a:pPr indent="0" fontAlgn="auto">
              <a:lnSpc>
                <a:spcPct val="150000"/>
              </a:lnSpc>
            </a:pPr>
            <a:r>
              <a:rPr lang="zh-CN" altLang="en-US" sz="2800"/>
              <a:t>（二）强化统筹联动。</a:t>
            </a:r>
            <a:endParaRPr lang="zh-CN" altLang="en-US" sz="2800"/>
          </a:p>
          <a:p>
            <a:pPr indent="0" fontAlgn="auto">
              <a:lnSpc>
                <a:spcPct val="150000"/>
              </a:lnSpc>
            </a:pPr>
            <a:r>
              <a:rPr lang="zh-CN" altLang="en-US" sz="2800"/>
              <a:t>（三）确保履职尽责。</a:t>
            </a:r>
            <a:endParaRPr lang="zh-CN" altLang="en-US" sz="2800"/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0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0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2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137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23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23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24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25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25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26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278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9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2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3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4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5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8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9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1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4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5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6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7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8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9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0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1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2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3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4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5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37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37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38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8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3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39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39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39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0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40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0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0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1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8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419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3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4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0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1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3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4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5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6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7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8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9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0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1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2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5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6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7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8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9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00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1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2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3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4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5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6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0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1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51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51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51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51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51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51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51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1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2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2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2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52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52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2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2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2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2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53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53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3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53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54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4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5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5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9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0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5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4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5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1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2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4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5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6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7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8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9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0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91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92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93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6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7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8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9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0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1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2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3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4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5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6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7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6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65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65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65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6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66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6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6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6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7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67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67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67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68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68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69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69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69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6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00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701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7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5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7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2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3.xml><?xml version="1.0" encoding="utf-8"?>
<p:tagLst xmlns:p="http://schemas.openxmlformats.org/presentationml/2006/main">
  <p:tag name="MH" val="2015092317220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5.xml><?xml version="1.0" encoding="utf-8"?>
<p:tagLst xmlns:p="http://schemas.openxmlformats.org/presentationml/2006/main">
  <p:tag name="MH" val="20150923172202"/>
  <p:tag name="MH_LIBRARY" val="GRAPHIC"/>
  <p:tag name="MH_ORDER" val="Isosceles Triangle 18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6.xml><?xml version="1.0" encoding="utf-8"?>
<p:tagLst xmlns:p="http://schemas.openxmlformats.org/presentationml/2006/main">
  <p:tag name="MH" val="20150923172202"/>
  <p:tag name="MH_LIBRARY" val="GRAPHIC"/>
  <p:tag name="MH_ORDER" val="Isosceles Triangle 19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7.xml><?xml version="1.0" encoding="utf-8"?>
<p:tagLst xmlns:p="http://schemas.openxmlformats.org/presentationml/2006/main">
  <p:tag name="MH" val="20150923172202"/>
  <p:tag name="MH_LIBRARY" val="GRAPHIC"/>
  <p:tag name="MH_ORDER" val="Isosceles Triangle 20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8.xml><?xml version="1.0" encoding="utf-8"?>
<p:tagLst xmlns:p="http://schemas.openxmlformats.org/presentationml/2006/main">
  <p:tag name="MH" val="20150923172202"/>
  <p:tag name="MH_LIBRARY" val="GRAPHIC"/>
  <p:tag name="MH_ORDER" val="Isosceles Triangle 21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9.xml><?xml version="1.0" encoding="utf-8"?>
<p:tagLst xmlns:p="http://schemas.openxmlformats.org/presentationml/2006/main">
  <p:tag name="MH" val="20150923172202"/>
  <p:tag name="MH_LIBRARY" val="GRAPHIC"/>
  <p:tag name="MH_ORDER" val="Isosceles Triangle 22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0.xml><?xml version="1.0" encoding="utf-8"?>
<p:tagLst xmlns:p="http://schemas.openxmlformats.org/presentationml/2006/main">
  <p:tag name="MH" val="20150923172202"/>
  <p:tag name="MH_LIBRARY" val="GRAPHIC"/>
  <p:tag name="MH_ORDER" val="Oval 23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1.xml><?xml version="1.0" encoding="utf-8"?>
<p:tagLst xmlns:p="http://schemas.openxmlformats.org/presentationml/2006/main">
  <p:tag name="MH" val="20150923172202"/>
  <p:tag name="MH_LIBRARY" val="GRAPHIC"/>
  <p:tag name="MH_ORDER" val="Oval 24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2.xml><?xml version="1.0" encoding="utf-8"?>
<p:tagLst xmlns:p="http://schemas.openxmlformats.org/presentationml/2006/main">
  <p:tag name="MH" val="20150923172202"/>
  <p:tag name="MH_LIBRARY" val="GRAPHIC"/>
  <p:tag name="MH_ORDER" val="Oval 25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3.xml><?xml version="1.0" encoding="utf-8"?>
<p:tagLst xmlns:p="http://schemas.openxmlformats.org/presentationml/2006/main">
  <p:tag name="MH" val="20150923172202"/>
  <p:tag name="MH_LIBRARY" val="GRAPHIC"/>
  <p:tag name="MH_ORDER" val="Isosceles Triangle 26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4.xml><?xml version="1.0" encoding="utf-8"?>
<p:tagLst xmlns:p="http://schemas.openxmlformats.org/presentationml/2006/main">
  <p:tag name="MH" val="20150923172202"/>
  <p:tag name="MH_LIBRARY" val="GRAPHIC"/>
  <p:tag name="MH_ORDER" val="Isosceles Triangle 27"/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7.xml><?xml version="1.0" encoding="utf-8"?>
<p:tagLst xmlns:p="http://schemas.openxmlformats.org/presentationml/2006/main">
  <p:tag name="MH" val="20150923170952"/>
  <p:tag name="MH_LIBRARY" val="GRAPHIC"/>
  <p:tag name="MH_ORDER" val="Right Tri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8.xml><?xml version="1.0" encoding="utf-8"?>
<p:tagLst xmlns:p="http://schemas.openxmlformats.org/presentationml/2006/main">
  <p:tag name="MH" val="20150923170952"/>
  <p:tag name="MH_LIBRARY" val="GRAPHIC"/>
  <p:tag name="MH_ORDER" val="Right Tri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9.xml><?xml version="1.0" encoding="utf-8"?>
<p:tagLst xmlns:p="http://schemas.openxmlformats.org/presentationml/2006/main">
  <p:tag name="MH" val="20150923170952"/>
  <p:tag name="MH_LIBRARY" val="GRAPHIC"/>
  <p:tag name="MH_ORDER" val="Right Tri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0.xml><?xml version="1.0" encoding="utf-8"?>
<p:tagLst xmlns:p="http://schemas.openxmlformats.org/presentationml/2006/main">
  <p:tag name="MH" val="20150923170952"/>
  <p:tag name="MH_LIBRARY" val="GRAPHIC"/>
  <p:tag name="MH_ORDER" val="Right Tri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1.xml><?xml version="1.0" encoding="utf-8"?>
<p:tagLst xmlns:p="http://schemas.openxmlformats.org/presentationml/2006/main">
  <p:tag name="MH" val="20150923170952"/>
  <p:tag name="MH_LIBRARY" val="GRAPHIC"/>
  <p:tag name="MH_ORDER" val="Right Triangle 6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2.xml><?xml version="1.0" encoding="utf-8"?>
<p:tagLst xmlns:p="http://schemas.openxmlformats.org/presentationml/2006/main">
  <p:tag name="MH" val="20150923170952"/>
  <p:tag name="MH_LIBRARY" val="GRAPHIC"/>
  <p:tag name="MH_ORDER" val="Right Tri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3.xml><?xml version="1.0" encoding="utf-8"?>
<p:tagLst xmlns:p="http://schemas.openxmlformats.org/presentationml/2006/main">
  <p:tag name="MH" val="20150923170952"/>
  <p:tag name="MH_LIBRARY" val="GRAPHIC"/>
  <p:tag name="MH_ORDER" val="Right Tri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4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5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6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7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8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MH" val="20150923170952"/>
  <p:tag name="MH_LIBRARY" val="GRAPHIC"/>
  <p:tag name="MH_ORDER" val="Right Triangle 9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9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79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MH" val="20150923170952"/>
  <p:tag name="MH_LIBRARY" val="GRAPHIC"/>
  <p:tag name="MH_ORDER" val="Straight Connector 10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0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0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0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0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0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MH" val="20150923170952"/>
  <p:tag name="MH_LIBRARY" val="GRAPHIC"/>
  <p:tag name="MH_ORDER" val="Straight Connector 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1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1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MH" val="20150923170952"/>
  <p:tag name="MH_LIBRARY" val="GRAPHIC"/>
  <p:tag name="MH_ORDER" val="Straight Connector 1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3.xml><?xml version="1.0" encoding="utf-8"?>
<p:tagLst xmlns:p="http://schemas.openxmlformats.org/presentationml/2006/main">
  <p:tag name="MH" val="20150923170952"/>
  <p:tag name="MH_LIBRARY" val="GRAPHIC"/>
  <p:tag name="MH_ORDER" val="Straight Connector 1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8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83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83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83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8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1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842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546"/>
</p:tagLst>
</file>

<file path=ppt/tags/tag8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6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84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2*a*1"/>
  <p:tag name="KSO_WM_UNIT_LAYERLEVEL" val="1"/>
  <p:tag name="KSO_WM_UNIT_VALUE" val="30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UNIT_ISNUMDGMTITLE" val="0"/>
  <p:tag name="KSO_WM_UNIT_NOCLEAR" val="0"/>
  <p:tag name="KSO_WM_UNIT_DIAGRAM_ISNUMVISUAL" val="0"/>
  <p:tag name="KSO_WM_UNIT_DIAGRAM_ISREFERUNIT" val="0"/>
</p:tagLst>
</file>

<file path=ppt/tags/tag848.xml><?xml version="1.0" encoding="utf-8"?>
<p:tagLst xmlns:p="http://schemas.openxmlformats.org/presentationml/2006/main">
  <p:tag name="MH" val="20150923172202"/>
  <p:tag name="MH_LIBRARY" val="GRAPHIC"/>
  <p:tag name="KSO_WM_TEMPLATE_CATEGORY" val="custom"/>
  <p:tag name="KSO_WM_TEMPLATE_INDEX" val="160546"/>
  <p:tag name="KSO_WM_TAG_VERSION" val="1.0"/>
  <p:tag name="KSO_WM_SLIDE_ID" val="custom160546_12"/>
  <p:tag name="KSO_WM_SLIDE_INDEX" val="12"/>
  <p:tag name="KSO_WM_SLIDE_ITEM_CNT" val="0"/>
  <p:tag name="KSO_WM_SLIDE_LAYOUT" val="a_b_e"/>
  <p:tag name="KSO_WM_SLIDE_LAYOUT_CNT" val="1_1_1"/>
  <p:tag name="KSO_WM_SLIDE_TYPE" val="sectionTitle"/>
  <p:tag name="KSO_WM_BEAUTIFY_FLAG" val="#wm#"/>
  <p:tag name="KSO_WM_TEMPLATE_SUBCATEGORY" val="0"/>
  <p:tag name="KSO_WM_TEMPLATE_MASTER_TYPE" val="1"/>
  <p:tag name="KSO_WM_TEMPLATE_COLOR_TYPE" val="0"/>
</p:tagLst>
</file>

<file path=ppt/tags/tag84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546_17*i*1"/>
  <p:tag name="KSO_WM_TEMPLATE_CATEGORY" val="custom"/>
  <p:tag name="KSO_WM_TEMPLATE_INDEX" val="160546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LAYERLEVEL" val="1"/>
  <p:tag name="KSO_WM_UNIT_USESOURCEFORMAT_APPLY" val="1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5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1"/>
  <p:tag name="KSO_WM_UNIT_ID" val="custom160546_17*l_i*1_1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85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h_f"/>
  <p:tag name="KSO_WM_UNIT_INDEX" val="1_1_1"/>
  <p:tag name="KSO_WM_UNIT_ID" val="custom160546_17*l_h_f*1_1_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17"/>
  <p:tag name="KSO_WM_DIAGRAM_GROUP_CODE" val="l1-2"/>
  <p:tag name="KSO_WM_UNIT_SUBTYPE" val="a"/>
  <p:tag name="KSO_WM_UNIT_NOCLEAR" val="0"/>
  <p:tag name="KSO_WM_UNIT_DIAGRAM_ISNUMVISUAL" val="0"/>
  <p:tag name="KSO_WM_UNIT_DIAGRAM_ISREFERUNIT" val="0"/>
  <p:tag name="KSO_WM_UNIT_TEXT_FILL_FORE_SCHEMECOLOR_INDEX" val="13"/>
  <p:tag name="KSO_WM_UNIT_TEXT_FILL_TYPE" val="1"/>
  <p:tag name="KSO_WM_UNIT_USESOURCEFORMAT_APPLY" val="1"/>
</p:tagLst>
</file>

<file path=ppt/tags/tag85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2"/>
  <p:tag name="KSO_WM_UNIT_ID" val="custom160546_17*l_i*1_2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USESOURCEFORMAT_APPLY" val="1"/>
</p:tagLst>
</file>

<file path=ppt/tags/tag853.xml><?xml version="1.0" encoding="utf-8"?>
<p:tagLst xmlns:p="http://schemas.openxmlformats.org/presentationml/2006/main">
  <p:tag name="KSO_WM_TEMPLATE_CATEGORY" val="custom"/>
  <p:tag name="KSO_WM_TEMPLATE_INDEX" val="160546"/>
  <p:tag name="KSO_WM_TAG_VERSION" val="1.0"/>
  <p:tag name="KSO_WM_SLIDE_ID" val="custom160546_17"/>
  <p:tag name="KSO_WM_SLIDE_INDEX" val="17"/>
  <p:tag name="KSO_WM_SLIDE_ITEM_CNT" val="3"/>
  <p:tag name="KSO_WM_SLIDE_LAYOUT" val="a_l"/>
  <p:tag name="KSO_WM_SLIDE_LAYOUT_CNT" val="1_1"/>
  <p:tag name="KSO_WM_SLIDE_TYPE" val="text"/>
  <p:tag name="KSO_WM_BEAUTIFY_FLAG" val="#wm#"/>
  <p:tag name="KSO_WM_SLIDE_POSITION" val="310.371*138.066"/>
  <p:tag name="KSO_WM_SLIDE_SIZE" val="340.823*350.934"/>
  <p:tag name="KSO_WM_DIAGRAM_GROUP_CODE" val="l1-2"/>
  <p:tag name="KSO_WM_TEMPLATE_SUBCATEGORY" val="0"/>
  <p:tag name="KSO_WM_TEMPLATE_MASTER_TYPE" val="1"/>
  <p:tag name="KSO_WM_TEMPLATE_COLOR_TYPE" val="0"/>
  <p:tag name="KSO_WM_SLIDE_DIAGTYPE" val="l"/>
</p:tagLst>
</file>

<file path=ppt/tags/tag85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546_17*i*1"/>
  <p:tag name="KSO_WM_TEMPLATE_CATEGORY" val="custom"/>
  <p:tag name="KSO_WM_TEMPLATE_INDEX" val="160546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LAYERLEVEL" val="1"/>
  <p:tag name="KSO_WM_UNIT_USESOURCEFORMAT_APPLY" val="1"/>
</p:tagLst>
</file>

<file path=ppt/tags/tag85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1"/>
  <p:tag name="KSO_WM_UNIT_ID" val="custom160546_17*l_i*1_1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85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h_f"/>
  <p:tag name="KSO_WM_UNIT_INDEX" val="1_1_1"/>
  <p:tag name="KSO_WM_UNIT_ID" val="custom160546_17*l_h_f*1_1_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17"/>
  <p:tag name="KSO_WM_DIAGRAM_GROUP_CODE" val="l1-2"/>
  <p:tag name="KSO_WM_UNIT_SUBTYPE" val="a"/>
  <p:tag name="KSO_WM_UNIT_NOCLEAR" val="0"/>
  <p:tag name="KSO_WM_UNIT_DIAGRAM_ISNUMVISUAL" val="0"/>
  <p:tag name="KSO_WM_UNIT_DIAGRAM_ISREFERUNIT" val="0"/>
  <p:tag name="KSO_WM_UNIT_TEXT_FILL_FORE_SCHEMECOLOR_INDEX" val="13"/>
  <p:tag name="KSO_WM_UNIT_TEXT_FILL_TYPE" val="1"/>
  <p:tag name="KSO_WM_UNIT_USESOURCEFORMAT_APPLY" val="1"/>
</p:tagLst>
</file>

<file path=ppt/tags/tag85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2"/>
  <p:tag name="KSO_WM_UNIT_ID" val="custom160546_17*l_i*1_2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USESOURCEFORMAT_APPLY" val="1"/>
</p:tagLst>
</file>

<file path=ppt/tags/tag858.xml><?xml version="1.0" encoding="utf-8"?>
<p:tagLst xmlns:p="http://schemas.openxmlformats.org/presentationml/2006/main">
  <p:tag name="KSO_WM_TEMPLATE_CATEGORY" val="custom"/>
  <p:tag name="KSO_WM_TEMPLATE_INDEX" val="160546"/>
  <p:tag name="KSO_WM_TAG_VERSION" val="1.0"/>
  <p:tag name="KSO_WM_SLIDE_ID" val="custom160546_17"/>
  <p:tag name="KSO_WM_SLIDE_INDEX" val="17"/>
  <p:tag name="KSO_WM_SLIDE_ITEM_CNT" val="3"/>
  <p:tag name="KSO_WM_SLIDE_LAYOUT" val="a_l"/>
  <p:tag name="KSO_WM_SLIDE_LAYOUT_CNT" val="1_1"/>
  <p:tag name="KSO_WM_SLIDE_TYPE" val="text"/>
  <p:tag name="KSO_WM_BEAUTIFY_FLAG" val="#wm#"/>
  <p:tag name="KSO_WM_SLIDE_POSITION" val="310.371*138.066"/>
  <p:tag name="KSO_WM_SLIDE_SIZE" val="340.823*350.934"/>
  <p:tag name="KSO_WM_DIAGRAM_GROUP_CODE" val="l1-2"/>
  <p:tag name="KSO_WM_TEMPLATE_SUBCATEGORY" val="0"/>
  <p:tag name="KSO_WM_TEMPLATE_MASTER_TYPE" val="1"/>
  <p:tag name="KSO_WM_TEMPLATE_COLOR_TYPE" val="0"/>
  <p:tag name="KSO_WM_SLIDE_DIAGTYPE" val="l"/>
</p:tagLst>
</file>

<file path=ppt/tags/tag8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546_17*i*1"/>
  <p:tag name="KSO_WM_TEMPLATE_CATEGORY" val="custom"/>
  <p:tag name="KSO_WM_TEMPLATE_INDEX" val="160546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LAYERLEVEL" val="1"/>
  <p:tag name="KSO_WM_UNIT_USESOURCEFORMAT_APPLY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6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1"/>
  <p:tag name="KSO_WM_UNIT_ID" val="custom160546_17*l_i*1_1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86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h_f"/>
  <p:tag name="KSO_WM_UNIT_INDEX" val="1_1_1"/>
  <p:tag name="KSO_WM_UNIT_ID" val="custom160546_17*l_h_f*1_1_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17"/>
  <p:tag name="KSO_WM_DIAGRAM_GROUP_CODE" val="l1-2"/>
  <p:tag name="KSO_WM_UNIT_SUBTYPE" val="a"/>
  <p:tag name="KSO_WM_UNIT_NOCLEAR" val="0"/>
  <p:tag name="KSO_WM_UNIT_DIAGRAM_ISNUMVISUAL" val="0"/>
  <p:tag name="KSO_WM_UNIT_DIAGRAM_ISREFERUNIT" val="0"/>
  <p:tag name="KSO_WM_UNIT_TEXT_FILL_FORE_SCHEMECOLOR_INDEX" val="13"/>
  <p:tag name="KSO_WM_UNIT_TEXT_FILL_TYPE" val="1"/>
  <p:tag name="KSO_WM_UNIT_USESOURCEFORMAT_APPLY" val="1"/>
</p:tagLst>
</file>

<file path=ppt/tags/tag86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2"/>
  <p:tag name="KSO_WM_UNIT_ID" val="custom160546_17*l_i*1_2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USESOURCEFORMAT_APPLY" val="1"/>
</p:tagLst>
</file>

<file path=ppt/tags/tag863.xml><?xml version="1.0" encoding="utf-8"?>
<p:tagLst xmlns:p="http://schemas.openxmlformats.org/presentationml/2006/main">
  <p:tag name="KSO_WM_TEMPLATE_CATEGORY" val="custom"/>
  <p:tag name="KSO_WM_TEMPLATE_INDEX" val="160546"/>
  <p:tag name="KSO_WM_TAG_VERSION" val="1.0"/>
  <p:tag name="KSO_WM_SLIDE_ID" val="custom160546_17"/>
  <p:tag name="KSO_WM_SLIDE_INDEX" val="17"/>
  <p:tag name="KSO_WM_SLIDE_ITEM_CNT" val="3"/>
  <p:tag name="KSO_WM_SLIDE_LAYOUT" val="a_l"/>
  <p:tag name="KSO_WM_SLIDE_LAYOUT_CNT" val="1_1"/>
  <p:tag name="KSO_WM_SLIDE_TYPE" val="text"/>
  <p:tag name="KSO_WM_BEAUTIFY_FLAG" val="#wm#"/>
  <p:tag name="KSO_WM_SLIDE_POSITION" val="310.371*138.066"/>
  <p:tag name="KSO_WM_SLIDE_SIZE" val="340.823*350.934"/>
  <p:tag name="KSO_WM_DIAGRAM_GROUP_CODE" val="l1-2"/>
  <p:tag name="KSO_WM_TEMPLATE_SUBCATEGORY" val="0"/>
  <p:tag name="KSO_WM_TEMPLATE_MASTER_TYPE" val="1"/>
  <p:tag name="KSO_WM_TEMPLATE_COLOR_TYPE" val="0"/>
  <p:tag name="KSO_WM_SLIDE_DIAGTYPE" val="l"/>
</p:tagLst>
</file>

<file path=ppt/tags/tag86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546_17*i*1"/>
  <p:tag name="KSO_WM_TEMPLATE_CATEGORY" val="custom"/>
  <p:tag name="KSO_WM_TEMPLATE_INDEX" val="160546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LAYERLEVEL" val="1"/>
  <p:tag name="KSO_WM_UNIT_USESOURCEFORMAT_APPLY" val="1"/>
</p:tagLst>
</file>

<file path=ppt/tags/tag86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1"/>
  <p:tag name="KSO_WM_UNIT_ID" val="custom160546_17*l_i*1_1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86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h_f"/>
  <p:tag name="KSO_WM_UNIT_INDEX" val="1_1_1"/>
  <p:tag name="KSO_WM_UNIT_ID" val="custom160546_17*l_h_f*1_1_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17"/>
  <p:tag name="KSO_WM_DIAGRAM_GROUP_CODE" val="l1-2"/>
  <p:tag name="KSO_WM_UNIT_SUBTYPE" val="a"/>
  <p:tag name="KSO_WM_UNIT_NOCLEAR" val="0"/>
  <p:tag name="KSO_WM_UNIT_DIAGRAM_ISNUMVISUAL" val="0"/>
  <p:tag name="KSO_WM_UNIT_DIAGRAM_ISREFERUNIT" val="0"/>
  <p:tag name="KSO_WM_UNIT_TEXT_FILL_FORE_SCHEMECOLOR_INDEX" val="13"/>
  <p:tag name="KSO_WM_UNIT_TEXT_FILL_TYPE" val="1"/>
  <p:tag name="KSO_WM_UNIT_USESOURCEFORMAT_APPLY" val="1"/>
</p:tagLst>
</file>

<file path=ppt/tags/tag86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2"/>
  <p:tag name="KSO_WM_UNIT_ID" val="custom160546_17*l_i*1_2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USESOURCEFORMAT_APPLY" val="1"/>
</p:tagLst>
</file>

<file path=ppt/tags/tag868.xml><?xml version="1.0" encoding="utf-8"?>
<p:tagLst xmlns:p="http://schemas.openxmlformats.org/presentationml/2006/main">
  <p:tag name="KSO_WM_TEMPLATE_CATEGORY" val="custom"/>
  <p:tag name="KSO_WM_TEMPLATE_INDEX" val="160546"/>
  <p:tag name="KSO_WM_TAG_VERSION" val="1.0"/>
  <p:tag name="KSO_WM_SLIDE_ID" val="custom160546_17"/>
  <p:tag name="KSO_WM_SLIDE_INDEX" val="17"/>
  <p:tag name="KSO_WM_SLIDE_ITEM_CNT" val="3"/>
  <p:tag name="KSO_WM_SLIDE_LAYOUT" val="a_l"/>
  <p:tag name="KSO_WM_SLIDE_LAYOUT_CNT" val="1_1"/>
  <p:tag name="KSO_WM_SLIDE_TYPE" val="text"/>
  <p:tag name="KSO_WM_BEAUTIFY_FLAG" val="#wm#"/>
  <p:tag name="KSO_WM_SLIDE_POSITION" val="310.371*138.066"/>
  <p:tag name="KSO_WM_SLIDE_SIZE" val="340.823*350.934"/>
  <p:tag name="KSO_WM_DIAGRAM_GROUP_CODE" val="l1-2"/>
  <p:tag name="KSO_WM_TEMPLATE_SUBCATEGORY" val="0"/>
  <p:tag name="KSO_WM_TEMPLATE_MASTER_TYPE" val="1"/>
  <p:tag name="KSO_WM_TEMPLATE_COLOR_TYPE" val="0"/>
  <p:tag name="KSO_WM_SLIDE_DIAGTYPE" val="l"/>
</p:tagLst>
</file>

<file path=ppt/tags/tag86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546_17*i*1"/>
  <p:tag name="KSO_WM_TEMPLATE_CATEGORY" val="custom"/>
  <p:tag name="KSO_WM_TEMPLATE_INDEX" val="160546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LAYERLEVEL" val="1"/>
  <p:tag name="KSO_WM_UNIT_USESOURCEFORMAT_APPLY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7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1"/>
  <p:tag name="KSO_WM_UNIT_ID" val="custom160546_17*l_i*1_1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87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h_f"/>
  <p:tag name="KSO_WM_UNIT_INDEX" val="1_1_1"/>
  <p:tag name="KSO_WM_UNIT_ID" val="custom160546_17*l_h_f*1_1_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17"/>
  <p:tag name="KSO_WM_DIAGRAM_GROUP_CODE" val="l1-2"/>
  <p:tag name="KSO_WM_UNIT_SUBTYPE" val="a"/>
  <p:tag name="KSO_WM_UNIT_NOCLEAR" val="0"/>
  <p:tag name="KSO_WM_UNIT_DIAGRAM_ISNUMVISUAL" val="0"/>
  <p:tag name="KSO_WM_UNIT_DIAGRAM_ISREFERUNIT" val="0"/>
  <p:tag name="KSO_WM_UNIT_TEXT_FILL_FORE_SCHEMECOLOR_INDEX" val="13"/>
  <p:tag name="KSO_WM_UNIT_TEXT_FILL_TYPE" val="1"/>
  <p:tag name="KSO_WM_UNIT_USESOURCEFORMAT_APPLY" val="1"/>
</p:tagLst>
</file>

<file path=ppt/tags/tag87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l_i"/>
  <p:tag name="KSO_WM_UNIT_INDEX" val="1_2"/>
  <p:tag name="KSO_WM_UNIT_ID" val="custom160546_17*l_i*1_2"/>
  <p:tag name="KSO_WM_UNIT_LAYERLEVEL" val="1_1"/>
  <p:tag name="KSO_WM_DIAGRAM_GROUP_CODE" val="l1-2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USESOURCEFORMAT_APPLY" val="1"/>
</p:tagLst>
</file>

<file path=ppt/tags/tag873.xml><?xml version="1.0" encoding="utf-8"?>
<p:tagLst xmlns:p="http://schemas.openxmlformats.org/presentationml/2006/main">
  <p:tag name="KSO_WM_TEMPLATE_CATEGORY" val="custom"/>
  <p:tag name="KSO_WM_TEMPLATE_INDEX" val="160546"/>
  <p:tag name="KSO_WM_TAG_VERSION" val="1.0"/>
  <p:tag name="KSO_WM_SLIDE_ID" val="custom160546_17"/>
  <p:tag name="KSO_WM_SLIDE_INDEX" val="17"/>
  <p:tag name="KSO_WM_SLIDE_ITEM_CNT" val="3"/>
  <p:tag name="KSO_WM_SLIDE_LAYOUT" val="a_l"/>
  <p:tag name="KSO_WM_SLIDE_LAYOUT_CNT" val="1_1"/>
  <p:tag name="KSO_WM_SLIDE_TYPE" val="text"/>
  <p:tag name="KSO_WM_BEAUTIFY_FLAG" val="#wm#"/>
  <p:tag name="KSO_WM_SLIDE_POSITION" val="310.371*138.066"/>
  <p:tag name="KSO_WM_SLIDE_SIZE" val="340.823*350.934"/>
  <p:tag name="KSO_WM_DIAGRAM_GROUP_CODE" val="l1-2"/>
  <p:tag name="KSO_WM_TEMPLATE_SUBCATEGORY" val="0"/>
  <p:tag name="KSO_WM_TEMPLATE_MASTER_TYPE" val="1"/>
  <p:tag name="KSO_WM_TEMPLATE_COLOR_TYPE" val="0"/>
  <p:tag name="KSO_WM_SLIDE_DIAGTYPE" val="l"/>
</p:tagLst>
</file>

<file path=ppt/tags/tag874.xml><?xml version="1.0" encoding="utf-8"?>
<p:tagLst xmlns:p="http://schemas.openxmlformats.org/presentationml/2006/main">
  <p:tag name="COMMONDATA" val="eyJoZGlkIjoiYzc1OGY0ZGFmZGNmN2M3OTcyMjYwMjEwOWY4NzdhZGIifQ=="/>
  <p:tag name="KSO_WPP_MARK_KEY" val="1a249e33-f8e5-4a4c-b9b3-365e4dc418aa"/>
</p:tagLst>
</file>

<file path=ppt/tags/tag8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9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2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主题​​">
  <a:themeElements>
    <a:clrScheme name="160546">
      <a:dk1>
        <a:srgbClr val="000000"/>
      </a:dk1>
      <a:lt1>
        <a:srgbClr val="FFFFFF"/>
      </a:lt1>
      <a:dk2>
        <a:srgbClr val="E3EFF1"/>
      </a:dk2>
      <a:lt2>
        <a:srgbClr val="F7FBFB"/>
      </a:lt2>
      <a:accent1>
        <a:srgbClr val="018BE9"/>
      </a:accent1>
      <a:accent2>
        <a:srgbClr val="00B0F0"/>
      </a:accent2>
      <a:accent3>
        <a:srgbClr val="FFC000"/>
      </a:accent3>
      <a:accent4>
        <a:srgbClr val="F2DD44"/>
      </a:accent4>
      <a:accent5>
        <a:srgbClr val="6F96CF"/>
      </a:accent5>
      <a:accent6>
        <a:srgbClr val="95B2DC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WPS 演示</Application>
  <PresentationFormat>宽屏</PresentationFormat>
  <Paragraphs>29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幼圆</vt:lpstr>
      <vt:lpstr>微软雅黑</vt:lpstr>
      <vt:lpstr>华文琥珀</vt:lpstr>
      <vt:lpstr>黑体</vt:lpstr>
      <vt:lpstr>Arial Unicode MS</vt:lpstr>
      <vt:lpstr>2_Office 主题​​</vt:lpstr>
      <vt:lpstr>1_Office 主题​​</vt:lpstr>
      <vt:lpstr>3_Office 主题​​</vt:lpstr>
      <vt:lpstr>4_Office 主题​​</vt:lpstr>
      <vt:lpstr>5_Office 主题​​</vt:lpstr>
      <vt:lpstr>6_Office 主题​​</vt:lpstr>
      <vt:lpstr>长治市屯留区 关于节假日和旺季文旅市场高质量运行的 实施方案政策解读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姚圈圈</cp:lastModifiedBy>
  <cp:revision>178</cp:revision>
  <dcterms:created xsi:type="dcterms:W3CDTF">2019-06-19T02:08:00Z</dcterms:created>
  <dcterms:modified xsi:type="dcterms:W3CDTF">2023-06-29T03:30:01Z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86DEFA83DF80440DA1EF22AAD80A499A_13</vt:lpwstr>
  </property>
</Properties>
</file>