
<file path=[Content_Types].xml><?xml version="1.0" encoding="utf-8"?>
<Types xmlns="http://schemas.openxmlformats.org/package/2006/content-types">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3" r:id="rId5"/>
    <p:sldId id="264" r:id="rId6"/>
  </p:sldIdLst>
  <p:sldSz cx="12192000" cy="6858000"/>
  <p:notesSz cx="6858000" cy="9144000"/>
  <p:custDataLst>
    <p:tags r:id="rId10"/>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380A"/>
    <a:srgbClr val="AA3217"/>
    <a:srgbClr val="F5E8D8"/>
    <a:srgbClr val="A93217"/>
    <a:srgbClr val="CB201D"/>
    <a:srgbClr val="D44647"/>
    <a:srgbClr val="CC0000"/>
    <a:srgbClr val="FB923B"/>
    <a:srgbClr val="D75758"/>
    <a:srgbClr val="D546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09" autoAdjust="0"/>
  </p:normalViewPr>
  <p:slideViewPr>
    <p:cSldViewPr snapToGrid="0">
      <p:cViewPr varScale="1">
        <p:scale>
          <a:sx n="45" d="100"/>
          <a:sy n="45" d="100"/>
        </p:scale>
        <p:origin x="60" y="9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2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2">
            <a:extLst>
              <a:ext uri="{28A0092B-C50C-407E-A947-70E740481C1C}">
                <a14:useLocalDpi xmlns:a14="http://schemas.microsoft.com/office/drawing/2010/main" val="0"/>
              </a:ext>
            </a:extLst>
          </a:blip>
          <a:srcRect t="3558" b="16385"/>
          <a:stretch>
            <a:fillRect/>
          </a:stretch>
        </p:blipFill>
        <p:spPr>
          <a:xfrm>
            <a:off x="0" y="0"/>
            <a:ext cx="12192000" cy="6858000"/>
          </a:xfrm>
          <a:prstGeom prst="rect">
            <a:avLst/>
          </a:prstGeom>
        </p:spPr>
      </p:pic>
      <p:sp>
        <p:nvSpPr>
          <p:cNvPr id="3074" name="Rectangle 2"/>
          <p:cNvSpPr>
            <a:spLocks noGrp="1" noChangeArrowheads="1"/>
          </p:cNvSpPr>
          <p:nvPr>
            <p:ph type="ctrTitle"/>
          </p:nvPr>
        </p:nvSpPr>
        <p:spPr>
          <a:xfrm>
            <a:off x="5537201" y="2065339"/>
            <a:ext cx="6045359" cy="1584325"/>
          </a:xfrm>
        </p:spPr>
        <p:txBody>
          <a:bodyPr/>
          <a:lstStyle>
            <a:lvl1pPr algn="ctr">
              <a:lnSpc>
                <a:spcPct val="120000"/>
              </a:lnSpc>
              <a:defRPr sz="4800">
                <a:solidFill>
                  <a:schemeClr val="bg1"/>
                </a:solidFill>
              </a:defRPr>
            </a:lvl1pPr>
          </a:lstStyle>
          <a:p>
            <a:pPr lvl="0"/>
            <a:r>
              <a:rPr lang="zh-CN" altLang="en-US" noProof="0"/>
              <a:t>单击此处编辑母版标题样式</a:t>
            </a:r>
            <a:endParaRPr lang="zh-CN" altLang="en-US" noProof="0" dirty="0"/>
          </a:p>
        </p:txBody>
      </p:sp>
      <p:sp>
        <p:nvSpPr>
          <p:cNvPr id="3075" name="Rectangle 3"/>
          <p:cNvSpPr>
            <a:spLocks noGrp="1" noChangeArrowheads="1"/>
          </p:cNvSpPr>
          <p:nvPr>
            <p:ph type="subTitle" idx="1"/>
          </p:nvPr>
        </p:nvSpPr>
        <p:spPr>
          <a:xfrm>
            <a:off x="5109320" y="3937002"/>
            <a:ext cx="6909321" cy="576263"/>
          </a:xfrm>
        </p:spPr>
        <p:txBody>
          <a:bodyPr/>
          <a:lstStyle>
            <a:lvl1pPr marL="0" indent="0" algn="ctr">
              <a:buFontTx/>
              <a:buNone/>
              <a:defRPr sz="2400">
                <a:solidFill>
                  <a:schemeClr val="bg1"/>
                </a:solidFill>
              </a:defRPr>
            </a:lvl1pPr>
          </a:lstStyle>
          <a:p>
            <a:pPr lvl="0"/>
            <a:r>
              <a:rPr lang="zh-CN" altLang="en-US" noProof="0"/>
              <a:t>单击此处编辑母版副标题样式</a:t>
            </a:r>
            <a:endParaRPr lang="zh-CN" altLang="en-US" noProof="0"/>
          </a:p>
        </p:txBody>
      </p:sp>
      <p:sp>
        <p:nvSpPr>
          <p:cNvPr id="6" name="Rectangle 4"/>
          <p:cNvSpPr>
            <a:spLocks noGrp="1" noChangeArrowheads="1"/>
          </p:cNvSpPr>
          <p:nvPr>
            <p:ph type="dt" sz="half" idx="10"/>
          </p:nvPr>
        </p:nvSpPr>
        <p:spPr/>
        <p:txBody>
          <a:bodyPr/>
          <a:lstStyle>
            <a:lvl1pPr>
              <a:defRPr smtClean="0"/>
            </a:lvl1pPr>
          </a:lstStyle>
          <a:p>
            <a:fld id="{6A35A300-1579-4054-8320-9C7ECC029C05}" type="datetimeFigureOut">
              <a:rPr lang="zh-CN" altLang="en-US" smtClean="0"/>
            </a:fld>
            <a:endParaRPr lang="zh-CN" altLang="en-US"/>
          </a:p>
        </p:txBody>
      </p:sp>
      <p:sp>
        <p:nvSpPr>
          <p:cNvPr id="7" name="Rectangle 5"/>
          <p:cNvSpPr>
            <a:spLocks noGrp="1" noChangeArrowheads="1"/>
          </p:cNvSpPr>
          <p:nvPr>
            <p:ph type="ftr" sz="quarter" idx="11"/>
          </p:nvPr>
        </p:nvSpPr>
        <p:spPr/>
        <p:txBody>
          <a:bodyPr/>
          <a:lstStyle>
            <a:lvl1pPr>
              <a:defRPr smtClean="0"/>
            </a:lvl1pPr>
          </a:lstStyle>
          <a:p>
            <a:endParaRPr lang="zh-CN" altLang="en-US"/>
          </a:p>
        </p:txBody>
      </p:sp>
      <p:sp>
        <p:nvSpPr>
          <p:cNvPr id="8" name="Rectangle 6"/>
          <p:cNvSpPr>
            <a:spLocks noGrp="1" noChangeArrowheads="1"/>
          </p:cNvSpPr>
          <p:nvPr>
            <p:ph type="sldNum" sz="quarter" idx="12"/>
          </p:nvPr>
        </p:nvSpPr>
        <p:spPr/>
        <p:txBody>
          <a:bodyPr/>
          <a:lstStyle>
            <a:lvl1pPr>
              <a:defRPr smtClean="0"/>
            </a:lvl1pPr>
          </a:lstStyle>
          <a:p>
            <a:fld id="{8AA9AD8C-9B34-49B8-B3C3-E73801FCFAD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
        <p:nvSpPr>
          <p:cNvPr id="6"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55944" y="260351"/>
            <a:ext cx="2742485" cy="589438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5314" y="260351"/>
            <a:ext cx="8078271" cy="58943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
        <p:nvSpPr>
          <p:cNvPr id="6"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p:txBody>
      </p:sp>
      <p:sp>
        <p:nvSpPr>
          <p:cNvPr id="4"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
        <p:nvSpPr>
          <p:cNvPr id="6"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635" y="1709740"/>
            <a:ext cx="10516036"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635" y="4589464"/>
            <a:ext cx="10516036" cy="1500187"/>
          </a:xfrm>
        </p:spPr>
        <p:txBody>
          <a:bodyPr/>
          <a:lstStyle>
            <a:lvl1pPr marL="0" indent="0">
              <a:buNone/>
              <a:defRPr sz="2400"/>
            </a:lvl1pPr>
            <a:lvl2pPr marL="457200" indent="0">
              <a:buNone/>
              <a:defRPr sz="2000"/>
            </a:lvl2pPr>
            <a:lvl3pPr marL="914400" indent="0">
              <a:buNone/>
              <a:defRPr sz="1800"/>
            </a:lvl3pPr>
            <a:lvl4pPr marL="1370965" indent="0">
              <a:buNone/>
              <a:defRPr sz="1600"/>
            </a:lvl4pPr>
            <a:lvl5pPr marL="1828165" indent="0">
              <a:buNone/>
              <a:defRPr sz="1600"/>
            </a:lvl5pPr>
            <a:lvl6pPr marL="2285365" indent="0">
              <a:buNone/>
              <a:defRPr sz="1600"/>
            </a:lvl6pPr>
            <a:lvl7pPr marL="2742565" indent="0">
              <a:buNone/>
              <a:defRPr sz="1600"/>
            </a:lvl7pPr>
            <a:lvl8pPr marL="3199765" indent="0">
              <a:buNone/>
              <a:defRPr sz="1600"/>
            </a:lvl8pPr>
            <a:lvl9pPr marL="3656330" indent="0">
              <a:buNone/>
              <a:defRPr sz="16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
        <p:nvSpPr>
          <p:cNvPr id="6"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5312" y="1412877"/>
            <a:ext cx="5410379" cy="474186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88052" y="1412877"/>
            <a:ext cx="5410379" cy="474186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
        <p:nvSpPr>
          <p:cNvPr id="7"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571" y="365125"/>
            <a:ext cx="10516036"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569" y="1681163"/>
            <a:ext cx="5158032"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569" y="2505075"/>
            <a:ext cx="5158032"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182" y="1681163"/>
            <a:ext cx="5183425"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182" y="2505075"/>
            <a:ext cx="5183425"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8" name="Rectangle 5"/>
          <p:cNvSpPr>
            <a:spLocks noGrp="1" noChangeArrowheads="1"/>
          </p:cNvSpPr>
          <p:nvPr>
            <p:ph type="ftr" sz="quarter" idx="11"/>
          </p:nvPr>
        </p:nvSpPr>
        <p:spPr/>
        <p:txBody>
          <a:bodyPr/>
          <a:lstStyle>
            <a:lvl1pPr>
              <a:defRPr/>
            </a:lvl1pPr>
          </a:lstStyle>
          <a:p>
            <a:endParaRPr lang="zh-CN" altLang="en-US"/>
          </a:p>
        </p:txBody>
      </p:sp>
      <p:sp>
        <p:nvSpPr>
          <p:cNvPr id="9"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4" name="Rectangle 5"/>
          <p:cNvSpPr>
            <a:spLocks noGrp="1" noChangeArrowheads="1"/>
          </p:cNvSpPr>
          <p:nvPr>
            <p:ph type="ftr" sz="quarter" idx="11"/>
          </p:nvPr>
        </p:nvSpPr>
        <p:spPr/>
        <p:txBody>
          <a:bodyPr/>
          <a:lstStyle>
            <a:lvl1pPr>
              <a:defRPr/>
            </a:lvl1pPr>
          </a:lstStyle>
          <a:p>
            <a:endParaRPr lang="zh-CN" altLang="en-US"/>
          </a:p>
        </p:txBody>
      </p:sp>
      <p:sp>
        <p:nvSpPr>
          <p:cNvPr id="5"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3" name="Rectangle 5"/>
          <p:cNvSpPr>
            <a:spLocks noGrp="1" noChangeArrowheads="1"/>
          </p:cNvSpPr>
          <p:nvPr>
            <p:ph type="ftr" sz="quarter" idx="11"/>
          </p:nvPr>
        </p:nvSpPr>
        <p:spPr/>
        <p:txBody>
          <a:bodyPr/>
          <a:lstStyle>
            <a:lvl1pPr>
              <a:defRPr/>
            </a:lvl1pPr>
          </a:lstStyle>
          <a:p>
            <a:endParaRPr lang="zh-CN" altLang="en-US"/>
          </a:p>
        </p:txBody>
      </p:sp>
      <p:sp>
        <p:nvSpPr>
          <p:cNvPr id="4"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70" y="457200"/>
            <a:ext cx="3932801"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426" y="987426"/>
            <a:ext cx="617218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570" y="2057401"/>
            <a:ext cx="3932801" cy="3811588"/>
          </a:xfrm>
        </p:spPr>
        <p:txBody>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765" indent="0">
              <a:buNone/>
              <a:defRPr sz="1000"/>
            </a:lvl8pPr>
            <a:lvl9pPr marL="3656330" indent="0">
              <a:buNone/>
              <a:defRPr sz="10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
        <p:nvSpPr>
          <p:cNvPr id="7"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70" y="457200"/>
            <a:ext cx="3932801"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426" y="987426"/>
            <a:ext cx="6172180" cy="4873625"/>
          </a:xfrm>
        </p:spPr>
        <p:txBody>
          <a:bodyPr/>
          <a:lstStyle>
            <a:lvl1pPr marL="0" indent="0">
              <a:buNone/>
              <a:defRPr sz="3200"/>
            </a:lvl1pPr>
            <a:lvl2pPr marL="457200" indent="0">
              <a:buNone/>
              <a:defRPr sz="2800"/>
            </a:lvl2pPr>
            <a:lvl3pPr marL="914400" indent="0">
              <a:buNone/>
              <a:defRPr sz="2400"/>
            </a:lvl3pPr>
            <a:lvl4pPr marL="1370965" indent="0">
              <a:buNone/>
              <a:defRPr sz="2000"/>
            </a:lvl4pPr>
            <a:lvl5pPr marL="1828165" indent="0">
              <a:buNone/>
              <a:defRPr sz="2000"/>
            </a:lvl5pPr>
            <a:lvl6pPr marL="2285365" indent="0">
              <a:buNone/>
              <a:defRPr sz="2000"/>
            </a:lvl6pPr>
            <a:lvl7pPr marL="2742565" indent="0">
              <a:buNone/>
              <a:defRPr sz="2000"/>
            </a:lvl7pPr>
            <a:lvl8pPr marL="3199765" indent="0">
              <a:buNone/>
              <a:defRPr sz="2000"/>
            </a:lvl8pPr>
            <a:lvl9pPr marL="3656330" indent="0">
              <a:buNone/>
              <a:defRPr sz="2000"/>
            </a:lvl9pPr>
          </a:lstStyle>
          <a:p>
            <a:pPr lvl="0"/>
            <a:r>
              <a:rPr lang="zh-CN" altLang="en-US" noProof="0"/>
              <a:t>单击图标添加图片</a:t>
            </a:r>
            <a:endParaRPr lang="zh-CN" altLang="en-US" noProof="0"/>
          </a:p>
        </p:txBody>
      </p:sp>
      <p:sp>
        <p:nvSpPr>
          <p:cNvPr id="4" name="文本占位符 3"/>
          <p:cNvSpPr>
            <a:spLocks noGrp="1"/>
          </p:cNvSpPr>
          <p:nvPr>
            <p:ph type="body" sz="half" idx="2"/>
          </p:nvPr>
        </p:nvSpPr>
        <p:spPr>
          <a:xfrm>
            <a:off x="839570" y="2057401"/>
            <a:ext cx="3932801" cy="3811588"/>
          </a:xfrm>
        </p:spPr>
        <p:txBody>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765" indent="0">
              <a:buNone/>
              <a:defRPr sz="1000"/>
            </a:lvl8pPr>
            <a:lvl9pPr marL="3656330" indent="0">
              <a:buNone/>
              <a:defRPr sz="10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fld id="{6A35A300-1579-4054-8320-9C7ECC029C05}" type="datetimeFigureOut">
              <a:rPr lang="zh-CN" altLang="en-US" smtClean="0"/>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
        <p:nvSpPr>
          <p:cNvPr id="7" name="Rectangle 6"/>
          <p:cNvSpPr>
            <a:spLocks noGrp="1" noChangeArrowheads="1"/>
          </p:cNvSpPr>
          <p:nvPr>
            <p:ph type="sldNum" sz="quarter" idx="12"/>
          </p:nvPr>
        </p:nvSpPr>
        <p:spPr/>
        <p:txBody>
          <a:bodyPr/>
          <a:lstStyle>
            <a:lvl1pPr>
              <a:defRPr/>
            </a:lvl1pPr>
          </a:lstStyle>
          <a:p>
            <a:fld id="{8AA9AD8C-9B34-49B8-B3C3-E73801FCFAD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27" name="Rectangle 2"/>
          <p:cNvSpPr>
            <a:spLocks noGrp="1" noChangeArrowheads="1"/>
          </p:cNvSpPr>
          <p:nvPr>
            <p:ph type="title"/>
          </p:nvPr>
        </p:nvSpPr>
        <p:spPr bwMode="auto">
          <a:xfrm>
            <a:off x="625313" y="768350"/>
            <a:ext cx="10973117" cy="706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dirty="0"/>
              <a:t>单击此处编辑母版标题样式</a:t>
            </a:r>
            <a:endParaRPr lang="zh-CN" altLang="en-US" dirty="0"/>
          </a:p>
        </p:txBody>
      </p:sp>
      <p:sp>
        <p:nvSpPr>
          <p:cNvPr id="1028" name="Rectangle 3"/>
          <p:cNvSpPr>
            <a:spLocks noGrp="1" noChangeArrowheads="1"/>
          </p:cNvSpPr>
          <p:nvPr>
            <p:ph type="body" idx="1"/>
          </p:nvPr>
        </p:nvSpPr>
        <p:spPr bwMode="auto">
          <a:xfrm>
            <a:off x="625313" y="1642534"/>
            <a:ext cx="10973117" cy="4512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2" name="Rectangle 4"/>
          <p:cNvSpPr>
            <a:spLocks noGrp="1" noChangeArrowheads="1"/>
          </p:cNvSpPr>
          <p:nvPr>
            <p:ph type="dt" sz="half" idx="2"/>
          </p:nvPr>
        </p:nvSpPr>
        <p:spPr bwMode="auto">
          <a:xfrm>
            <a:off x="609442" y="6245225"/>
            <a:ext cx="2845647"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smtClean="0"/>
            </a:lvl1pPr>
          </a:lstStyle>
          <a:p>
            <a:fld id="{6A35A300-1579-4054-8320-9C7ECC029C05}" type="datetimeFigureOut">
              <a:rPr lang="zh-CN" altLang="en-US" smtClean="0"/>
            </a:fld>
            <a:endParaRPr lang="zh-CN" altLang="en-US"/>
          </a:p>
        </p:txBody>
      </p:sp>
      <p:sp>
        <p:nvSpPr>
          <p:cNvPr id="1029" name="Rectangle 5"/>
          <p:cNvSpPr>
            <a:spLocks noGrp="1" noChangeArrowheads="1"/>
          </p:cNvSpPr>
          <p:nvPr>
            <p:ph type="ftr" sz="quarter" idx="3"/>
          </p:nvPr>
        </p:nvSpPr>
        <p:spPr bwMode="auto">
          <a:xfrm>
            <a:off x="4166103" y="6245225"/>
            <a:ext cx="385979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smtClean="0"/>
            </a:lvl1pPr>
          </a:lstStyle>
          <a:p>
            <a:endParaRPr lang="zh-CN" altLang="en-US"/>
          </a:p>
        </p:txBody>
      </p:sp>
      <p:sp>
        <p:nvSpPr>
          <p:cNvPr id="1030" name="Rectangle 6"/>
          <p:cNvSpPr>
            <a:spLocks noGrp="1" noChangeArrowheads="1"/>
          </p:cNvSpPr>
          <p:nvPr>
            <p:ph type="sldNum" sz="quarter" idx="4"/>
          </p:nvPr>
        </p:nvSpPr>
        <p:spPr bwMode="auto">
          <a:xfrm>
            <a:off x="8736914" y="6245225"/>
            <a:ext cx="284564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smtClean="0"/>
            </a:lvl1pPr>
          </a:lstStyle>
          <a:p>
            <a:fld id="{8AA9AD8C-9B34-49B8-B3C3-E73801FCFAD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735" kern="1200">
          <a:solidFill>
            <a:schemeClr val="accent1">
              <a:lumMod val="75000"/>
            </a:schemeClr>
          </a:solidFill>
          <a:latin typeface="+mj-lt"/>
          <a:ea typeface="+mj-ea"/>
          <a:cs typeface="+mj-cs"/>
        </a:defRPr>
      </a:lvl1pPr>
      <a:lvl2pPr algn="ctr" rtl="0" eaLnBrk="1" fontAlgn="base" hangingPunct="1">
        <a:spcBef>
          <a:spcPct val="0"/>
        </a:spcBef>
        <a:spcAft>
          <a:spcPct val="0"/>
        </a:spcAft>
        <a:defRPr sz="4400">
          <a:solidFill>
            <a:schemeClr val="bg1"/>
          </a:solidFill>
          <a:latin typeface="Arial Black" panose="020B0A04020102020204" pitchFamily="34" charset="0"/>
          <a:ea typeface="微软雅黑" panose="020B0503020204020204" pitchFamily="34" charset="-122"/>
          <a:cs typeface="宋体" panose="02010600030101010101" pitchFamily="2" charset="-122"/>
        </a:defRPr>
      </a:lvl2pPr>
      <a:lvl3pPr algn="ctr" rtl="0" eaLnBrk="1" fontAlgn="base" hangingPunct="1">
        <a:spcBef>
          <a:spcPct val="0"/>
        </a:spcBef>
        <a:spcAft>
          <a:spcPct val="0"/>
        </a:spcAft>
        <a:defRPr sz="4400">
          <a:solidFill>
            <a:schemeClr val="bg1"/>
          </a:solidFill>
          <a:latin typeface="Arial Black" panose="020B0A04020102020204" pitchFamily="34" charset="0"/>
          <a:ea typeface="微软雅黑" panose="020B0503020204020204" pitchFamily="34" charset="-122"/>
          <a:cs typeface="宋体" panose="02010600030101010101" pitchFamily="2" charset="-122"/>
        </a:defRPr>
      </a:lvl3pPr>
      <a:lvl4pPr algn="ctr" rtl="0" eaLnBrk="1" fontAlgn="base" hangingPunct="1">
        <a:spcBef>
          <a:spcPct val="0"/>
        </a:spcBef>
        <a:spcAft>
          <a:spcPct val="0"/>
        </a:spcAft>
        <a:defRPr sz="4400">
          <a:solidFill>
            <a:schemeClr val="bg1"/>
          </a:solidFill>
          <a:latin typeface="Arial Black" panose="020B0A04020102020204" pitchFamily="34" charset="0"/>
          <a:ea typeface="微软雅黑" panose="020B0503020204020204" pitchFamily="34" charset="-122"/>
          <a:cs typeface="宋体" panose="02010600030101010101" pitchFamily="2" charset="-122"/>
        </a:defRPr>
      </a:lvl4pPr>
      <a:lvl5pPr algn="ctr" rtl="0" eaLnBrk="1" fontAlgn="base" hangingPunct="1">
        <a:spcBef>
          <a:spcPct val="0"/>
        </a:spcBef>
        <a:spcAft>
          <a:spcPct val="0"/>
        </a:spcAft>
        <a:defRPr sz="4400">
          <a:solidFill>
            <a:schemeClr val="bg1"/>
          </a:solidFill>
          <a:latin typeface="Arial Black" panose="020B0A04020102020204" pitchFamily="34" charset="0"/>
          <a:ea typeface="微软雅黑" panose="020B0503020204020204" pitchFamily="34" charset="-122"/>
          <a:cs typeface="宋体" panose="02010600030101010101" pitchFamily="2" charset="-122"/>
        </a:defRPr>
      </a:lvl5pPr>
      <a:lvl6pPr marL="457200" algn="ctr" rtl="0" eaLnBrk="1" fontAlgn="base" hangingPunct="1">
        <a:spcBef>
          <a:spcPct val="0"/>
        </a:spcBef>
        <a:spcAft>
          <a:spcPct val="0"/>
        </a:spcAft>
        <a:defRPr sz="4400">
          <a:solidFill>
            <a:schemeClr val="bg1"/>
          </a:solidFill>
          <a:latin typeface="Arial" panose="020B0604020202020204" pitchFamily="34" charset="0"/>
          <a:ea typeface="微软雅黑" panose="020B0503020204020204" pitchFamily="34" charset="-122"/>
          <a:cs typeface="宋体" panose="02010600030101010101" pitchFamily="2" charset="-122"/>
        </a:defRPr>
      </a:lvl6pPr>
      <a:lvl7pPr marL="914400" algn="ctr" rtl="0" eaLnBrk="1" fontAlgn="base" hangingPunct="1">
        <a:spcBef>
          <a:spcPct val="0"/>
        </a:spcBef>
        <a:spcAft>
          <a:spcPct val="0"/>
        </a:spcAft>
        <a:defRPr sz="4400">
          <a:solidFill>
            <a:schemeClr val="bg1"/>
          </a:solidFill>
          <a:latin typeface="Arial" panose="020B0604020202020204" pitchFamily="34" charset="0"/>
          <a:ea typeface="微软雅黑" panose="020B0503020204020204" pitchFamily="34" charset="-122"/>
          <a:cs typeface="宋体" panose="02010600030101010101" pitchFamily="2" charset="-122"/>
        </a:defRPr>
      </a:lvl7pPr>
      <a:lvl8pPr marL="1370965" algn="ctr" rtl="0" eaLnBrk="1" fontAlgn="base" hangingPunct="1">
        <a:spcBef>
          <a:spcPct val="0"/>
        </a:spcBef>
        <a:spcAft>
          <a:spcPct val="0"/>
        </a:spcAft>
        <a:defRPr sz="4400">
          <a:solidFill>
            <a:schemeClr val="bg1"/>
          </a:solidFill>
          <a:latin typeface="Arial" panose="020B0604020202020204" pitchFamily="34" charset="0"/>
          <a:ea typeface="微软雅黑" panose="020B0503020204020204" pitchFamily="34" charset="-122"/>
          <a:cs typeface="宋体" panose="02010600030101010101" pitchFamily="2" charset="-122"/>
        </a:defRPr>
      </a:lvl8pPr>
      <a:lvl9pPr marL="1828165" algn="ctr" rtl="0" eaLnBrk="1" fontAlgn="base" hangingPunct="1">
        <a:spcBef>
          <a:spcPct val="0"/>
        </a:spcBef>
        <a:spcAft>
          <a:spcPct val="0"/>
        </a:spcAft>
        <a:defRPr sz="4400">
          <a:solidFill>
            <a:schemeClr val="bg1"/>
          </a:solidFill>
          <a:latin typeface="Arial" panose="020B0604020202020204" pitchFamily="34" charset="0"/>
          <a:ea typeface="微软雅黑" panose="020B0503020204020204" pitchFamily="34" charset="-122"/>
          <a:cs typeface="宋体" panose="02010600030101010101" pitchFamily="2" charset="-122"/>
        </a:defRPr>
      </a:lvl9pPr>
    </p:titleStyle>
    <p:bodyStyle>
      <a:lvl1pPr marL="474345" indent="-474345" algn="l" rtl="0" eaLnBrk="1" fontAlgn="base" hangingPunct="1">
        <a:spcBef>
          <a:spcPts val="1800"/>
        </a:spcBef>
        <a:spcAft>
          <a:spcPct val="0"/>
        </a:spcAft>
        <a:buClr>
          <a:schemeClr val="accent1">
            <a:lumMod val="75000"/>
          </a:schemeClr>
        </a:buClr>
        <a:buFont typeface="Wingdings 2" panose="05020102010507070707" pitchFamily="18" charset="2"/>
        <a:buChar char="Ý"/>
        <a:defRPr sz="2400" kern="1200">
          <a:solidFill>
            <a:schemeClr val="tx1"/>
          </a:solidFill>
          <a:latin typeface="+mn-lt"/>
          <a:ea typeface="+mn-ea"/>
          <a:cs typeface="+mn-cs"/>
        </a:defRPr>
      </a:lvl1pPr>
      <a:lvl2pPr marL="474345" indent="-474345" algn="l" rtl="0" eaLnBrk="1" fontAlgn="base" hangingPunct="1">
        <a:lnSpc>
          <a:spcPct val="120000"/>
        </a:lnSpc>
        <a:spcBef>
          <a:spcPct val="20000"/>
        </a:spcBef>
        <a:spcAft>
          <a:spcPct val="0"/>
        </a:spcAft>
        <a:buFont typeface="Arial" panose="020B0604020202020204" pitchFamily="34" charset="0"/>
        <a:buChar char=" "/>
        <a:defRPr sz="1800" kern="1200">
          <a:solidFill>
            <a:schemeClr val="tx1"/>
          </a:solidFill>
          <a:latin typeface="+mn-lt"/>
          <a:ea typeface="+mn-ea"/>
          <a:cs typeface="+mn-cs"/>
        </a:defRPr>
      </a:lvl2pPr>
      <a:lvl3pPr marL="1142365" indent="-228600" algn="l" rtl="0" eaLnBrk="1" fontAlgn="base" hangingPunct="1">
        <a:spcBef>
          <a:spcPct val="20000"/>
        </a:spcBef>
        <a:spcAft>
          <a:spcPct val="0"/>
        </a:spcAft>
        <a:buChar char="•"/>
        <a:defRPr sz="1600" kern="1200">
          <a:solidFill>
            <a:schemeClr val="bg1"/>
          </a:solidFill>
          <a:latin typeface="+mn-lt"/>
          <a:ea typeface="+mn-ea"/>
          <a:cs typeface="+mn-cs"/>
        </a:defRPr>
      </a:lvl3pPr>
      <a:lvl4pPr marL="1599565" indent="-228600" algn="l" rtl="0" eaLnBrk="1" fontAlgn="base" hangingPunct="1">
        <a:spcBef>
          <a:spcPct val="20000"/>
        </a:spcBef>
        <a:spcAft>
          <a:spcPct val="0"/>
        </a:spcAft>
        <a:buChar char="–"/>
        <a:defRPr sz="1400" kern="1200">
          <a:solidFill>
            <a:schemeClr val="bg1"/>
          </a:solidFill>
          <a:latin typeface="+mn-lt"/>
          <a:ea typeface="+mn-ea"/>
          <a:cs typeface="+mn-cs"/>
        </a:defRPr>
      </a:lvl4pPr>
      <a:lvl5pPr marL="2056765" indent="-228600" algn="l" rtl="0" eaLnBrk="1" fontAlgn="base" hangingPunct="1">
        <a:spcBef>
          <a:spcPct val="20000"/>
        </a:spcBef>
        <a:spcAft>
          <a:spcPct val="0"/>
        </a:spcAft>
        <a:buChar char="»"/>
        <a:defRPr sz="1400" kern="1200">
          <a:solidFill>
            <a:schemeClr val="bg1"/>
          </a:solidFill>
          <a:latin typeface="+mn-lt"/>
          <a:ea typeface="+mn-ea"/>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773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493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33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1" Type="http://schemas.openxmlformats.org/officeDocument/2006/relationships/slideLayout" Target="../slideLayouts/slideLayout2.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000">
              <a:srgbClr val="C00000">
                <a:alpha val="73000"/>
              </a:srgbClr>
            </a:gs>
            <a:gs pos="50000">
              <a:srgbClr val="C01C1D"/>
            </a:gs>
          </a:gsLst>
          <a:lin ang="5400000" scaled="1"/>
        </a:gradFill>
        <a:effectLst/>
      </p:bgPr>
    </p:bg>
    <p:spTree>
      <p:nvGrpSpPr>
        <p:cNvPr id="1" name=""/>
        <p:cNvGrpSpPr/>
        <p:nvPr/>
      </p:nvGrpSpPr>
      <p:grpSpPr>
        <a:xfrm>
          <a:off x="0" y="0"/>
          <a:ext cx="0" cy="0"/>
          <a:chOff x="0" y="0"/>
          <a:chExt cx="0" cy="0"/>
        </a:xfrm>
      </p:grpSpPr>
      <p:sp>
        <p:nvSpPr>
          <p:cNvPr id="4" name="矩形 3"/>
          <p:cNvSpPr/>
          <p:nvPr/>
        </p:nvSpPr>
        <p:spPr>
          <a:xfrm>
            <a:off x="-289" y="0"/>
            <a:ext cx="12192000" cy="8572500"/>
          </a:xfrm>
          <a:prstGeom prst="rect">
            <a:avLst/>
          </a:prstGeom>
          <a:gradFill flip="none" rotWithShape="1">
            <a:gsLst>
              <a:gs pos="0">
                <a:srgbClr val="C00000"/>
              </a:gs>
              <a:gs pos="84956">
                <a:srgbClr val="C01C1D">
                  <a:alpha val="73000"/>
                </a:srgbClr>
              </a:gs>
              <a:gs pos="64000">
                <a:srgbClr val="C01C1D"/>
              </a:gs>
              <a:gs pos="39000">
                <a:srgbClr val="B91B1C"/>
              </a:gs>
              <a:gs pos="21000">
                <a:srgbClr val="B41B1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流程图: 文档 4"/>
          <p:cNvSpPr/>
          <p:nvPr/>
        </p:nvSpPr>
        <p:spPr>
          <a:xfrm flipH="1">
            <a:off x="1169381" y="1555750"/>
            <a:ext cx="9753599" cy="4724400"/>
          </a:xfrm>
          <a:prstGeom prst="flowChartDocument">
            <a:avLst/>
          </a:prstGeom>
          <a:solidFill>
            <a:schemeClr val="accent3">
              <a:lumMod val="20000"/>
              <a:lumOff val="8000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00310" y="1238250"/>
            <a:ext cx="2590800" cy="781050"/>
          </a:xfrm>
          <a:prstGeom prst="rect">
            <a:avLst/>
          </a:prstGeom>
          <a:solidFill>
            <a:srgbClr val="A932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文本框 6"/>
          <p:cNvSpPr txBox="1"/>
          <p:nvPr/>
        </p:nvSpPr>
        <p:spPr>
          <a:xfrm>
            <a:off x="5010150" y="1361213"/>
            <a:ext cx="2228850" cy="646331"/>
          </a:xfrm>
          <a:prstGeom prst="rect">
            <a:avLst/>
          </a:prstGeom>
          <a:noFill/>
        </p:spPr>
        <p:txBody>
          <a:bodyPr wrap="square" rtlCol="0">
            <a:spAutoFit/>
          </a:bodyPr>
          <a:lstStyle/>
          <a:p>
            <a:pPr algn="ctr"/>
            <a:r>
              <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rPr>
              <a:t>图解政策</a:t>
            </a:r>
            <a:endPar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8" name="文本框 7"/>
          <p:cNvSpPr txBox="1"/>
          <p:nvPr/>
        </p:nvSpPr>
        <p:spPr>
          <a:xfrm>
            <a:off x="1421130" y="2457450"/>
            <a:ext cx="9250045" cy="2122805"/>
          </a:xfrm>
          <a:prstGeom prst="rect">
            <a:avLst/>
          </a:prstGeom>
          <a:noFill/>
        </p:spPr>
        <p:txBody>
          <a:bodyPr wrap="square" rtlCol="0">
            <a:spAutoFit/>
          </a:bodyPr>
          <a:lstStyle/>
          <a:p>
            <a:pPr algn="ctr"/>
            <a:r>
              <a:rPr lang="zh-CN" altLang="en-US" sz="4400" dirty="0">
                <a:latin typeface="华文中宋" panose="02010600040101010101" charset="-122"/>
                <a:ea typeface="华文中宋" panose="02010600040101010101" charset="-122"/>
                <a:cs typeface="华文中宋" panose="02010600040101010101" charset="-122"/>
              </a:rPr>
              <a:t>长治市屯留区进一步优化营商环境</a:t>
            </a:r>
            <a:endParaRPr lang="zh-CN" altLang="en-US" sz="4400" dirty="0">
              <a:latin typeface="华文中宋" panose="02010600040101010101" charset="-122"/>
              <a:ea typeface="华文中宋" panose="02010600040101010101" charset="-122"/>
              <a:cs typeface="华文中宋" panose="02010600040101010101" charset="-122"/>
            </a:endParaRPr>
          </a:p>
          <a:p>
            <a:pPr algn="ctr"/>
            <a:r>
              <a:rPr lang="zh-CN" altLang="en-US" sz="4400" dirty="0">
                <a:latin typeface="华文中宋" panose="02010600040101010101" charset="-122"/>
                <a:ea typeface="华文中宋" panose="02010600040101010101" charset="-122"/>
                <a:cs typeface="华文中宋" panose="02010600040101010101" charset="-122"/>
              </a:rPr>
              <a:t>降低市场主体制度性交易成本</a:t>
            </a:r>
            <a:endParaRPr lang="zh-CN" altLang="en-US" sz="4400" dirty="0">
              <a:latin typeface="华文中宋" panose="02010600040101010101" charset="-122"/>
              <a:ea typeface="华文中宋" panose="02010600040101010101" charset="-122"/>
              <a:cs typeface="华文中宋" panose="02010600040101010101" charset="-122"/>
            </a:endParaRPr>
          </a:p>
          <a:p>
            <a:pPr algn="ctr"/>
            <a:r>
              <a:rPr lang="zh-CN" altLang="en-US" sz="4400" dirty="0">
                <a:latin typeface="华文中宋" panose="02010600040101010101" charset="-122"/>
                <a:ea typeface="华文中宋" panose="02010600040101010101" charset="-122"/>
                <a:cs typeface="华文中宋" panose="02010600040101010101" charset="-122"/>
              </a:rPr>
              <a:t>工作方案解读</a:t>
            </a:r>
            <a:endParaRPr lang="zh-CN" altLang="en-US" sz="4400" dirty="0">
              <a:latin typeface="华文中宋" panose="02010600040101010101" charset="-122"/>
              <a:ea typeface="华文中宋" panose="02010600040101010101" charset="-122"/>
              <a:cs typeface="华文中宋" panose="0201060004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矩形 1"/>
          <p:cNvSpPr/>
          <p:nvPr/>
        </p:nvSpPr>
        <p:spPr>
          <a:xfrm>
            <a:off x="0" y="-15876"/>
            <a:ext cx="12192000" cy="9116292"/>
          </a:xfrm>
          <a:prstGeom prst="rect">
            <a:avLst/>
          </a:prstGeom>
          <a:solidFill>
            <a:srgbClr val="D54648">
              <a:alpha val="90000"/>
            </a:srgb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流程图: 可选过程 2"/>
          <p:cNvSpPr/>
          <p:nvPr/>
        </p:nvSpPr>
        <p:spPr>
          <a:xfrm>
            <a:off x="1200150" y="1031875"/>
            <a:ext cx="9791700" cy="5674360"/>
          </a:xfrm>
          <a:prstGeom prst="flowChartAlternateProcess">
            <a:avLst/>
          </a:prstGeom>
          <a:solidFill>
            <a:srgbClr val="F5E8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3839526" y="685800"/>
            <a:ext cx="4512947" cy="665382"/>
            <a:chOff x="3783328" y="704850"/>
            <a:chExt cx="4512947" cy="838200"/>
          </a:xfrm>
        </p:grpSpPr>
        <p:sp>
          <p:nvSpPr>
            <p:cNvPr id="10" name="流程图: 存储数据 9"/>
            <p:cNvSpPr/>
            <p:nvPr/>
          </p:nvSpPr>
          <p:spPr>
            <a:xfrm flipV="1">
              <a:off x="7381875"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流程图: 存储数据 10"/>
            <p:cNvSpPr/>
            <p:nvPr/>
          </p:nvSpPr>
          <p:spPr>
            <a:xfrm rot="10800000" flipV="1">
              <a:off x="3783328"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600574" y="704850"/>
              <a:ext cx="2990850" cy="838200"/>
            </a:xfrm>
            <a:prstGeom prst="rect">
              <a:avLst/>
            </a:prstGeom>
            <a:solidFill>
              <a:srgbClr val="AA32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4656772" y="706022"/>
            <a:ext cx="2990850" cy="645160"/>
          </a:xfrm>
          <a:prstGeom prst="rect">
            <a:avLst/>
          </a:prstGeom>
          <a:noFill/>
        </p:spPr>
        <p:txBody>
          <a:bodyPr wrap="square" rtlCol="0" anchor="b">
            <a:spAutoFit/>
          </a:bodyPr>
          <a:lstStyle/>
          <a:p>
            <a:pPr algn="ctr"/>
            <a:r>
              <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rPr>
              <a:t>依据</a:t>
            </a:r>
            <a:endPar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grpSp>
        <p:nvGrpSpPr>
          <p:cNvPr id="14" name="组合 13"/>
          <p:cNvGrpSpPr/>
          <p:nvPr/>
        </p:nvGrpSpPr>
        <p:grpSpPr>
          <a:xfrm rot="20728988">
            <a:off x="7343775" y="3376930"/>
            <a:ext cx="3497580" cy="2178685"/>
            <a:chOff x="1720884" y="2531014"/>
            <a:chExt cx="5034045" cy="2743835"/>
          </a:xfrm>
        </p:grpSpPr>
        <p:grpSp>
          <p:nvGrpSpPr>
            <p:cNvPr id="15" name="组合 14"/>
            <p:cNvGrpSpPr/>
            <p:nvPr/>
          </p:nvGrpSpPr>
          <p:grpSpPr>
            <a:xfrm rot="820861">
              <a:off x="1720884" y="2623462"/>
              <a:ext cx="2616455" cy="1512837"/>
              <a:chOff x="5473932" y="1338147"/>
              <a:chExt cx="3419242" cy="2042022"/>
            </a:xfrm>
          </p:grpSpPr>
          <p:sp>
            <p:nvSpPr>
              <p:cNvPr id="27" name="矩形 26"/>
              <p:cNvSpPr/>
              <p:nvPr/>
            </p:nvSpPr>
            <p:spPr>
              <a:xfrm>
                <a:off x="5473932" y="1338147"/>
                <a:ext cx="3419242" cy="2042022"/>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5640879" y="1681233"/>
                <a:ext cx="3074325" cy="1394410"/>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9" name="图片 2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976111" y="1544257"/>
                <a:ext cx="403860" cy="327660"/>
              </a:xfrm>
              <a:prstGeom prst="rect">
                <a:avLst/>
              </a:prstGeom>
            </p:spPr>
          </p:pic>
          <p:sp>
            <p:nvSpPr>
              <p:cNvPr id="30" name="文本框 29"/>
              <p:cNvSpPr txBox="1"/>
              <p:nvPr/>
            </p:nvSpPr>
            <p:spPr>
              <a:xfrm>
                <a:off x="6355081" y="1803797"/>
                <a:ext cx="1645921" cy="1096729"/>
              </a:xfrm>
              <a:prstGeom prst="rect">
                <a:avLst/>
              </a:prstGeom>
              <a:noFill/>
            </p:spPr>
            <p:txBody>
              <a:bodyPr wrap="square" rtlCol="0">
                <a:spAutoFit/>
              </a:bodyPr>
              <a:lstStyle/>
              <a:p>
                <a:pPr algn="ctr"/>
                <a:r>
                  <a:rPr lang="zh-CN" altLang="en-US" sz="1800" dirty="0">
                    <a:latin typeface="阿里巴巴普惠体 M" panose="00020600040101010101" pitchFamily="18" charset="-122"/>
                    <a:ea typeface="阿里巴巴普惠体 M" panose="00020600040101010101" pitchFamily="18" charset="-122"/>
                    <a:cs typeface="阿里巴巴普惠体 M" panose="00020600040101010101" pitchFamily="18" charset="-122"/>
                  </a:rPr>
                  <a:t>营业执照</a:t>
                </a:r>
                <a:endParaRPr lang="zh-CN" altLang="en-US" sz="1800" dirty="0">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31" name="矩形 30"/>
              <p:cNvSpPr/>
              <p:nvPr/>
            </p:nvSpPr>
            <p:spPr>
              <a:xfrm>
                <a:off x="5914608" y="2311777"/>
                <a:ext cx="1824338" cy="11866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914607" y="2485945"/>
                <a:ext cx="1824337" cy="11866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914607" y="2678934"/>
                <a:ext cx="1824336" cy="9459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7644206" y="2835888"/>
                <a:ext cx="880946" cy="100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115560" y="2726232"/>
                <a:ext cx="223025" cy="229012"/>
              </a:xfrm>
              <a:prstGeom prst="ellipse">
                <a:avLst/>
              </a:prstGeom>
              <a:noFill/>
              <a:ln w="285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组合 15"/>
            <p:cNvGrpSpPr/>
            <p:nvPr/>
          </p:nvGrpSpPr>
          <p:grpSpPr>
            <a:xfrm rot="20764486">
              <a:off x="4208085" y="2531014"/>
              <a:ext cx="2546844" cy="1599318"/>
              <a:chOff x="5473977" y="1338109"/>
              <a:chExt cx="3408219" cy="1814944"/>
            </a:xfrm>
          </p:grpSpPr>
          <p:sp>
            <p:nvSpPr>
              <p:cNvPr id="18" name="矩形 17"/>
              <p:cNvSpPr/>
              <p:nvPr/>
            </p:nvSpPr>
            <p:spPr>
              <a:xfrm>
                <a:off x="5473977" y="1338109"/>
                <a:ext cx="3408219" cy="181494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5640879" y="1681232"/>
                <a:ext cx="3074324" cy="1334885"/>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76111" y="1544257"/>
                <a:ext cx="403860" cy="327660"/>
              </a:xfrm>
              <a:prstGeom prst="rect">
                <a:avLst/>
              </a:prstGeom>
            </p:spPr>
          </p:pic>
          <p:sp>
            <p:nvSpPr>
              <p:cNvPr id="21" name="文本框 20"/>
              <p:cNvSpPr txBox="1"/>
              <p:nvPr/>
            </p:nvSpPr>
            <p:spPr>
              <a:xfrm>
                <a:off x="6355080" y="1841001"/>
                <a:ext cx="1645919" cy="922060"/>
              </a:xfrm>
              <a:prstGeom prst="rect">
                <a:avLst/>
              </a:prstGeom>
              <a:noFill/>
            </p:spPr>
            <p:txBody>
              <a:bodyPr wrap="square" rtlCol="0">
                <a:spAutoFit/>
              </a:bodyPr>
              <a:lstStyle/>
              <a:p>
                <a:pPr algn="ctr"/>
                <a:r>
                  <a:rPr lang="en-US" altLang="zh-CN" sz="1800" dirty="0">
                    <a:latin typeface="阿里巴巴普惠体 M" panose="00020600040101010101" pitchFamily="18" charset="-122"/>
                    <a:ea typeface="阿里巴巴普惠体 M" panose="00020600040101010101" pitchFamily="18" charset="-122"/>
                    <a:cs typeface="阿里巴巴普惠体 M" panose="00020600040101010101" pitchFamily="18" charset="-122"/>
                  </a:rPr>
                  <a:t>Xx</a:t>
                </a:r>
                <a:r>
                  <a:rPr lang="zh-CN" altLang="en-US" sz="1800" dirty="0">
                    <a:latin typeface="阿里巴巴普惠体 M" panose="00020600040101010101" pitchFamily="18" charset="-122"/>
                    <a:ea typeface="阿里巴巴普惠体 M" panose="00020600040101010101" pitchFamily="18" charset="-122"/>
                    <a:cs typeface="阿里巴巴普惠体 M" panose="00020600040101010101" pitchFamily="18" charset="-122"/>
                  </a:rPr>
                  <a:t>许可证</a:t>
                </a:r>
                <a:endParaRPr lang="zh-CN" altLang="en-US" sz="1800" dirty="0">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2" name="矩形 21"/>
              <p:cNvSpPr/>
              <p:nvPr/>
            </p:nvSpPr>
            <p:spPr>
              <a:xfrm>
                <a:off x="5914608" y="2311777"/>
                <a:ext cx="1824338" cy="11866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5914607" y="2485945"/>
                <a:ext cx="1824337" cy="11866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5914607" y="2678934"/>
                <a:ext cx="1824336" cy="9459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644206" y="2835888"/>
                <a:ext cx="880946" cy="100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8115560" y="2726232"/>
                <a:ext cx="223025" cy="229012"/>
              </a:xfrm>
              <a:prstGeom prst="ellipse">
                <a:avLst/>
              </a:prstGeom>
              <a:noFill/>
              <a:ln w="285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7" name="图片 16"/>
            <p:cNvPicPr>
              <a:picLocks noChangeAspect="1"/>
            </p:cNvPicPr>
            <p:nvPr/>
          </p:nvPicPr>
          <p:blipFill>
            <a:blip r:embed="rId3">
              <a:duotone>
                <a:prstClr val="black"/>
                <a:schemeClr val="tx2">
                  <a:tint val="45000"/>
                  <a:satMod val="400000"/>
                </a:schemeClr>
              </a:duotone>
              <a:extLst>
                <a:ext uri="{BEBA8EAE-BF5A-486C-A8C5-ECC9F3942E4B}">
                  <a14:imgProps xmlns:a14="http://schemas.microsoft.com/office/drawing/2010/main">
                    <a14:imgLayer r:embed="rId4">
                      <a14:imgEffect>
                        <a14:brightnessContrast bright="40000" contrast="40000"/>
                      </a14:imgEffect>
                      <a14:imgEffect>
                        <a14:colorTemperature colorTemp="11200"/>
                      </a14:imgEffect>
                      <a14:imgEffect>
                        <a14:saturation sat="400000"/>
                      </a14:imgEffect>
                    </a14:imgLayer>
                  </a14:imgProps>
                </a:ext>
                <a:ext uri="{28A0092B-C50C-407E-A947-70E740481C1C}">
                  <a14:useLocalDpi xmlns:a14="http://schemas.microsoft.com/office/drawing/2010/main" val="0"/>
                </a:ext>
              </a:extLst>
            </a:blip>
            <a:stretch>
              <a:fillRect/>
            </a:stretch>
          </p:blipFill>
          <p:spPr>
            <a:xfrm rot="893688">
              <a:off x="3972708" y="4393818"/>
              <a:ext cx="881031" cy="881031"/>
            </a:xfrm>
            <a:prstGeom prst="rect">
              <a:avLst/>
            </a:prstGeom>
            <a:noFill/>
            <a:ln>
              <a:noFill/>
            </a:ln>
            <a:effectLst>
              <a:outerShdw blurRad="50800" dist="50800" dir="5400000" algn="ctr" rotWithShape="0">
                <a:schemeClr val="tx2">
                  <a:lumMod val="40000"/>
                  <a:lumOff val="60000"/>
                </a:schemeClr>
              </a:outerShdw>
            </a:effectLst>
          </p:spPr>
        </p:pic>
      </p:grpSp>
      <p:sp>
        <p:nvSpPr>
          <p:cNvPr id="36" name="文本框 35"/>
          <p:cNvSpPr txBox="1"/>
          <p:nvPr/>
        </p:nvSpPr>
        <p:spPr>
          <a:xfrm>
            <a:off x="1929765" y="1777365"/>
            <a:ext cx="5308600" cy="3784600"/>
          </a:xfrm>
          <a:prstGeom prst="rect">
            <a:avLst/>
          </a:prstGeom>
          <a:noFill/>
        </p:spPr>
        <p:txBody>
          <a:bodyPr wrap="square" rtlCol="0">
            <a:spAutoFit/>
          </a:bodyPr>
          <a:lstStyle/>
          <a:p>
            <a:pPr marL="342900" indent="-342900" fontAlgn="auto">
              <a:lnSpc>
                <a:spcPct val="150000"/>
              </a:lnSpc>
              <a:buFont typeface="Arial" panose="020B0604020202020204" pitchFamily="34" charset="0"/>
              <a:buChar char="•"/>
            </a:pPr>
            <a:r>
              <a:rPr sz="2000"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为深入贯彻落实党中央、国务院和省委、省政府、市委、市政府决策部署, 进一步打造市场化、法治化、国际化营商环境，降低市场主体制度性交易成本，根据《长治市人民政府办公厅关于印发长治市进一步优化营商环境降低市场主体制度性交易成本工作方案的通知》(长政办发〔2023〕11号)精神，结合我区实际，制定本方案</a:t>
            </a:r>
            <a:endParaRPr sz="2000" dirty="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170180"/>
            <a:ext cx="12192000" cy="6858000"/>
          </a:xfrm>
          <a:prstGeom prst="rect">
            <a:avLst/>
          </a:prstGeom>
          <a:solidFill>
            <a:srgbClr val="D757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流程图: 可选过程 12"/>
          <p:cNvSpPr/>
          <p:nvPr/>
        </p:nvSpPr>
        <p:spPr>
          <a:xfrm>
            <a:off x="1109980" y="1019810"/>
            <a:ext cx="9754870" cy="5462905"/>
          </a:xfrm>
          <a:prstGeom prst="flowChartAlternateProcess">
            <a:avLst/>
          </a:prstGeom>
          <a:solidFill>
            <a:srgbClr val="F5E8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3559175" y="588645"/>
            <a:ext cx="4512945" cy="824865"/>
            <a:chOff x="3783328" y="704850"/>
            <a:chExt cx="4512947" cy="838200"/>
          </a:xfrm>
        </p:grpSpPr>
        <p:sp>
          <p:nvSpPr>
            <p:cNvPr id="11" name="流程图: 存储数据 10"/>
            <p:cNvSpPr/>
            <p:nvPr/>
          </p:nvSpPr>
          <p:spPr>
            <a:xfrm flipV="1">
              <a:off x="7381875"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流程图: 存储数据 11"/>
            <p:cNvSpPr/>
            <p:nvPr/>
          </p:nvSpPr>
          <p:spPr>
            <a:xfrm rot="10800000" flipV="1">
              <a:off x="3783328"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4600574" y="704850"/>
              <a:ext cx="2990850" cy="838200"/>
            </a:xfrm>
            <a:prstGeom prst="rect">
              <a:avLst/>
            </a:prstGeom>
            <a:solidFill>
              <a:srgbClr val="AA3217"/>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sz="3600"/>
                <a:t>主要内容</a:t>
              </a:r>
              <a:endParaRPr lang="zh-CN" altLang="zh-CN" sz="3600"/>
            </a:p>
          </p:txBody>
        </p:sp>
      </p:grpSp>
      <p:sp>
        <p:nvSpPr>
          <p:cNvPr id="70" name="圆角矩形 69"/>
          <p:cNvSpPr/>
          <p:nvPr>
            <p:custDataLst>
              <p:tags r:id="rId1"/>
            </p:custDataLst>
          </p:nvPr>
        </p:nvSpPr>
        <p:spPr>
          <a:xfrm>
            <a:off x="2452041" y="1582832"/>
            <a:ext cx="4742967" cy="677248"/>
          </a:xfrm>
          <a:prstGeom prst="roundRect">
            <a:avLst>
              <a:gd name="adj" fmla="val 50000"/>
            </a:avLst>
          </a:prstGeom>
          <a:solidFill>
            <a:srgbClr val="1F74AD">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da-DK" altLang="zh-CN" sz="1400" spc="150" dirty="0">
              <a:solidFill>
                <a:srgbClr val="000000"/>
              </a:solidFill>
              <a:latin typeface="微软雅黑" panose="020B0503020204020204" pitchFamily="34" charset="-122"/>
              <a:ea typeface="微软雅黑" panose="020B0503020204020204" pitchFamily="34" charset="-122"/>
            </a:endParaRPr>
          </a:p>
        </p:txBody>
      </p:sp>
      <p:sp>
        <p:nvSpPr>
          <p:cNvPr id="71" name="椭圆 70"/>
          <p:cNvSpPr/>
          <p:nvPr>
            <p:custDataLst>
              <p:tags r:id="rId2"/>
            </p:custDataLst>
          </p:nvPr>
        </p:nvSpPr>
        <p:spPr>
          <a:xfrm>
            <a:off x="1892509" y="1440632"/>
            <a:ext cx="961646" cy="961646"/>
          </a:xfrm>
          <a:prstGeom prst="ellipse">
            <a:avLst/>
          </a:prstGeom>
          <a:solidFill>
            <a:srgbClr val="1F74AD"/>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pitchFamily="34" charset="-122"/>
              <a:ea typeface="微软雅黑" panose="020B0503020204020204" pitchFamily="34" charset="-122"/>
            </a:endParaRPr>
          </a:p>
        </p:txBody>
      </p:sp>
      <p:sp>
        <p:nvSpPr>
          <p:cNvPr id="72" name="椭圆 71"/>
          <p:cNvSpPr/>
          <p:nvPr>
            <p:custDataLst>
              <p:tags r:id="rId3"/>
            </p:custDataLst>
          </p:nvPr>
        </p:nvSpPr>
        <p:spPr>
          <a:xfrm>
            <a:off x="1975310" y="1523433"/>
            <a:ext cx="796045" cy="796045"/>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rPr>
              <a:t>01</a:t>
            </a:r>
            <a:endPar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73" name="圆角矩形 72"/>
          <p:cNvSpPr/>
          <p:nvPr>
            <p:custDataLst>
              <p:tags r:id="rId4"/>
            </p:custDataLst>
          </p:nvPr>
        </p:nvSpPr>
        <p:spPr>
          <a:xfrm>
            <a:off x="5556524" y="2470093"/>
            <a:ext cx="4742967" cy="677248"/>
          </a:xfrm>
          <a:prstGeom prst="roundRect">
            <a:avLst>
              <a:gd name="adj" fmla="val 50000"/>
            </a:avLst>
          </a:prstGeom>
          <a:solidFill>
            <a:srgbClr val="3498DB">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da-DK" altLang="zh-CN" sz="1400" spc="150" dirty="0">
              <a:solidFill>
                <a:srgbClr val="000000"/>
              </a:solidFill>
              <a:latin typeface="微软雅黑" panose="020B0503020204020204" pitchFamily="34" charset="-122"/>
              <a:ea typeface="微软雅黑" panose="020B0503020204020204" pitchFamily="34" charset="-122"/>
            </a:endParaRPr>
          </a:p>
        </p:txBody>
      </p:sp>
      <p:sp>
        <p:nvSpPr>
          <p:cNvPr id="74" name="椭圆 73"/>
          <p:cNvSpPr/>
          <p:nvPr>
            <p:custDataLst>
              <p:tags r:id="rId5"/>
            </p:custDataLst>
          </p:nvPr>
        </p:nvSpPr>
        <p:spPr>
          <a:xfrm>
            <a:off x="4996992" y="2327893"/>
            <a:ext cx="961646" cy="961646"/>
          </a:xfrm>
          <a:prstGeom prst="ellipse">
            <a:avLst/>
          </a:prstGeom>
          <a:solidFill>
            <a:srgbClr val="3498DB"/>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pitchFamily="34" charset="-122"/>
              <a:ea typeface="微软雅黑" panose="020B0503020204020204" pitchFamily="34" charset="-122"/>
            </a:endParaRPr>
          </a:p>
        </p:txBody>
      </p:sp>
      <p:sp>
        <p:nvSpPr>
          <p:cNvPr id="75" name="椭圆 74"/>
          <p:cNvSpPr/>
          <p:nvPr>
            <p:custDataLst>
              <p:tags r:id="rId6"/>
            </p:custDataLst>
          </p:nvPr>
        </p:nvSpPr>
        <p:spPr>
          <a:xfrm>
            <a:off x="5079793" y="2410694"/>
            <a:ext cx="796045" cy="796045"/>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rPr>
              <a:t>02</a:t>
            </a:r>
            <a:endPar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76" name="圆角矩形 75"/>
          <p:cNvSpPr/>
          <p:nvPr>
            <p:custDataLst>
              <p:tags r:id="rId7"/>
            </p:custDataLst>
          </p:nvPr>
        </p:nvSpPr>
        <p:spPr>
          <a:xfrm>
            <a:off x="2452041" y="3357353"/>
            <a:ext cx="4742967" cy="677248"/>
          </a:xfrm>
          <a:prstGeom prst="roundRect">
            <a:avLst>
              <a:gd name="adj" fmla="val 50000"/>
            </a:avLst>
          </a:prstGeom>
          <a:solidFill>
            <a:srgbClr val="1AA3AA">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zh-CN" altLang="en-US" sz="1400" spc="150" dirty="0">
              <a:solidFill>
                <a:srgbClr val="000000"/>
              </a:solidFill>
              <a:latin typeface="微软雅黑" panose="020B0503020204020204" pitchFamily="34" charset="-122"/>
              <a:ea typeface="微软雅黑" panose="020B0503020204020204" pitchFamily="34" charset="-122"/>
            </a:endParaRPr>
          </a:p>
        </p:txBody>
      </p:sp>
      <p:sp>
        <p:nvSpPr>
          <p:cNvPr id="77" name="椭圆 76"/>
          <p:cNvSpPr/>
          <p:nvPr>
            <p:custDataLst>
              <p:tags r:id="rId8"/>
            </p:custDataLst>
          </p:nvPr>
        </p:nvSpPr>
        <p:spPr>
          <a:xfrm>
            <a:off x="1892509" y="3215154"/>
            <a:ext cx="961646" cy="961646"/>
          </a:xfrm>
          <a:prstGeom prst="ellipse">
            <a:avLst/>
          </a:prstGeom>
          <a:solidFill>
            <a:srgbClr val="1AA3AA"/>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Arial" panose="020B0604020202020204" pitchFamily="34" charset="0"/>
              <a:ea typeface="微软雅黑" panose="020B0503020204020204" pitchFamily="34" charset="-122"/>
              <a:cs typeface="Arial" panose="020B0604020202020204" pitchFamily="34" charset="0"/>
            </a:endParaRPr>
          </a:p>
        </p:txBody>
      </p:sp>
      <p:sp>
        <p:nvSpPr>
          <p:cNvPr id="78" name="椭圆 77"/>
          <p:cNvSpPr/>
          <p:nvPr>
            <p:custDataLst>
              <p:tags r:id="rId9"/>
            </p:custDataLst>
          </p:nvPr>
        </p:nvSpPr>
        <p:spPr>
          <a:xfrm>
            <a:off x="1975310" y="3297954"/>
            <a:ext cx="796045" cy="796045"/>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微软雅黑" panose="020B0503020204020204" pitchFamily="34" charset="-122"/>
                <a:ea typeface="微软雅黑" panose="020B0503020204020204" pitchFamily="34" charset="-122"/>
                <a:cs typeface="+mn-ea"/>
              </a:rPr>
              <a:t>03</a:t>
            </a:r>
            <a:endParaRPr lang="en-US" altLang="zh-CN" sz="2800">
              <a:solidFill>
                <a:sysClr val="window" lastClr="FFFFFF"/>
              </a:solidFill>
              <a:latin typeface="微软雅黑" panose="020B0503020204020204" pitchFamily="34" charset="-122"/>
              <a:ea typeface="微软雅黑" panose="020B0503020204020204" pitchFamily="34" charset="-122"/>
              <a:cs typeface="+mn-ea"/>
            </a:endParaRPr>
          </a:p>
        </p:txBody>
      </p:sp>
      <p:sp>
        <p:nvSpPr>
          <p:cNvPr id="79" name="圆角矩形 78"/>
          <p:cNvSpPr/>
          <p:nvPr>
            <p:custDataLst>
              <p:tags r:id="rId10"/>
            </p:custDataLst>
          </p:nvPr>
        </p:nvSpPr>
        <p:spPr>
          <a:xfrm>
            <a:off x="5556524" y="4244614"/>
            <a:ext cx="4742967" cy="677248"/>
          </a:xfrm>
          <a:prstGeom prst="roundRect">
            <a:avLst>
              <a:gd name="adj" fmla="val 50000"/>
            </a:avLst>
          </a:prstGeom>
          <a:solidFill>
            <a:srgbClr val="69A35B">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zh-CN" altLang="en-US" sz="1400" spc="150" dirty="0">
              <a:solidFill>
                <a:srgbClr val="000000"/>
              </a:solidFill>
              <a:latin typeface="微软雅黑" panose="020B0503020204020204" pitchFamily="34" charset="-122"/>
              <a:ea typeface="微软雅黑" panose="020B0503020204020204" pitchFamily="34" charset="-122"/>
            </a:endParaRPr>
          </a:p>
        </p:txBody>
      </p:sp>
      <p:sp>
        <p:nvSpPr>
          <p:cNvPr id="80" name="椭圆 79"/>
          <p:cNvSpPr/>
          <p:nvPr>
            <p:custDataLst>
              <p:tags r:id="rId11"/>
            </p:custDataLst>
          </p:nvPr>
        </p:nvSpPr>
        <p:spPr>
          <a:xfrm>
            <a:off x="4996992" y="4102415"/>
            <a:ext cx="961646" cy="961646"/>
          </a:xfrm>
          <a:prstGeom prst="ellipse">
            <a:avLst/>
          </a:prstGeom>
          <a:solidFill>
            <a:srgbClr val="69A35B"/>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pitchFamily="34" charset="-122"/>
              <a:ea typeface="微软雅黑" panose="020B0503020204020204" pitchFamily="34" charset="-122"/>
            </a:endParaRPr>
          </a:p>
        </p:txBody>
      </p:sp>
      <p:sp>
        <p:nvSpPr>
          <p:cNvPr id="81" name="椭圆 80"/>
          <p:cNvSpPr/>
          <p:nvPr>
            <p:custDataLst>
              <p:tags r:id="rId12"/>
            </p:custDataLst>
          </p:nvPr>
        </p:nvSpPr>
        <p:spPr>
          <a:xfrm>
            <a:off x="5079793" y="4185215"/>
            <a:ext cx="796045" cy="796045"/>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rPr>
              <a:t>04</a:t>
            </a:r>
            <a:endPar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82" name="圆角矩形 81"/>
          <p:cNvSpPr/>
          <p:nvPr>
            <p:custDataLst>
              <p:tags r:id="rId13"/>
            </p:custDataLst>
          </p:nvPr>
        </p:nvSpPr>
        <p:spPr>
          <a:xfrm>
            <a:off x="2452041" y="5131875"/>
            <a:ext cx="4742967" cy="677248"/>
          </a:xfrm>
          <a:prstGeom prst="roundRect">
            <a:avLst>
              <a:gd name="adj" fmla="val 50000"/>
            </a:avLst>
          </a:prstGeom>
          <a:solidFill>
            <a:srgbClr val="9BBB59">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zh-CN" altLang="en-US" sz="1400" spc="150" dirty="0">
              <a:solidFill>
                <a:srgbClr val="000000"/>
              </a:solidFill>
              <a:latin typeface="微软雅黑" panose="020B0503020204020204" pitchFamily="34" charset="-122"/>
              <a:ea typeface="微软雅黑" panose="020B0503020204020204" pitchFamily="34" charset="-122"/>
            </a:endParaRPr>
          </a:p>
        </p:txBody>
      </p:sp>
      <p:sp>
        <p:nvSpPr>
          <p:cNvPr id="83" name="椭圆 82"/>
          <p:cNvSpPr/>
          <p:nvPr>
            <p:custDataLst>
              <p:tags r:id="rId14"/>
            </p:custDataLst>
          </p:nvPr>
        </p:nvSpPr>
        <p:spPr>
          <a:xfrm>
            <a:off x="1892509" y="4989676"/>
            <a:ext cx="961646" cy="961646"/>
          </a:xfrm>
          <a:prstGeom prst="ellipse">
            <a:avLst/>
          </a:prstGeom>
          <a:solidFill>
            <a:srgbClr val="9BBB59"/>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pitchFamily="34" charset="-122"/>
              <a:ea typeface="微软雅黑" panose="020B0503020204020204" pitchFamily="34" charset="-122"/>
            </a:endParaRPr>
          </a:p>
        </p:txBody>
      </p:sp>
      <p:sp>
        <p:nvSpPr>
          <p:cNvPr id="84" name="椭圆 83"/>
          <p:cNvSpPr/>
          <p:nvPr>
            <p:custDataLst>
              <p:tags r:id="rId15"/>
            </p:custDataLst>
          </p:nvPr>
        </p:nvSpPr>
        <p:spPr>
          <a:xfrm>
            <a:off x="1975310" y="5072476"/>
            <a:ext cx="796045" cy="796045"/>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rPr>
              <a:t>05</a:t>
            </a:r>
            <a:endParaRPr lang="en-US" altLang="zh-CN" sz="280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85" name="文本框 84"/>
          <p:cNvSpPr txBox="1"/>
          <p:nvPr>
            <p:custDataLst>
              <p:tags r:id="rId16"/>
            </p:custDataLst>
          </p:nvPr>
        </p:nvSpPr>
        <p:spPr>
          <a:xfrm>
            <a:off x="2917907" y="1696148"/>
            <a:ext cx="3921044" cy="450617"/>
          </a:xfrm>
          <a:prstGeom prst="rect">
            <a:avLst/>
          </a:prstGeom>
          <a:noFill/>
        </p:spPr>
        <p:txBody>
          <a:bodyPr wrap="square" rtlCol="0" anchor="ctr"/>
          <a:p>
            <a:pPr>
              <a:lnSpc>
                <a:spcPct val="120000"/>
              </a:lnSpc>
            </a:pPr>
            <a:r>
              <a:rPr lang="zh-CN" altLang="en-US" sz="1600" spc="150" dirty="0">
                <a:latin typeface="微软雅黑" panose="020B0503020204020204" pitchFamily="34" charset="-122"/>
                <a:ea typeface="微软雅黑" panose="020B0503020204020204" pitchFamily="34" charset="-122"/>
              </a:rPr>
              <a:t>进一步破除隐性门槛，推动降低市场主体准入成本</a:t>
            </a:r>
            <a:endParaRPr lang="zh-CN" altLang="en-US" sz="1600" spc="150" dirty="0">
              <a:latin typeface="微软雅黑" panose="020B0503020204020204" pitchFamily="34" charset="-122"/>
              <a:ea typeface="微软雅黑" panose="020B0503020204020204" pitchFamily="34" charset="-122"/>
            </a:endParaRPr>
          </a:p>
        </p:txBody>
      </p:sp>
      <p:sp>
        <p:nvSpPr>
          <p:cNvPr id="86" name="文本框 85"/>
          <p:cNvSpPr txBox="1"/>
          <p:nvPr>
            <p:custDataLst>
              <p:tags r:id="rId17"/>
            </p:custDataLst>
          </p:nvPr>
        </p:nvSpPr>
        <p:spPr>
          <a:xfrm>
            <a:off x="6031914" y="2583409"/>
            <a:ext cx="3921044" cy="450617"/>
          </a:xfrm>
          <a:prstGeom prst="rect">
            <a:avLst/>
          </a:prstGeom>
          <a:noFill/>
        </p:spPr>
        <p:txBody>
          <a:bodyPr wrap="square" rtlCol="0" anchor="ctr"/>
          <a:p>
            <a:pPr>
              <a:lnSpc>
                <a:spcPct val="120000"/>
              </a:lnSpc>
            </a:pPr>
            <a:r>
              <a:rPr lang="zh-CN" altLang="en-US" sz="1600" spc="150" dirty="0">
                <a:latin typeface="微软雅黑" panose="020B0503020204020204" pitchFamily="34" charset="-122"/>
                <a:ea typeface="微软雅黑" panose="020B0503020204020204" pitchFamily="34" charset="-122"/>
              </a:rPr>
              <a:t>进一步规范涉企收费，推动减轻市场主体经营负担</a:t>
            </a:r>
            <a:endParaRPr lang="zh-CN" altLang="en-US" sz="1600" spc="150" dirty="0">
              <a:latin typeface="微软雅黑" panose="020B0503020204020204" pitchFamily="34" charset="-122"/>
              <a:ea typeface="微软雅黑" panose="020B0503020204020204" pitchFamily="34" charset="-122"/>
            </a:endParaRPr>
          </a:p>
        </p:txBody>
      </p:sp>
      <p:sp>
        <p:nvSpPr>
          <p:cNvPr id="87" name="文本框 86"/>
          <p:cNvSpPr txBox="1"/>
          <p:nvPr>
            <p:custDataLst>
              <p:tags r:id="rId18"/>
            </p:custDataLst>
          </p:nvPr>
        </p:nvSpPr>
        <p:spPr>
          <a:xfrm>
            <a:off x="2917907" y="3470669"/>
            <a:ext cx="3921044" cy="450617"/>
          </a:xfrm>
          <a:prstGeom prst="rect">
            <a:avLst/>
          </a:prstGeom>
          <a:noFill/>
        </p:spPr>
        <p:txBody>
          <a:bodyPr wrap="square" rtlCol="0" anchor="ctr">
            <a:noAutofit/>
          </a:bodyPr>
          <a:p>
            <a:pPr>
              <a:lnSpc>
                <a:spcPct val="120000"/>
              </a:lnSpc>
            </a:pPr>
            <a:r>
              <a:rPr lang="zh-CN" altLang="en-US" sz="1600" spc="150" dirty="0">
                <a:latin typeface="微软雅黑" panose="020B0503020204020204" pitchFamily="34" charset="-122"/>
                <a:ea typeface="微软雅黑" panose="020B0503020204020204" pitchFamily="34" charset="-122"/>
                <a:sym typeface="+mn-ea"/>
              </a:rPr>
              <a:t>进一步优化涉企服务，推动降低市场主体办事成本</a:t>
            </a:r>
            <a:endParaRPr lang="zh-CN" altLang="en-US" sz="1600" spc="150" dirty="0">
              <a:latin typeface="微软雅黑" panose="020B0503020204020204" pitchFamily="34" charset="-122"/>
              <a:ea typeface="微软雅黑" panose="020B0503020204020204" pitchFamily="34" charset="-122"/>
              <a:sym typeface="+mn-ea"/>
            </a:endParaRPr>
          </a:p>
        </p:txBody>
      </p:sp>
      <p:sp>
        <p:nvSpPr>
          <p:cNvPr id="88" name="文本框 87"/>
          <p:cNvSpPr txBox="1"/>
          <p:nvPr>
            <p:custDataLst>
              <p:tags r:id="rId19"/>
            </p:custDataLst>
          </p:nvPr>
        </p:nvSpPr>
        <p:spPr>
          <a:xfrm>
            <a:off x="2917907" y="5245191"/>
            <a:ext cx="3921044" cy="450617"/>
          </a:xfrm>
          <a:prstGeom prst="rect">
            <a:avLst/>
          </a:prstGeom>
          <a:noFill/>
        </p:spPr>
        <p:txBody>
          <a:bodyPr wrap="square" rtlCol="0" anchor="ctr"/>
          <a:p>
            <a:pPr>
              <a:lnSpc>
                <a:spcPct val="120000"/>
              </a:lnSpc>
            </a:pPr>
            <a:r>
              <a:rPr lang="zh-CN" altLang="en-US" sz="1600" spc="150" dirty="0">
                <a:latin typeface="微软雅黑" panose="020B0503020204020204" pitchFamily="34" charset="-122"/>
                <a:ea typeface="微软雅黑" panose="020B0503020204020204" pitchFamily="34" charset="-122"/>
              </a:rPr>
              <a:t>进一步规范行政权力，切实稳定市场主体政策预期 </a:t>
            </a:r>
            <a:endParaRPr lang="zh-CN" altLang="en-US" sz="1600" spc="150" dirty="0">
              <a:latin typeface="微软雅黑" panose="020B0503020204020204" pitchFamily="34" charset="-122"/>
              <a:ea typeface="微软雅黑" panose="020B0503020204020204" pitchFamily="34" charset="-122"/>
            </a:endParaRPr>
          </a:p>
        </p:txBody>
      </p:sp>
      <p:sp>
        <p:nvSpPr>
          <p:cNvPr id="89" name="文本框 88"/>
          <p:cNvSpPr txBox="1"/>
          <p:nvPr>
            <p:custDataLst>
              <p:tags r:id="rId20"/>
            </p:custDataLst>
          </p:nvPr>
        </p:nvSpPr>
        <p:spPr>
          <a:xfrm>
            <a:off x="6031914" y="4357930"/>
            <a:ext cx="3921044" cy="450617"/>
          </a:xfrm>
          <a:prstGeom prst="rect">
            <a:avLst/>
          </a:prstGeom>
          <a:noFill/>
        </p:spPr>
        <p:txBody>
          <a:bodyPr wrap="square" rtlCol="0" anchor="ctr"/>
          <a:p>
            <a:pPr>
              <a:lnSpc>
                <a:spcPct val="120000"/>
              </a:lnSpc>
            </a:pPr>
            <a:r>
              <a:rPr lang="zh-CN" altLang="en-US" sz="1600" spc="150" dirty="0">
                <a:latin typeface="微软雅黑" panose="020B0503020204020204" pitchFamily="34" charset="-122"/>
                <a:ea typeface="微软雅黑" panose="020B0503020204020204" pitchFamily="34" charset="-122"/>
              </a:rPr>
              <a:t>进一步加强公正监管，切实保护市场主体合法权益</a:t>
            </a:r>
            <a:endParaRPr lang="zh-CN" altLang="en-US" sz="1600" spc="15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矩形 1"/>
          <p:cNvSpPr/>
          <p:nvPr/>
        </p:nvSpPr>
        <p:spPr>
          <a:xfrm>
            <a:off x="0" y="-15876"/>
            <a:ext cx="12192000" cy="9116292"/>
          </a:xfrm>
          <a:prstGeom prst="rect">
            <a:avLst/>
          </a:prstGeom>
          <a:solidFill>
            <a:srgbClr val="D54648">
              <a:alpha val="90000"/>
            </a:srgb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流程图: 可选过程 2"/>
          <p:cNvSpPr/>
          <p:nvPr/>
        </p:nvSpPr>
        <p:spPr>
          <a:xfrm>
            <a:off x="1200150" y="1031875"/>
            <a:ext cx="9791700" cy="5674360"/>
          </a:xfrm>
          <a:prstGeom prst="flowChartAlternateProcess">
            <a:avLst/>
          </a:prstGeom>
          <a:solidFill>
            <a:srgbClr val="F5E8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3839526" y="685800"/>
            <a:ext cx="4512947" cy="665382"/>
            <a:chOff x="3783328" y="704850"/>
            <a:chExt cx="4512947" cy="838200"/>
          </a:xfrm>
        </p:grpSpPr>
        <p:sp>
          <p:nvSpPr>
            <p:cNvPr id="10" name="流程图: 存储数据 9"/>
            <p:cNvSpPr/>
            <p:nvPr/>
          </p:nvSpPr>
          <p:spPr>
            <a:xfrm flipV="1">
              <a:off x="7381875"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流程图: 存储数据 10"/>
            <p:cNvSpPr/>
            <p:nvPr/>
          </p:nvSpPr>
          <p:spPr>
            <a:xfrm rot="10800000" flipV="1">
              <a:off x="3783328" y="819149"/>
              <a:ext cx="914400" cy="609601"/>
            </a:xfrm>
            <a:prstGeom prst="flowChartOnlineStorage">
              <a:avLst/>
            </a:prstGeom>
            <a:solidFill>
              <a:srgbClr val="7738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600574" y="704850"/>
              <a:ext cx="2990850" cy="838200"/>
            </a:xfrm>
            <a:prstGeom prst="rect">
              <a:avLst/>
            </a:prstGeom>
            <a:solidFill>
              <a:srgbClr val="AA32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4656772" y="706022"/>
            <a:ext cx="2990850" cy="645160"/>
          </a:xfrm>
          <a:prstGeom prst="rect">
            <a:avLst/>
          </a:prstGeom>
          <a:noFill/>
        </p:spPr>
        <p:txBody>
          <a:bodyPr wrap="square" rtlCol="0" anchor="b">
            <a:spAutoFit/>
          </a:bodyPr>
          <a:lstStyle/>
          <a:p>
            <a:pPr algn="ctr"/>
            <a:r>
              <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rPr>
              <a:t>工作要求</a:t>
            </a:r>
            <a:endParaRPr lang="zh-CN" altLang="en-US" sz="3600" dirty="0">
              <a:solidFill>
                <a:schemeClr val="bg1"/>
              </a:solidFill>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36" name="文本框 35"/>
          <p:cNvSpPr txBox="1"/>
          <p:nvPr/>
        </p:nvSpPr>
        <p:spPr>
          <a:xfrm>
            <a:off x="2240280" y="2007235"/>
            <a:ext cx="7546340" cy="3173095"/>
          </a:xfrm>
          <a:prstGeom prst="rect">
            <a:avLst/>
          </a:prstGeom>
          <a:noFill/>
        </p:spPr>
        <p:txBody>
          <a:bodyPr wrap="square" rtlCol="0">
            <a:noAutofit/>
          </a:bodyPr>
          <a:lstStyle/>
          <a:p>
            <a:pPr indent="0" fontAlgn="auto">
              <a:lnSpc>
                <a:spcPct val="150000"/>
              </a:lnSpc>
              <a:buFont typeface="Arial" panose="020B0604020202020204" pitchFamily="34" charset="0"/>
              <a:buNone/>
            </a:pPr>
            <a:r>
              <a:rPr lang="en-US" altLang="zh-CN"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    </a:t>
            </a:r>
            <a:r>
              <a:rPr lang="zh-CN"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各单位要</a:t>
            </a:r>
            <a:r>
              <a:rPr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提高政治站位，增强大局意识，主动担当作为，积极运用改革创新办法，着力强化协同配合，精细精准落实各项举措，切实帮助市场主体解难题</a:t>
            </a:r>
            <a:r>
              <a:rPr lang="zh-CN"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、渡难关</a:t>
            </a:r>
            <a:r>
              <a:rPr lang="zh-CN"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复元气</a:t>
            </a:r>
            <a:r>
              <a:rPr lang="zh-CN"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a:t>
            </a:r>
            <a:r>
              <a:rPr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增活力，为减轻市场主体负担，稳定宏观经济大盘提供坚实支撑。</a:t>
            </a:r>
            <a:endParaRPr dirty="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p:sld>
</file>

<file path=ppt/tags/tag1.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1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1_1"/>
  <p:tag name="KSO_WM_UNIT_FILL_FORE_SCHEMECOLOR_INDEX" val="5"/>
  <p:tag name="KSO_WM_UNIT_FILL_TYPE" val="1"/>
  <p:tag name="KSO_WM_UNIT_SHADOW_SCHEMECOLOR_INDEX" val="5"/>
  <p:tag name="KSO_WM_UNIT_TEXT_FILL_FORE_SCHEMECOLOR_INDEX" val="13"/>
  <p:tag name="KSO_WM_UNIT_TEXT_FILL_TYPE" val="1"/>
</p:tagLst>
</file>

<file path=ppt/tags/tag10.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4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4_1"/>
  <p:tag name="KSO_WM_UNIT_FILL_FORE_SCHEMECOLOR_INDEX" val="8"/>
  <p:tag name="KSO_WM_UNIT_FILL_TYPE" val="1"/>
  <p:tag name="KSO_WM_UNIT_SHADOW_SCHEMECOLOR_INDEX" val="5"/>
  <p:tag name="KSO_WM_UNIT_TEXT_FILL_FORE_SCHEMECOLOR_INDEX" val="13"/>
  <p:tag name="KSO_WM_UNIT_TEXT_FILL_TYPE" val="1"/>
</p:tagLst>
</file>

<file path=ppt/tags/tag11.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4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FILL_FORE_SCHEMECOLOR_INDEX" val="8"/>
  <p:tag name="KSO_WM_UNIT_FILL_TYPE" val="1"/>
  <p:tag name="KSO_WM_UNIT_SHADOW_SCHEMECOLOR_INDEX" val="14"/>
  <p:tag name="KSO_WM_UNIT_TEXT_FILL_FORE_SCHEMECOLOR_INDEX" val="2"/>
  <p:tag name="KSO_WM_UNIT_TEXT_FILL_TYPE" val="1"/>
</p:tagLst>
</file>

<file path=ppt/tags/tag12.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4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4_3"/>
  <p:tag name="KSO_WM_UNIT_LINE_FORE_SCHEMECOLOR_INDEX" val="14"/>
  <p:tag name="KSO_WM_UNIT_LINE_FILL_TYPE" val="2"/>
  <p:tag name="KSO_WM_UNIT_TEXT_FILL_FORE_SCHEMECOLOR_INDEX" val="14"/>
  <p:tag name="KSO_WM_UNIT_TEXT_FILL_TYPE" val="1"/>
</p:tagLst>
</file>

<file path=ppt/tags/tag13.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5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5_1"/>
  <p:tag name="KSO_WM_UNIT_FILL_FORE_SCHEMECOLOR_INDEX" val="9"/>
  <p:tag name="KSO_WM_UNIT_FILL_TYPE" val="1"/>
  <p:tag name="KSO_WM_UNIT_SHADOW_SCHEMECOLOR_INDEX" val="5"/>
  <p:tag name="KSO_WM_UNIT_TEXT_FILL_FORE_SCHEMECOLOR_INDEX" val="13"/>
  <p:tag name="KSO_WM_UNIT_TEXT_FILL_TYPE" val="1"/>
</p:tagLst>
</file>

<file path=ppt/tags/tag14.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5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FILL_FORE_SCHEMECOLOR_INDEX" val="9"/>
  <p:tag name="KSO_WM_UNIT_FILL_TYPE" val="1"/>
  <p:tag name="KSO_WM_UNIT_SHADOW_SCHEMECOLOR_INDEX" val="14"/>
  <p:tag name="KSO_WM_UNIT_TEXT_FILL_FORE_SCHEMECOLOR_INDEX" val="2"/>
  <p:tag name="KSO_WM_UNIT_TEXT_FILL_TYPE" val="1"/>
</p:tagLst>
</file>

<file path=ppt/tags/tag15.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5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5_3"/>
  <p:tag name="KSO_WM_UNIT_LINE_FORE_SCHEMECOLOR_INDEX" val="14"/>
  <p:tag name="KSO_WM_UNIT_LINE_FILL_TYPE" val="2"/>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5*l_h_f*1_1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1_1"/>
  <p:tag name="KSO_WM_UNIT_PRESET_TEXT" val="单击此处添加文本具体内容"/>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5*l_h_f*1_2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2_1"/>
  <p:tag name="KSO_WM_UNIT_PRESET_TEXT" val="单击此处添加文本具体内容"/>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5*l_h_f*1_3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3_1"/>
  <p:tag name="KSO_WM_UNIT_PRESET_TEXT" val="单击此处添加文本具体内容"/>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5*l_h_f*1_5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5_1"/>
  <p:tag name="KSO_WM_UNIT_PRESET_TEXT" val="单击此处添加文本具体内容"/>
  <p:tag name="KSO_WM_UNIT_TEXT_FILL_FORE_SCHEMECOLOR_INDEX" val="13"/>
  <p:tag name="KSO_WM_UNIT_TEXT_FILL_TYPE" val="1"/>
</p:tagLst>
</file>

<file path=ppt/tags/tag2.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1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FILL_FORE_SCHEMECOLOR_INDEX" val="5"/>
  <p:tag name="KSO_WM_UNIT_FILL_TYPE" val="1"/>
  <p:tag name="KSO_WM_UNIT_SHADOW_SCHEMECOLOR_INDEX" val="14"/>
  <p:tag name="KSO_WM_UNIT_TEXT_FILL_FORE_SCHEMECOLOR_INDEX" val="2"/>
  <p:tag name="KSO_WM_UNIT_TEXT_FILL_TYPE"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5*l_h_f*1_4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4_1"/>
  <p:tag name="KSO_WM_UNIT_PRESET_TEXT" val="单击此处添加文本具体内容"/>
  <p:tag name="KSO_WM_UNIT_TEXT_FILL_FORE_SCHEMECOLOR_INDEX" val="13"/>
  <p:tag name="KSO_WM_UNIT_TEXT_FILL_TYPE" val="1"/>
</p:tagLst>
</file>

<file path=ppt/tags/tag21.xml><?xml version="1.0" encoding="utf-8"?>
<p:tagLst xmlns:p="http://schemas.openxmlformats.org/presentationml/2006/main">
  <p:tag name="RESOURCELIBID_PRE" val="12430"/>
  <p:tag name="KSO_WPP_MARK_KEY" val="9b007b68-205f-46d4-9600-25710b7cab16"/>
  <p:tag name="COMMONDATA" val="eyJoZGlkIjoiZGU4ZmM3NDA1NzcxZjQ1MjU2YTUyYmQwZGI5Njc4NDcifQ=="/>
</p:tagLst>
</file>

<file path=ppt/tags/tag3.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1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1_3"/>
  <p:tag name="KSO_WM_UNIT_LINE_FORE_SCHEMECOLOR_INDEX" val="14"/>
  <p:tag name="KSO_WM_UNIT_LINE_FILL_TYPE" val="2"/>
  <p:tag name="KSO_WM_UNIT_TEXT_FILL_FORE_SCHEMECOLOR_INDEX" val="14"/>
  <p:tag name="KSO_WM_UNIT_TEXT_FILL_TYPE" val="1"/>
</p:tagLst>
</file>

<file path=ppt/tags/tag4.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2_2"/>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2_2"/>
  <p:tag name="KSO_WM_UNIT_FILL_FORE_SCHEMECOLOR_INDEX" val="6"/>
  <p:tag name="KSO_WM_UNIT_FILL_TYPE" val="1"/>
  <p:tag name="KSO_WM_UNIT_SHADOW_SCHEMECOLOR_INDEX" val="5"/>
  <p:tag name="KSO_WM_UNIT_TEXT_FILL_FORE_SCHEMECOLOR_INDEX" val="13"/>
  <p:tag name="KSO_WM_UNIT_TEXT_FILL_TYPE" val="1"/>
</p:tagLst>
</file>

<file path=ppt/tags/tag5.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2_3"/>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FILL_FORE_SCHEMECOLOR_INDEX" val="6"/>
  <p:tag name="KSO_WM_UNIT_FILL_TYPE" val="1"/>
  <p:tag name="KSO_WM_UNIT_SHADOW_SCHEMECOLOR_INDEX" val="14"/>
  <p:tag name="KSO_WM_UNIT_TEXT_FILL_FORE_SCHEMECOLOR_INDEX" val="2"/>
  <p:tag name="KSO_WM_UNIT_TEXT_FILL_TYPE" val="1"/>
</p:tagLst>
</file>

<file path=ppt/tags/tag6.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2_1"/>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2_1"/>
  <p:tag name="KSO_WM_UNIT_LINE_FORE_SCHEMECOLOR_INDEX" val="14"/>
  <p:tag name="KSO_WM_UNIT_LINE_FILL_TYPE" val="2"/>
  <p:tag name="KSO_WM_UNIT_TEXT_FILL_FORE_SCHEMECOLOR_INDEX" val="14"/>
  <p:tag name="KSO_WM_UNIT_TEXT_FILL_TYPE" val="1"/>
</p:tagLst>
</file>

<file path=ppt/tags/tag7.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3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3_1"/>
  <p:tag name="KSO_WM_UNIT_FILL_FORE_SCHEMECOLOR_INDEX" val="7"/>
  <p:tag name="KSO_WM_UNIT_FILL_TYPE" val="1"/>
  <p:tag name="KSO_WM_UNIT_SHADOW_SCHEMECOLOR_INDEX" val="5"/>
  <p:tag name="KSO_WM_UNIT_TEXT_FILL_FORE_SCHEMECOLOR_INDEX" val="13"/>
  <p:tag name="KSO_WM_UNIT_TEXT_FILL_TYPE" val="1"/>
</p:tagLst>
</file>

<file path=ppt/tags/tag8.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3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FILL_FORE_SCHEMECOLOR_INDEX" val="7"/>
  <p:tag name="KSO_WM_UNIT_FILL_TYPE" val="1"/>
  <p:tag name="KSO_WM_UNIT_SHADOW_SCHEMECOLOR_INDEX" val="14"/>
  <p:tag name="KSO_WM_UNIT_TEXT_FILL_FORE_SCHEMECOLOR_INDEX" val="2"/>
  <p:tag name="KSO_WM_UNIT_TEXT_FILL_TYPE" val="1"/>
</p:tagLst>
</file>

<file path=ppt/tags/tag9.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5*l_h_i*1_3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3_3"/>
  <p:tag name="KSO_WM_UNIT_LINE_FORE_SCHEMECOLOR_INDEX" val="14"/>
  <p:tag name="KSO_WM_UNIT_LINE_FILL_TYPE" val="2"/>
  <p:tag name="KSO_WM_UNIT_TEXT_FILL_FORE_SCHEMECOLOR_INDEX" val="14"/>
  <p:tag name="KSO_WM_UNIT_TEXT_FILL_TYPE" val="1"/>
</p:tagLst>
</file>

<file path=ppt/theme/theme1.xml><?xml version="1.0" encoding="utf-8"?>
<a:theme xmlns:a="http://schemas.openxmlformats.org/drawingml/2006/main" name="A000120141114A15KWBG">
  <a:themeElements>
    <a:clrScheme name="自定义 1">
      <a:dk1>
        <a:srgbClr val="5F5F5F"/>
      </a:dk1>
      <a:lt1>
        <a:sysClr val="window" lastClr="FFFFFF"/>
      </a:lt1>
      <a:dk2>
        <a:srgbClr val="5F5F5F"/>
      </a:dk2>
      <a:lt2>
        <a:srgbClr val="FFFFFF"/>
      </a:lt2>
      <a:accent1>
        <a:srgbClr val="E64823"/>
      </a:accent1>
      <a:accent2>
        <a:srgbClr val="F8931D"/>
      </a:accent2>
      <a:accent3>
        <a:srgbClr val="CE8D3E"/>
      </a:accent3>
      <a:accent4>
        <a:srgbClr val="EC7016"/>
      </a:accent4>
      <a:accent5>
        <a:srgbClr val="FFCA08"/>
      </a:accent5>
      <a:accent6>
        <a:srgbClr val="9C6A6A"/>
      </a:accent6>
      <a:hlink>
        <a:srgbClr val="2998E3"/>
      </a:hlink>
      <a:folHlink>
        <a:srgbClr val="7F723D"/>
      </a:folHlink>
    </a:clrScheme>
    <a:fontScheme name="自定义 6">
      <a:majorFont>
        <a:latin typeface="Arial"/>
        <a:ea typeface="幼圆"/>
        <a:cs typeface=""/>
      </a:majorFont>
      <a:minorFont>
        <a:latin typeface="Arial"/>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637485503774390111</Template>
  <TotalTime>0</TotalTime>
  <Words>436</Words>
  <Application>WPS 演示</Application>
  <PresentationFormat>宽屏</PresentationFormat>
  <Paragraphs>40</Paragraphs>
  <Slides>4</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vt:i4>
      </vt:variant>
    </vt:vector>
  </HeadingPairs>
  <TitlesOfParts>
    <vt:vector size="17" baseType="lpstr">
      <vt:lpstr>Arial</vt:lpstr>
      <vt:lpstr>宋体</vt:lpstr>
      <vt:lpstr>Wingdings</vt:lpstr>
      <vt:lpstr>Arial Black</vt:lpstr>
      <vt:lpstr>微软雅黑</vt:lpstr>
      <vt:lpstr>Wingdings 2</vt:lpstr>
      <vt:lpstr>阿里巴巴普惠体 M</vt:lpstr>
      <vt:lpstr>华文中宋</vt:lpstr>
      <vt:lpstr>阿里巴巴普惠体 L</vt:lpstr>
      <vt:lpstr>Arial Unicode MS</vt:lpstr>
      <vt:lpstr>幼圆</vt:lpstr>
      <vt:lpstr>Calibri</vt:lpstr>
      <vt:lpstr>A000120141114A15KWBG</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dc:creator>
  <cp:lastModifiedBy>Administrator</cp:lastModifiedBy>
  <cp:revision>61</cp:revision>
  <dcterms:created xsi:type="dcterms:W3CDTF">2021-02-10T01:35:00Z</dcterms:created>
  <dcterms:modified xsi:type="dcterms:W3CDTF">2023-07-07T08:17:24Z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KSOSaveFontToCloudKey">
    <vt:lpwstr>123650384_btnclosed</vt:lpwstr>
  </property>
  <property fmtid="{D5CDD505-2E9C-101B-9397-08002B2CF9AE}" pid="4" name="ICV">
    <vt:lpwstr>D5C16E31126E46589E382DCCC670EC46</vt:lpwstr>
  </property>
</Properties>
</file>