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398.xml" ContentType="application/vnd.openxmlformats-officedocument.presentationml.tags+xml"/>
  <Override PartName="/ppt/tags/tag39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00.xml" ContentType="application/vnd.openxmlformats-officedocument.presentationml.tags+xml"/>
  <Override PartName="/ppt/tags/tag401.xml" ContentType="application/vnd.openxmlformats-officedocument.presentationml.tags+xml"/>
  <Override PartName="/ppt/tags/tag402.xml" ContentType="application/vnd.openxmlformats-officedocument.presentationml.tags+xml"/>
  <Override PartName="/ppt/tags/tag403.xml" ContentType="application/vnd.openxmlformats-officedocument.presentationml.tags+xml"/>
  <Override PartName="/ppt/tags/tag404.xml" ContentType="application/vnd.openxmlformats-officedocument.presentationml.tags+xml"/>
  <Override PartName="/ppt/tags/tag405.xml" ContentType="application/vnd.openxmlformats-officedocument.presentationml.tags+xml"/>
  <Override PartName="/ppt/tags/tag406.xml" ContentType="application/vnd.openxmlformats-officedocument.presentationml.tags+xml"/>
  <Override PartName="/ppt/tags/tag407.xml" ContentType="application/vnd.openxmlformats-officedocument.presentationml.tags+xml"/>
  <Override PartName="/ppt/tags/tag408.xml" ContentType="application/vnd.openxmlformats-officedocument.presentationml.tags+xml"/>
  <Override PartName="/ppt/tags/tag409.xml" ContentType="application/vnd.openxmlformats-officedocument.presentationml.tags+xml"/>
  <Override PartName="/ppt/tags/tag41.xml" ContentType="application/vnd.openxmlformats-officedocument.presentationml.tags+xml"/>
  <Override PartName="/ppt/tags/tag410.xml" ContentType="application/vnd.openxmlformats-officedocument.presentationml.tags+xml"/>
  <Override PartName="/ppt/tags/tag411.xml" ContentType="application/vnd.openxmlformats-officedocument.presentationml.tags+xml"/>
  <Override PartName="/ppt/tags/tag412.xml" ContentType="application/vnd.openxmlformats-officedocument.presentationml.tags+xml"/>
  <Override PartName="/ppt/tags/tag413.xml" ContentType="application/vnd.openxmlformats-officedocument.presentationml.tags+xml"/>
  <Override PartName="/ppt/tags/tag414.xml" ContentType="application/vnd.openxmlformats-officedocument.presentationml.tags+xml"/>
  <Override PartName="/ppt/tags/tag415.xml" ContentType="application/vnd.openxmlformats-officedocument.presentationml.tags+xml"/>
  <Override PartName="/ppt/tags/tag416.xml" ContentType="application/vnd.openxmlformats-officedocument.presentationml.tags+xml"/>
  <Override PartName="/ppt/tags/tag417.xml" ContentType="application/vnd.openxmlformats-officedocument.presentationml.tags+xml"/>
  <Override PartName="/ppt/tags/tag418.xml" ContentType="application/vnd.openxmlformats-officedocument.presentationml.tags+xml"/>
  <Override PartName="/ppt/tags/tag419.xml" ContentType="application/vnd.openxmlformats-officedocument.presentationml.tags+xml"/>
  <Override PartName="/ppt/tags/tag42.xml" ContentType="application/vnd.openxmlformats-officedocument.presentationml.tags+xml"/>
  <Override PartName="/ppt/tags/tag420.xml" ContentType="application/vnd.openxmlformats-officedocument.presentationml.tags+xml"/>
  <Override PartName="/ppt/tags/tag421.xml" ContentType="application/vnd.openxmlformats-officedocument.presentationml.tags+xml"/>
  <Override PartName="/ppt/tags/tag422.xml" ContentType="application/vnd.openxmlformats-officedocument.presentationml.tags+xml"/>
  <Override PartName="/ppt/tags/tag423.xml" ContentType="application/vnd.openxmlformats-officedocument.presentationml.tags+xml"/>
  <Override PartName="/ppt/tags/tag424.xml" ContentType="application/vnd.openxmlformats-officedocument.presentationml.tags+xml"/>
  <Override PartName="/ppt/tags/tag425.xml" ContentType="application/vnd.openxmlformats-officedocument.presentationml.tags+xml"/>
  <Override PartName="/ppt/tags/tag426.xml" ContentType="application/vnd.openxmlformats-officedocument.presentationml.tags+xml"/>
  <Override PartName="/ppt/tags/tag427.xml" ContentType="application/vnd.openxmlformats-officedocument.presentationml.tags+xml"/>
  <Override PartName="/ppt/tags/tag428.xml" ContentType="application/vnd.openxmlformats-officedocument.presentationml.tags+xml"/>
  <Override PartName="/ppt/tags/tag429.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38"/>
  </p:notesMasterIdLst>
  <p:sldIdLst>
    <p:sldId id="259" r:id="rId4"/>
    <p:sldId id="265" r:id="rId5"/>
    <p:sldId id="275" r:id="rId6"/>
    <p:sldId id="279" r:id="rId7"/>
    <p:sldId id="280" r:id="rId8"/>
    <p:sldId id="316" r:id="rId9"/>
    <p:sldId id="290" r:id="rId10"/>
    <p:sldId id="277" r:id="rId11"/>
    <p:sldId id="291" r:id="rId12"/>
    <p:sldId id="292" r:id="rId13"/>
    <p:sldId id="293" r:id="rId14"/>
    <p:sldId id="294" r:id="rId15"/>
    <p:sldId id="295" r:id="rId16"/>
    <p:sldId id="296" r:id="rId17"/>
    <p:sldId id="344" r:id="rId18"/>
    <p:sldId id="297" r:id="rId19"/>
    <p:sldId id="298" r:id="rId20"/>
    <p:sldId id="299" r:id="rId21"/>
    <p:sldId id="300" r:id="rId22"/>
    <p:sldId id="301" r:id="rId23"/>
    <p:sldId id="268" r:id="rId24"/>
    <p:sldId id="302" r:id="rId25"/>
    <p:sldId id="303" r:id="rId26"/>
    <p:sldId id="304" r:id="rId27"/>
    <p:sldId id="305" r:id="rId28"/>
    <p:sldId id="306" r:id="rId29"/>
    <p:sldId id="307" r:id="rId30"/>
    <p:sldId id="308" r:id="rId31"/>
    <p:sldId id="309" r:id="rId32"/>
    <p:sldId id="310" r:id="rId33"/>
    <p:sldId id="311" r:id="rId34"/>
    <p:sldId id="312" r:id="rId35"/>
    <p:sldId id="313" r:id="rId36"/>
    <p:sldId id="318" r:id="rId3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37"/>
        <p:guide pos="3839"/>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2" Type="http://schemas.openxmlformats.org/officeDocument/2006/relationships/commentAuthors" Target="commentAuthors.xml"/><Relationship Id="rId41" Type="http://schemas.openxmlformats.org/officeDocument/2006/relationships/tableStyles" Target="tableStyles.xml"/><Relationship Id="rId40" Type="http://schemas.openxmlformats.org/officeDocument/2006/relationships/viewProps" Target="viewProps.xml"/><Relationship Id="rId4" Type="http://schemas.openxmlformats.org/officeDocument/2006/relationships/slide" Target="slides/slide1.xml"/><Relationship Id="rId39" Type="http://schemas.openxmlformats.org/officeDocument/2006/relationships/presProps" Target="presProps.xml"/><Relationship Id="rId38" Type="http://schemas.openxmlformats.org/officeDocument/2006/relationships/notesMaster" Target="notesMasters/notesMaster1.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9" Type="http://schemas.openxmlformats.org/officeDocument/2006/relationships/tags" Target="../tags/tag69.xml"/><Relationship Id="rId8" Type="http://schemas.openxmlformats.org/officeDocument/2006/relationships/tags" Target="../tags/tag68.xml"/><Relationship Id="rId7" Type="http://schemas.openxmlformats.org/officeDocument/2006/relationships/tags" Target="../tags/tag67.xml"/><Relationship Id="rId6" Type="http://schemas.openxmlformats.org/officeDocument/2006/relationships/tags" Target="../tags/tag66.xml"/><Relationship Id="rId5" Type="http://schemas.openxmlformats.org/officeDocument/2006/relationships/tags" Target="../tags/tag65.xml"/><Relationship Id="rId4" Type="http://schemas.openxmlformats.org/officeDocument/2006/relationships/tags" Target="../tags/tag64.xml"/><Relationship Id="rId3" Type="http://schemas.openxmlformats.org/officeDocument/2006/relationships/tags" Target="../tags/tag63.xml"/><Relationship Id="rId2" Type="http://schemas.openxmlformats.org/officeDocument/2006/relationships/tags" Target="../tags/tag62.xml"/><Relationship Id="rId14" Type="http://schemas.openxmlformats.org/officeDocument/2006/relationships/tags" Target="../tags/tag74.xml"/><Relationship Id="rId13" Type="http://schemas.openxmlformats.org/officeDocument/2006/relationships/tags" Target="../tags/tag73.xml"/><Relationship Id="rId12" Type="http://schemas.openxmlformats.org/officeDocument/2006/relationships/tags" Target="../tags/tag72.xml"/><Relationship Id="rId11" Type="http://schemas.openxmlformats.org/officeDocument/2006/relationships/tags" Target="../tags/tag71.xml"/><Relationship Id="rId10" Type="http://schemas.openxmlformats.org/officeDocument/2006/relationships/tags" Target="../tags/tag70.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6" Type="http://schemas.openxmlformats.org/officeDocument/2006/relationships/tags" Target="../tags/tag79.xml"/><Relationship Id="rId5" Type="http://schemas.openxmlformats.org/officeDocument/2006/relationships/tags" Target="../tags/tag78.xml"/><Relationship Id="rId4" Type="http://schemas.openxmlformats.org/officeDocument/2006/relationships/tags" Target="../tags/tag77.xml"/><Relationship Id="rId3" Type="http://schemas.openxmlformats.org/officeDocument/2006/relationships/tags" Target="../tags/tag76.xml"/><Relationship Id="rId2" Type="http://schemas.openxmlformats.org/officeDocument/2006/relationships/tags" Target="../tags/tag75.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87.xml"/><Relationship Id="rId8" Type="http://schemas.openxmlformats.org/officeDocument/2006/relationships/tags" Target="../tags/tag86.xml"/><Relationship Id="rId7" Type="http://schemas.openxmlformats.org/officeDocument/2006/relationships/tags" Target="../tags/tag85.xml"/><Relationship Id="rId6" Type="http://schemas.openxmlformats.org/officeDocument/2006/relationships/tags" Target="../tags/tag84.xml"/><Relationship Id="rId5" Type="http://schemas.openxmlformats.org/officeDocument/2006/relationships/tags" Target="../tags/tag83.xml"/><Relationship Id="rId4" Type="http://schemas.openxmlformats.org/officeDocument/2006/relationships/tags" Target="../tags/tag82.xml"/><Relationship Id="rId3" Type="http://schemas.openxmlformats.org/officeDocument/2006/relationships/tags" Target="../tags/tag81.xml"/><Relationship Id="rId2" Type="http://schemas.openxmlformats.org/officeDocument/2006/relationships/tags" Target="../tags/tag80.xml"/><Relationship Id="rId15" Type="http://schemas.openxmlformats.org/officeDocument/2006/relationships/tags" Target="../tags/tag93.xml"/><Relationship Id="rId14" Type="http://schemas.openxmlformats.org/officeDocument/2006/relationships/tags" Target="../tags/tag92.xml"/><Relationship Id="rId13" Type="http://schemas.openxmlformats.org/officeDocument/2006/relationships/tags" Target="../tags/tag91.xml"/><Relationship Id="rId12" Type="http://schemas.openxmlformats.org/officeDocument/2006/relationships/tags" Target="../tags/tag90.xml"/><Relationship Id="rId11" Type="http://schemas.openxmlformats.org/officeDocument/2006/relationships/tags" Target="../tags/tag89.xml"/><Relationship Id="rId10" Type="http://schemas.openxmlformats.org/officeDocument/2006/relationships/tags" Target="../tags/tag88.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7" Type="http://schemas.openxmlformats.org/officeDocument/2006/relationships/tags" Target="../tags/tag99.xml"/><Relationship Id="rId6" Type="http://schemas.openxmlformats.org/officeDocument/2006/relationships/tags" Target="../tags/tag98.xml"/><Relationship Id="rId5" Type="http://schemas.openxmlformats.org/officeDocument/2006/relationships/tags" Target="../tags/tag97.xml"/><Relationship Id="rId4" Type="http://schemas.openxmlformats.org/officeDocument/2006/relationships/tags" Target="../tags/tag96.xml"/><Relationship Id="rId3" Type="http://schemas.openxmlformats.org/officeDocument/2006/relationships/tags" Target="../tags/tag95.xml"/><Relationship Id="rId2" Type="http://schemas.openxmlformats.org/officeDocument/2006/relationships/tags" Target="../tags/tag94.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107.xml"/><Relationship Id="rId8" Type="http://schemas.openxmlformats.org/officeDocument/2006/relationships/tags" Target="../tags/tag106.xml"/><Relationship Id="rId7" Type="http://schemas.openxmlformats.org/officeDocument/2006/relationships/tags" Target="../tags/tag105.xml"/><Relationship Id="rId6" Type="http://schemas.openxmlformats.org/officeDocument/2006/relationships/tags" Target="../tags/tag104.xml"/><Relationship Id="rId5" Type="http://schemas.openxmlformats.org/officeDocument/2006/relationships/tags" Target="../tags/tag103.xml"/><Relationship Id="rId4" Type="http://schemas.openxmlformats.org/officeDocument/2006/relationships/tags" Target="../tags/tag102.xml"/><Relationship Id="rId3" Type="http://schemas.openxmlformats.org/officeDocument/2006/relationships/tags" Target="../tags/tag101.xml"/><Relationship Id="rId2" Type="http://schemas.openxmlformats.org/officeDocument/2006/relationships/tags" Target="../tags/tag100.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8" Type="http://schemas.openxmlformats.org/officeDocument/2006/relationships/tags" Target="../tags/tag114.xml"/><Relationship Id="rId7" Type="http://schemas.openxmlformats.org/officeDocument/2006/relationships/tags" Target="../tags/tag113.xml"/><Relationship Id="rId6" Type="http://schemas.openxmlformats.org/officeDocument/2006/relationships/tags" Target="../tags/tag112.xml"/><Relationship Id="rId5" Type="http://schemas.openxmlformats.org/officeDocument/2006/relationships/tags" Target="../tags/tag111.xml"/><Relationship Id="rId4" Type="http://schemas.openxmlformats.org/officeDocument/2006/relationships/tags" Target="../tags/tag110.xml"/><Relationship Id="rId3" Type="http://schemas.openxmlformats.org/officeDocument/2006/relationships/tags" Target="../tags/tag109.xml"/><Relationship Id="rId2" Type="http://schemas.openxmlformats.org/officeDocument/2006/relationships/tags" Target="../tags/tag108.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4" Type="http://schemas.openxmlformats.org/officeDocument/2006/relationships/tags" Target="../tags/tag117.xml"/><Relationship Id="rId3" Type="http://schemas.openxmlformats.org/officeDocument/2006/relationships/tags" Target="../tags/tag116.xml"/><Relationship Id="rId2" Type="http://schemas.openxmlformats.org/officeDocument/2006/relationships/tags" Target="../tags/tag115.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7" Type="http://schemas.openxmlformats.org/officeDocument/2006/relationships/tags" Target="../tags/tag123.xml"/><Relationship Id="rId6" Type="http://schemas.openxmlformats.org/officeDocument/2006/relationships/tags" Target="../tags/tag122.xml"/><Relationship Id="rId5" Type="http://schemas.openxmlformats.org/officeDocument/2006/relationships/tags" Target="../tags/tag121.xml"/><Relationship Id="rId4" Type="http://schemas.openxmlformats.org/officeDocument/2006/relationships/tags" Target="../tags/tag120.xml"/><Relationship Id="rId3" Type="http://schemas.openxmlformats.org/officeDocument/2006/relationships/tags" Target="../tags/tag119.xml"/><Relationship Id="rId2" Type="http://schemas.openxmlformats.org/officeDocument/2006/relationships/tags" Target="../tags/tag118.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6" Type="http://schemas.openxmlformats.org/officeDocument/2006/relationships/tags" Target="../tags/tag128.xml"/><Relationship Id="rId5" Type="http://schemas.openxmlformats.org/officeDocument/2006/relationships/tags" Target="../tags/tag127.xml"/><Relationship Id="rId4" Type="http://schemas.openxmlformats.org/officeDocument/2006/relationships/tags" Target="../tags/tag126.xml"/><Relationship Id="rId3" Type="http://schemas.openxmlformats.org/officeDocument/2006/relationships/tags" Target="../tags/tag125.xml"/><Relationship Id="rId2" Type="http://schemas.openxmlformats.org/officeDocument/2006/relationships/tags" Target="../tags/tag124.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5" Type="http://schemas.openxmlformats.org/officeDocument/2006/relationships/tags" Target="../tags/tag132.xml"/><Relationship Id="rId4" Type="http://schemas.openxmlformats.org/officeDocument/2006/relationships/tags" Target="../tags/tag131.xml"/><Relationship Id="rId3" Type="http://schemas.openxmlformats.org/officeDocument/2006/relationships/tags" Target="../tags/tag130.xml"/><Relationship Id="rId2" Type="http://schemas.openxmlformats.org/officeDocument/2006/relationships/tags" Target="../tags/tag129.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9" Type="http://schemas.openxmlformats.org/officeDocument/2006/relationships/tags" Target="../tags/tag140.xml"/><Relationship Id="rId8" Type="http://schemas.openxmlformats.org/officeDocument/2006/relationships/tags" Target="../tags/tag139.xml"/><Relationship Id="rId7" Type="http://schemas.openxmlformats.org/officeDocument/2006/relationships/tags" Target="../tags/tag138.xml"/><Relationship Id="rId6" Type="http://schemas.openxmlformats.org/officeDocument/2006/relationships/tags" Target="../tags/tag137.xml"/><Relationship Id="rId5" Type="http://schemas.openxmlformats.org/officeDocument/2006/relationships/tags" Target="../tags/tag136.xml"/><Relationship Id="rId4" Type="http://schemas.openxmlformats.org/officeDocument/2006/relationships/tags" Target="../tags/tag135.xml"/><Relationship Id="rId3" Type="http://schemas.openxmlformats.org/officeDocument/2006/relationships/tags" Target="../tags/tag134.xml"/><Relationship Id="rId2" Type="http://schemas.openxmlformats.org/officeDocument/2006/relationships/tags" Target="../tags/tag133.xml"/><Relationship Id="rId11" Type="http://schemas.openxmlformats.org/officeDocument/2006/relationships/tags" Target="../tags/tag142.xml"/><Relationship Id="rId10" Type="http://schemas.openxmlformats.org/officeDocument/2006/relationships/tags" Target="../tags/tag141.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8" Type="http://schemas.openxmlformats.org/officeDocument/2006/relationships/tags" Target="../tags/tag149.xml"/><Relationship Id="rId7" Type="http://schemas.openxmlformats.org/officeDocument/2006/relationships/tags" Target="../tags/tag148.xml"/><Relationship Id="rId6" Type="http://schemas.openxmlformats.org/officeDocument/2006/relationships/tags" Target="../tags/tag147.xml"/><Relationship Id="rId5" Type="http://schemas.openxmlformats.org/officeDocument/2006/relationships/tags" Target="../tags/tag146.xml"/><Relationship Id="rId4" Type="http://schemas.openxmlformats.org/officeDocument/2006/relationships/tags" Target="../tags/tag145.xml"/><Relationship Id="rId3" Type="http://schemas.openxmlformats.org/officeDocument/2006/relationships/tags" Target="../tags/tag144.xml"/><Relationship Id="rId2" Type="http://schemas.openxmlformats.org/officeDocument/2006/relationships/tags" Target="../tags/tag143.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9" Type="http://schemas.openxmlformats.org/officeDocument/2006/relationships/tags" Target="../tags/tag157.xml"/><Relationship Id="rId8" Type="http://schemas.openxmlformats.org/officeDocument/2006/relationships/tags" Target="../tags/tag156.xml"/><Relationship Id="rId7" Type="http://schemas.openxmlformats.org/officeDocument/2006/relationships/tags" Target="../tags/tag155.xml"/><Relationship Id="rId6" Type="http://schemas.openxmlformats.org/officeDocument/2006/relationships/tags" Target="../tags/tag154.xml"/><Relationship Id="rId5" Type="http://schemas.openxmlformats.org/officeDocument/2006/relationships/tags" Target="../tags/tag153.xml"/><Relationship Id="rId4" Type="http://schemas.openxmlformats.org/officeDocument/2006/relationships/tags" Target="../tags/tag152.xml"/><Relationship Id="rId3" Type="http://schemas.openxmlformats.org/officeDocument/2006/relationships/tags" Target="../tags/tag151.xml"/><Relationship Id="rId2" Type="http://schemas.openxmlformats.org/officeDocument/2006/relationships/tags" Target="../tags/tag150.xml"/><Relationship Id="rId13" Type="http://schemas.openxmlformats.org/officeDocument/2006/relationships/tags" Target="../tags/tag161.xml"/><Relationship Id="rId12" Type="http://schemas.openxmlformats.org/officeDocument/2006/relationships/tags" Target="../tags/tag160.xml"/><Relationship Id="rId11" Type="http://schemas.openxmlformats.org/officeDocument/2006/relationships/tags" Target="../tags/tag159.xml"/><Relationship Id="rId10" Type="http://schemas.openxmlformats.org/officeDocument/2006/relationships/tags" Target="../tags/tag158.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9" Type="http://schemas.openxmlformats.org/officeDocument/2006/relationships/tags" Target="../tags/tag169.xml"/><Relationship Id="rId8" Type="http://schemas.openxmlformats.org/officeDocument/2006/relationships/tags" Target="../tags/tag168.xml"/><Relationship Id="rId7" Type="http://schemas.openxmlformats.org/officeDocument/2006/relationships/tags" Target="../tags/tag167.xml"/><Relationship Id="rId6" Type="http://schemas.openxmlformats.org/officeDocument/2006/relationships/tags" Target="../tags/tag166.xml"/><Relationship Id="rId5" Type="http://schemas.openxmlformats.org/officeDocument/2006/relationships/tags" Target="../tags/tag165.xml"/><Relationship Id="rId4" Type="http://schemas.openxmlformats.org/officeDocument/2006/relationships/tags" Target="../tags/tag164.xml"/><Relationship Id="rId3" Type="http://schemas.openxmlformats.org/officeDocument/2006/relationships/tags" Target="../tags/tag163.xml"/><Relationship Id="rId2" Type="http://schemas.openxmlformats.org/officeDocument/2006/relationships/tags" Target="../tags/tag162.xml"/><Relationship Id="rId11" Type="http://schemas.openxmlformats.org/officeDocument/2006/relationships/tags" Target="../tags/tag171.xml"/><Relationship Id="rId10" Type="http://schemas.openxmlformats.org/officeDocument/2006/relationships/tags" Target="../tags/tag170.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9" Type="http://schemas.openxmlformats.org/officeDocument/2006/relationships/tags" Target="../tags/tag179.xml"/><Relationship Id="rId8" Type="http://schemas.openxmlformats.org/officeDocument/2006/relationships/tags" Target="../tags/tag178.xml"/><Relationship Id="rId7" Type="http://schemas.openxmlformats.org/officeDocument/2006/relationships/tags" Target="../tags/tag177.xml"/><Relationship Id="rId6" Type="http://schemas.openxmlformats.org/officeDocument/2006/relationships/tags" Target="../tags/tag176.xml"/><Relationship Id="rId5" Type="http://schemas.openxmlformats.org/officeDocument/2006/relationships/tags" Target="../tags/tag175.xml"/><Relationship Id="rId4" Type="http://schemas.openxmlformats.org/officeDocument/2006/relationships/tags" Target="../tags/tag174.xml"/><Relationship Id="rId3" Type="http://schemas.openxmlformats.org/officeDocument/2006/relationships/tags" Target="../tags/tag173.xml"/><Relationship Id="rId2" Type="http://schemas.openxmlformats.org/officeDocument/2006/relationships/tags" Target="../tags/tag172.xml"/><Relationship Id="rId11" Type="http://schemas.openxmlformats.org/officeDocument/2006/relationships/tags" Target="../tags/tag181.xml"/><Relationship Id="rId10" Type="http://schemas.openxmlformats.org/officeDocument/2006/relationships/tags" Target="../tags/tag180.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189.xml"/><Relationship Id="rId8" Type="http://schemas.openxmlformats.org/officeDocument/2006/relationships/tags" Target="../tags/tag188.xml"/><Relationship Id="rId7" Type="http://schemas.openxmlformats.org/officeDocument/2006/relationships/tags" Target="../tags/tag187.xml"/><Relationship Id="rId6" Type="http://schemas.openxmlformats.org/officeDocument/2006/relationships/tags" Target="../tags/tag186.xml"/><Relationship Id="rId5" Type="http://schemas.openxmlformats.org/officeDocument/2006/relationships/tags" Target="../tags/tag185.xml"/><Relationship Id="rId4" Type="http://schemas.openxmlformats.org/officeDocument/2006/relationships/tags" Target="../tags/tag184.xml"/><Relationship Id="rId3" Type="http://schemas.openxmlformats.org/officeDocument/2006/relationships/tags" Target="../tags/tag183.xml"/><Relationship Id="rId2" Type="http://schemas.openxmlformats.org/officeDocument/2006/relationships/tags" Target="../tags/tag182.xml"/><Relationship Id="rId11" Type="http://schemas.openxmlformats.org/officeDocument/2006/relationships/tags" Target="../tags/tag191.xml"/><Relationship Id="rId10" Type="http://schemas.openxmlformats.org/officeDocument/2006/relationships/tags" Target="../tags/tag190.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9" Type="http://schemas.openxmlformats.org/officeDocument/2006/relationships/tags" Target="../tags/tag199.xml"/><Relationship Id="rId8" Type="http://schemas.openxmlformats.org/officeDocument/2006/relationships/tags" Target="../tags/tag198.xml"/><Relationship Id="rId7" Type="http://schemas.openxmlformats.org/officeDocument/2006/relationships/tags" Target="../tags/tag197.xml"/><Relationship Id="rId6" Type="http://schemas.openxmlformats.org/officeDocument/2006/relationships/tags" Target="../tags/tag196.xml"/><Relationship Id="rId5" Type="http://schemas.openxmlformats.org/officeDocument/2006/relationships/tags" Target="../tags/tag195.xml"/><Relationship Id="rId4" Type="http://schemas.openxmlformats.org/officeDocument/2006/relationships/tags" Target="../tags/tag194.xml"/><Relationship Id="rId3" Type="http://schemas.openxmlformats.org/officeDocument/2006/relationships/tags" Target="../tags/tag193.xml"/><Relationship Id="rId2" Type="http://schemas.openxmlformats.org/officeDocument/2006/relationships/tags" Target="../tags/tag192.xml"/><Relationship Id="rId13" Type="http://schemas.openxmlformats.org/officeDocument/2006/relationships/tags" Target="../tags/tag203.xml"/><Relationship Id="rId12" Type="http://schemas.openxmlformats.org/officeDocument/2006/relationships/tags" Target="../tags/tag202.xml"/><Relationship Id="rId11" Type="http://schemas.openxmlformats.org/officeDocument/2006/relationships/tags" Target="../tags/tag201.xml"/><Relationship Id="rId10" Type="http://schemas.openxmlformats.org/officeDocument/2006/relationships/tags" Target="../tags/tag200.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9" Type="http://schemas.openxmlformats.org/officeDocument/2006/relationships/tags" Target="../tags/tag211.xml"/><Relationship Id="rId8" Type="http://schemas.openxmlformats.org/officeDocument/2006/relationships/tags" Target="../tags/tag210.xml"/><Relationship Id="rId7" Type="http://schemas.openxmlformats.org/officeDocument/2006/relationships/tags" Target="../tags/tag209.xml"/><Relationship Id="rId6" Type="http://schemas.openxmlformats.org/officeDocument/2006/relationships/tags" Target="../tags/tag208.xml"/><Relationship Id="rId5" Type="http://schemas.openxmlformats.org/officeDocument/2006/relationships/tags" Target="../tags/tag207.xml"/><Relationship Id="rId4" Type="http://schemas.openxmlformats.org/officeDocument/2006/relationships/tags" Target="../tags/tag206.xml"/><Relationship Id="rId3" Type="http://schemas.openxmlformats.org/officeDocument/2006/relationships/tags" Target="../tags/tag205.xml"/><Relationship Id="rId2" Type="http://schemas.openxmlformats.org/officeDocument/2006/relationships/tags" Target="../tags/tag204.xml"/><Relationship Id="rId13" Type="http://schemas.openxmlformats.org/officeDocument/2006/relationships/tags" Target="../tags/tag215.xml"/><Relationship Id="rId12" Type="http://schemas.openxmlformats.org/officeDocument/2006/relationships/tags" Target="../tags/tag214.xml"/><Relationship Id="rId11" Type="http://schemas.openxmlformats.org/officeDocument/2006/relationships/tags" Target="../tags/tag213.xml"/><Relationship Id="rId10" Type="http://schemas.openxmlformats.org/officeDocument/2006/relationships/tags" Target="../tags/tag212.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2"/>
        </a:solidFill>
        <a:effectLst/>
      </p:bgPr>
    </p:bg>
    <p:spTree>
      <p:nvGrpSpPr>
        <p:cNvPr id="1" name=""/>
        <p:cNvGrpSpPr/>
        <p:nvPr/>
      </p:nvGrpSpPr>
      <p:grpSpPr>
        <a:xfrm>
          <a:off x="0" y="0"/>
          <a:ext cx="0" cy="0"/>
          <a:chOff x="0" y="0"/>
          <a:chExt cx="0" cy="0"/>
        </a:xfrm>
      </p:grpSpPr>
      <p:grpSp>
        <p:nvGrpSpPr>
          <p:cNvPr id="7" name="组合 6"/>
          <p:cNvGrpSpPr/>
          <p:nvPr userDrawn="1">
            <p:custDataLst>
              <p:tags r:id="rId2"/>
            </p:custDataLst>
          </p:nvPr>
        </p:nvGrpSpPr>
        <p:grpSpPr>
          <a:xfrm>
            <a:off x="-127311" y="5"/>
            <a:ext cx="12429370" cy="2108195"/>
            <a:chOff x="-127311" y="5"/>
            <a:chExt cx="12429370" cy="2108195"/>
          </a:xfrm>
        </p:grpSpPr>
        <p:sp>
          <p:nvSpPr>
            <p:cNvPr id="8" name="任意多边形: 形状 7"/>
            <p:cNvSpPr/>
            <p:nvPr>
              <p:custDataLst>
                <p:tags r:id="rId3"/>
              </p:custDataLst>
            </p:nvPr>
          </p:nvSpPr>
          <p:spPr>
            <a:xfrm rot="4971377">
              <a:off x="5633770" y="-4560088"/>
              <a:ext cx="907207" cy="12429370"/>
            </a:xfrm>
            <a:custGeom>
              <a:avLst/>
              <a:gdLst>
                <a:gd name="connsiteX0" fmla="*/ 0 w 1132861"/>
                <a:gd name="connsiteY0" fmla="*/ 0 h 12429370"/>
                <a:gd name="connsiteX1" fmla="*/ 421422 w 1132861"/>
                <a:gd name="connsiteY1" fmla="*/ 52817 h 12429370"/>
                <a:gd name="connsiteX2" fmla="*/ 1132861 w 1132861"/>
                <a:gd name="connsiteY2" fmla="*/ 12429370 h 12429370"/>
                <a:gd name="connsiteX3" fmla="*/ 0 w 1132861"/>
                <a:gd name="connsiteY3" fmla="*/ 12287388 h 12429370"/>
              </a:gdLst>
              <a:ahLst/>
              <a:cxnLst>
                <a:cxn ang="0">
                  <a:pos x="connsiteX0" y="connsiteY0"/>
                </a:cxn>
                <a:cxn ang="0">
                  <a:pos x="connsiteX1" y="connsiteY1"/>
                </a:cxn>
                <a:cxn ang="0">
                  <a:pos x="connsiteX2" y="connsiteY2"/>
                </a:cxn>
                <a:cxn ang="0">
                  <a:pos x="connsiteX3" y="connsiteY3"/>
                </a:cxn>
              </a:cxnLst>
              <a:rect l="l" t="t" r="r" b="b"/>
              <a:pathLst>
                <a:path w="1132861" h="12429370">
                  <a:moveTo>
                    <a:pt x="0" y="0"/>
                  </a:moveTo>
                  <a:lnTo>
                    <a:pt x="421422" y="52817"/>
                  </a:lnTo>
                  <a:lnTo>
                    <a:pt x="1132861" y="12429370"/>
                  </a:lnTo>
                  <a:lnTo>
                    <a:pt x="0" y="12287388"/>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任意多边形: 形状 8"/>
            <p:cNvSpPr/>
            <p:nvPr>
              <p:custDataLst>
                <p:tags r:id="rId4"/>
              </p:custDataLst>
            </p:nvPr>
          </p:nvSpPr>
          <p:spPr>
            <a:xfrm rot="5400000">
              <a:off x="5215200" y="-5215203"/>
              <a:ext cx="1761592" cy="12192007"/>
            </a:xfrm>
            <a:custGeom>
              <a:avLst/>
              <a:gdLst>
                <a:gd name="connsiteX0" fmla="*/ 0 w 1930397"/>
                <a:gd name="connsiteY0" fmla="*/ 12192007 h 12192007"/>
                <a:gd name="connsiteX1" fmla="*/ 0 w 1930397"/>
                <a:gd name="connsiteY1" fmla="*/ 0 h 12192007"/>
                <a:gd name="connsiteX2" fmla="*/ 758239 w 1930397"/>
                <a:gd name="connsiteY2" fmla="*/ 0 h 12192007"/>
                <a:gd name="connsiteX3" fmla="*/ 1930397 w 1930397"/>
                <a:gd name="connsiteY3" fmla="*/ 12192007 h 12192007"/>
              </a:gdLst>
              <a:ahLst/>
              <a:cxnLst>
                <a:cxn ang="0">
                  <a:pos x="connsiteX0" y="connsiteY0"/>
                </a:cxn>
                <a:cxn ang="0">
                  <a:pos x="connsiteX1" y="connsiteY1"/>
                </a:cxn>
                <a:cxn ang="0">
                  <a:pos x="connsiteX2" y="connsiteY2"/>
                </a:cxn>
                <a:cxn ang="0">
                  <a:pos x="connsiteX3" y="connsiteY3"/>
                </a:cxn>
              </a:cxnLst>
              <a:rect l="l" t="t" r="r" b="b"/>
              <a:pathLst>
                <a:path w="1930397" h="12192007">
                  <a:moveTo>
                    <a:pt x="0" y="12192007"/>
                  </a:moveTo>
                  <a:lnTo>
                    <a:pt x="0" y="0"/>
                  </a:lnTo>
                  <a:lnTo>
                    <a:pt x="758239" y="0"/>
                  </a:lnTo>
                  <a:lnTo>
                    <a:pt x="1930397" y="1219200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形状 9"/>
            <p:cNvSpPr/>
            <p:nvPr>
              <p:custDataLst>
                <p:tags r:id="rId5"/>
              </p:custDataLst>
            </p:nvPr>
          </p:nvSpPr>
          <p:spPr>
            <a:xfrm rot="5107084">
              <a:off x="4552342" y="-3275210"/>
              <a:ext cx="536239" cy="9742831"/>
            </a:xfrm>
            <a:custGeom>
              <a:avLst/>
              <a:gdLst>
                <a:gd name="connsiteX0" fmla="*/ 0 w 587624"/>
                <a:gd name="connsiteY0" fmla="*/ 0 h 9742831"/>
                <a:gd name="connsiteX1" fmla="*/ 587624 w 587624"/>
                <a:gd name="connsiteY1" fmla="*/ 9742831 h 9742831"/>
                <a:gd name="connsiteX2" fmla="*/ 0 w 587624"/>
                <a:gd name="connsiteY2" fmla="*/ 9685968 h 9742831"/>
              </a:gdLst>
              <a:ahLst/>
              <a:cxnLst>
                <a:cxn ang="0">
                  <a:pos x="connsiteX0" y="connsiteY0"/>
                </a:cxn>
                <a:cxn ang="0">
                  <a:pos x="connsiteX1" y="connsiteY1"/>
                </a:cxn>
                <a:cxn ang="0">
                  <a:pos x="connsiteX2" y="connsiteY2"/>
                </a:cxn>
              </a:cxnLst>
              <a:rect l="l" t="t" r="r" b="b"/>
              <a:pathLst>
                <a:path w="587624" h="9742831">
                  <a:moveTo>
                    <a:pt x="0" y="0"/>
                  </a:moveTo>
                  <a:lnTo>
                    <a:pt x="587624" y="9742831"/>
                  </a:lnTo>
                  <a:lnTo>
                    <a:pt x="0" y="9685968"/>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任意多边形: 形状 10"/>
            <p:cNvSpPr/>
            <p:nvPr>
              <p:custDataLst>
                <p:tags r:id="rId6"/>
              </p:custDataLst>
            </p:nvPr>
          </p:nvSpPr>
          <p:spPr>
            <a:xfrm rot="15897560">
              <a:off x="9001004" y="-1390393"/>
              <a:ext cx="846410" cy="5663579"/>
            </a:xfrm>
            <a:custGeom>
              <a:avLst/>
              <a:gdLst>
                <a:gd name="connsiteX0" fmla="*/ 927517 w 927517"/>
                <a:gd name="connsiteY0" fmla="*/ 5663579 h 5663579"/>
                <a:gd name="connsiteX1" fmla="*/ 0 w 927517"/>
                <a:gd name="connsiteY1" fmla="*/ 5577535 h 5663579"/>
                <a:gd name="connsiteX2" fmla="*/ 419317 w 927517"/>
                <a:gd name="connsiteY2" fmla="*/ 0 h 5663579"/>
              </a:gdLst>
              <a:ahLst/>
              <a:cxnLst>
                <a:cxn ang="0">
                  <a:pos x="connsiteX0" y="connsiteY0"/>
                </a:cxn>
                <a:cxn ang="0">
                  <a:pos x="connsiteX1" y="connsiteY1"/>
                </a:cxn>
                <a:cxn ang="0">
                  <a:pos x="connsiteX2" y="connsiteY2"/>
                </a:cxn>
              </a:cxnLst>
              <a:rect l="l" t="t" r="r" b="b"/>
              <a:pathLst>
                <a:path w="927517" h="5663579">
                  <a:moveTo>
                    <a:pt x="927517" y="5663579"/>
                  </a:moveTo>
                  <a:lnTo>
                    <a:pt x="0" y="5577535"/>
                  </a:lnTo>
                  <a:lnTo>
                    <a:pt x="419317" y="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 name="等腰三角形 11"/>
          <p:cNvSpPr/>
          <p:nvPr userDrawn="1">
            <p:custDataLst>
              <p:tags r:id="rId7"/>
            </p:custDataLst>
          </p:nvPr>
        </p:nvSpPr>
        <p:spPr>
          <a:xfrm rot="16200000">
            <a:off x="7826138" y="2492134"/>
            <a:ext cx="997432" cy="7734300"/>
          </a:xfrm>
          <a:prstGeom prst="triangle">
            <a:avLst>
              <a:gd name="adj"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ctrTitle" hasCustomPrompt="1"/>
            <p:custDataLst>
              <p:tags r:id="rId8"/>
            </p:custDataLst>
          </p:nvPr>
        </p:nvSpPr>
        <p:spPr>
          <a:xfrm>
            <a:off x="2730319" y="2702794"/>
            <a:ext cx="7117545" cy="1118535"/>
          </a:xfrm>
        </p:spPr>
        <p:txBody>
          <a:bodyPr lIns="90000" tIns="46800" rIns="90000" bIns="46800" anchor="b" anchorCtr="0">
            <a:normAutofit/>
          </a:bodyPr>
          <a:lstStyle>
            <a:lvl1pPr algn="ctr">
              <a:defRPr sz="6600" spc="600" baseline="0">
                <a:solidFill>
                  <a:schemeClr val="tx1">
                    <a:lumMod val="85000"/>
                    <a:lumOff val="15000"/>
                  </a:schemeClr>
                </a:solidFill>
                <a:ea typeface="汉仪旗黑-85S" panose="00020600040101010101" pitchFamily="18" charset="-122"/>
              </a:defRPr>
            </a:lvl1pPr>
          </a:lstStyle>
          <a:p>
            <a:r>
              <a:rPr lang="zh-CN" altLang="en-US" dirty="0"/>
              <a:t>编辑标题</a:t>
            </a:r>
            <a:endParaRPr lang="zh-CN" altLang="en-US" dirty="0"/>
          </a:p>
        </p:txBody>
      </p:sp>
      <p:sp>
        <p:nvSpPr>
          <p:cNvPr id="3" name="副标题 2"/>
          <p:cNvSpPr>
            <a:spLocks noGrp="1"/>
          </p:cNvSpPr>
          <p:nvPr>
            <p:ph type="subTitle" idx="1" hasCustomPrompt="1"/>
            <p:custDataLst>
              <p:tags r:id="rId9"/>
            </p:custDataLst>
          </p:nvPr>
        </p:nvSpPr>
        <p:spPr>
          <a:xfrm>
            <a:off x="2730319" y="3886684"/>
            <a:ext cx="7117545" cy="676319"/>
          </a:xfrm>
        </p:spPr>
        <p:txBody>
          <a:bodyPr lIns="90000" tIns="46800" rIns="90000" bIns="46800" anchor="t">
            <a:normAutofit/>
          </a:bodyPr>
          <a:lstStyle>
            <a:lvl1pPr marL="0" indent="0" algn="ctr" eaLnBrk="1" fontAlgn="auto" latinLnBrk="0" hangingPunct="1">
              <a:lnSpc>
                <a:spcPct val="100000"/>
              </a:lnSpc>
              <a:buNone/>
              <a:defRPr sz="2800" u="none" strike="noStrike" kern="1200" cap="none" spc="200" normalizeH="0" baseline="0">
                <a:solidFill>
                  <a:schemeClr val="tx1">
                    <a:lumMod val="85000"/>
                    <a:lumOff val="1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11"/>
            </p:custDataLst>
          </p:nvPr>
        </p:nvSpPr>
        <p:spPr/>
        <p:txBody>
          <a:bodyPr/>
          <a:lstStyle/>
          <a:p>
            <a:endParaRPr lang="zh-CN" altLang="en-US" dirty="0"/>
          </a:p>
        </p:txBody>
      </p:sp>
      <p:sp>
        <p:nvSpPr>
          <p:cNvPr id="18" name="灯片编号占位符 17"/>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dirty="0"/>
          </a:p>
        </p:txBody>
      </p:sp>
      <p:sp>
        <p:nvSpPr>
          <p:cNvPr id="5" name="文本占位符 4"/>
          <p:cNvSpPr>
            <a:spLocks noGrp="1"/>
          </p:cNvSpPr>
          <p:nvPr>
            <p:ph type="body" sz="quarter" idx="13" hasCustomPrompt="1"/>
            <p:custDataLst>
              <p:tags r:id="rId13"/>
            </p:custDataLst>
          </p:nvPr>
        </p:nvSpPr>
        <p:spPr>
          <a:xfrm>
            <a:off x="3630542" y="4681986"/>
            <a:ext cx="2523129" cy="412826"/>
          </a:xfrm>
        </p:spPr>
        <p:txBody>
          <a:bodyPr lIns="90000" tIns="46800" rIns="90000" bIns="46800" anchor="ctr" anchorCtr="0">
            <a:normAutofit/>
          </a:bodyPr>
          <a:lstStyle>
            <a:lvl1pPr marL="0" indent="0" algn="r">
              <a:lnSpc>
                <a:spcPct val="100000"/>
              </a:lnSpc>
              <a:buNone/>
              <a:defRPr sz="1800">
                <a:solidFill>
                  <a:schemeClr val="tx1">
                    <a:lumMod val="85000"/>
                    <a:lumOff val="15000"/>
                  </a:schemeClr>
                </a:solidFill>
              </a:defRPr>
            </a:lvl1pPr>
          </a:lstStyle>
          <a:p>
            <a:pPr lvl="0"/>
            <a:r>
              <a:rPr lang="zh-CN" altLang="en-US" dirty="0"/>
              <a:t>编辑文本</a:t>
            </a:r>
            <a:endParaRPr lang="zh-CN" altLang="en-US" dirty="0"/>
          </a:p>
        </p:txBody>
      </p:sp>
      <p:sp>
        <p:nvSpPr>
          <p:cNvPr id="13" name="文本占位符 12"/>
          <p:cNvSpPr>
            <a:spLocks noGrp="1"/>
          </p:cNvSpPr>
          <p:nvPr>
            <p:ph type="body" sz="quarter" idx="14" hasCustomPrompt="1"/>
            <p:custDataLst>
              <p:tags r:id="rId14"/>
            </p:custDataLst>
          </p:nvPr>
        </p:nvSpPr>
        <p:spPr>
          <a:xfrm>
            <a:off x="6402188" y="4681986"/>
            <a:ext cx="2523127" cy="412826"/>
          </a:xfrm>
        </p:spPr>
        <p:txBody>
          <a:bodyPr lIns="90000" tIns="46800" rIns="90000" bIns="46800" anchor="ctr" anchorCtr="0">
            <a:normAutofit/>
          </a:bodyPr>
          <a:lstStyle>
            <a:lvl1pPr marL="0" indent="0" algn="l">
              <a:lnSpc>
                <a:spcPct val="100000"/>
              </a:lnSpc>
              <a:buNone/>
              <a:defRPr sz="1800">
                <a:solidFill>
                  <a:schemeClr val="tx1">
                    <a:lumMod val="85000"/>
                    <a:lumOff val="15000"/>
                  </a:schemeClr>
                </a:solidFill>
              </a:defRPr>
            </a:lvl1pPr>
          </a:lstStyle>
          <a:p>
            <a:pPr lvl="0"/>
            <a:r>
              <a:rPr lang="zh-CN" altLang="en-US" dirty="0"/>
              <a:t>编辑文本</a:t>
            </a:r>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952508"/>
            <a:ext cx="10852237"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grpSp>
        <p:nvGrpSpPr>
          <p:cNvPr id="7" name="组合 6"/>
          <p:cNvGrpSpPr/>
          <p:nvPr userDrawn="1">
            <p:custDataLst>
              <p:tags r:id="rId2"/>
            </p:custDataLst>
          </p:nvPr>
        </p:nvGrpSpPr>
        <p:grpSpPr>
          <a:xfrm>
            <a:off x="4001597" y="5613400"/>
            <a:ext cx="8190403" cy="1244600"/>
            <a:chOff x="4001597" y="5613400"/>
            <a:chExt cx="8190403" cy="1244600"/>
          </a:xfrm>
        </p:grpSpPr>
        <p:sp>
          <p:nvSpPr>
            <p:cNvPr id="8" name="任意多边形: 形状 7"/>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dirty="0"/>
            </a:p>
          </p:txBody>
        </p:sp>
        <p:sp>
          <p:nvSpPr>
            <p:cNvPr id="9" name="等腰三角形 8"/>
            <p:cNvSpPr/>
            <p:nvPr>
              <p:custDataLst>
                <p:tags r:id="rId4"/>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a:p>
          </p:txBody>
        </p:sp>
      </p:grpSp>
      <p:grpSp>
        <p:nvGrpSpPr>
          <p:cNvPr id="10" name="组合 9"/>
          <p:cNvGrpSpPr/>
          <p:nvPr userDrawn="1">
            <p:custDataLst>
              <p:tags r:id="rId5"/>
            </p:custDataLst>
          </p:nvPr>
        </p:nvGrpSpPr>
        <p:grpSpPr>
          <a:xfrm>
            <a:off x="5187002" y="2377388"/>
            <a:ext cx="570170" cy="707886"/>
            <a:chOff x="10608342" y="5053054"/>
            <a:chExt cx="1583658" cy="1966165"/>
          </a:xfrm>
        </p:grpSpPr>
        <p:sp>
          <p:nvSpPr>
            <p:cNvPr id="11" name="任意多边形: 形状 10"/>
            <p:cNvSpPr/>
            <p:nvPr>
              <p:custDataLst>
                <p:tags r:id="rId6"/>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a:p>
          </p:txBody>
        </p:sp>
        <p:sp>
          <p:nvSpPr>
            <p:cNvPr id="12" name="等腰三角形 11"/>
            <p:cNvSpPr/>
            <p:nvPr>
              <p:custDataLst>
                <p:tags r:id="rId7"/>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10000"/>
            </a:bodyPr>
            <a:lstStyle/>
            <a:p>
              <a:pPr algn="ctr"/>
              <a:endParaRPr lang="zh-CN" altLang="en-US"/>
            </a:p>
          </p:txBody>
        </p:sp>
      </p:grpSp>
      <p:grpSp>
        <p:nvGrpSpPr>
          <p:cNvPr id="14" name="组合 13"/>
          <p:cNvGrpSpPr/>
          <p:nvPr userDrawn="1">
            <p:custDataLst>
              <p:tags r:id="rId8"/>
            </p:custDataLst>
          </p:nvPr>
        </p:nvGrpSpPr>
        <p:grpSpPr>
          <a:xfrm rot="10800000">
            <a:off x="-1" y="0"/>
            <a:ext cx="12192000" cy="1244600"/>
            <a:chOff x="4001597" y="5613400"/>
            <a:chExt cx="8190403" cy="1244600"/>
          </a:xfrm>
        </p:grpSpPr>
        <p:sp>
          <p:nvSpPr>
            <p:cNvPr id="15" name="任意多边形: 形状 14"/>
            <p:cNvSpPr/>
            <p:nvPr>
              <p:custDataLst>
                <p:tags r:id="rId9"/>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a:p>
          </p:txBody>
        </p:sp>
        <p:sp>
          <p:nvSpPr>
            <p:cNvPr id="16" name="等腰三角形 15"/>
            <p:cNvSpPr/>
            <p:nvPr>
              <p:custDataLst>
                <p:tags r:id="rId10"/>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a:p>
          </p:txBody>
        </p:sp>
      </p:grpSp>
      <p:sp>
        <p:nvSpPr>
          <p:cNvPr id="2" name="标题 1"/>
          <p:cNvSpPr>
            <a:spLocks noGrp="1"/>
          </p:cNvSpPr>
          <p:nvPr>
            <p:ph type="title" hasCustomPrompt="1"/>
            <p:custDataLst>
              <p:tags r:id="rId11"/>
            </p:custDataLst>
          </p:nvPr>
        </p:nvSpPr>
        <p:spPr>
          <a:xfrm>
            <a:off x="3500907" y="3090044"/>
            <a:ext cx="5190185" cy="740727"/>
          </a:xfrm>
        </p:spPr>
        <p:txBody>
          <a:bodyPr lIns="90170" tIns="46990" rIns="90170" bIns="0" anchor="b" anchorCtr="0">
            <a:normAutofit/>
          </a:bodyPr>
          <a:lstStyle>
            <a:lvl1pPr algn="ctr">
              <a:defRPr sz="4000" u="none" strike="noStrike" kern="1200" cap="none" spc="300" normalizeH="0">
                <a:solidFill>
                  <a:schemeClr val="tx1">
                    <a:lumMod val="85000"/>
                    <a:lumOff val="15000"/>
                  </a:schemeClr>
                </a:solidFill>
                <a:uFillTx/>
                <a:latin typeface="Arial" panose="020B0604020202020204" pitchFamily="34" charset="0"/>
                <a:ea typeface="汉仪旗黑-85S" panose="00020600040101010101" pitchFamily="18" charset="-122"/>
              </a:defRPr>
            </a:lvl1pPr>
          </a:lstStyle>
          <a:p>
            <a:r>
              <a:rPr lang="zh-CN" altLang="en-US" dirty="0"/>
              <a:t>单击此处编辑标题</a:t>
            </a:r>
            <a:endParaRPr lang="zh-CN" altLang="en-US" dirty="0"/>
          </a:p>
        </p:txBody>
      </p:sp>
      <p:sp>
        <p:nvSpPr>
          <p:cNvPr id="3" name="文本占位符 2"/>
          <p:cNvSpPr>
            <a:spLocks noGrp="1"/>
          </p:cNvSpPr>
          <p:nvPr>
            <p:ph type="body" idx="1"/>
            <p:custDataLst>
              <p:tags r:id="rId12"/>
            </p:custDataLst>
          </p:nvPr>
        </p:nvSpPr>
        <p:spPr>
          <a:xfrm>
            <a:off x="3500907" y="3883113"/>
            <a:ext cx="5190185" cy="1477027"/>
          </a:xfrm>
        </p:spPr>
        <p:txBody>
          <a:bodyPr lIns="90170" tIns="0" rIns="90170" bIns="46990">
            <a:normAutofit/>
          </a:bodyPr>
          <a:lstStyle>
            <a:lvl1pPr marL="0" indent="0" algn="ctr" eaLnBrk="1" fontAlgn="auto" latinLnBrk="0" hangingPunct="1">
              <a:buNone/>
              <a:defRPr kumimoji="0" lang="zh-CN" altLang="en-US" sz="20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13"/>
            </p:custDataLst>
          </p:nvPr>
        </p:nvSpPr>
        <p:spPr/>
        <p:txBody>
          <a:bodyPr>
            <a:normAutofit/>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4"/>
            </p:custDataLst>
          </p:nvPr>
        </p:nvSpPr>
        <p:spPr/>
        <p:txBody>
          <a:bodyPr>
            <a:normAutofit/>
          </a:bodyPr>
          <a:lstStyle/>
          <a:p>
            <a:endParaRPr lang="zh-CN" altLang="en-US"/>
          </a:p>
        </p:txBody>
      </p:sp>
      <p:sp>
        <p:nvSpPr>
          <p:cNvPr id="6" name="灯片编号占位符 5"/>
          <p:cNvSpPr>
            <a:spLocks noGrp="1"/>
          </p:cNvSpPr>
          <p:nvPr>
            <p:ph type="sldNum" sz="quarter" idx="12"/>
            <p:custDataLst>
              <p:tags r:id="rId15"/>
            </p:custDataLst>
          </p:nvPr>
        </p:nvSpPr>
        <p:spPr/>
        <p:txBody>
          <a:bodyPr>
            <a:normAutofit/>
          </a:bodyPr>
          <a:lstStyle/>
          <a:p>
            <a:fld id="{49AE70B2-8BF9-45C0-BB95-33D1B9D3A854}"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90170" tIns="46990" rIns="90170" bIns="4699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3"/>
            </p:custDataLst>
          </p:nvPr>
        </p:nvSpPr>
        <p:spPr>
          <a:xfrm>
            <a:off x="669930" y="952508"/>
            <a:ext cx="5283242"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4"/>
            </p:custDataLst>
          </p:nvPr>
        </p:nvSpPr>
        <p:spPr>
          <a:xfrm>
            <a:off x="6238877" y="952508"/>
            <a:ext cx="5283242" cy="5388907"/>
          </a:xfrm>
        </p:spPr>
        <p:txBody>
          <a:bodyPr lIns="90170" tIns="46990" rIns="90170" bIns="46990">
            <a:normAutofit/>
          </a:bodyPr>
          <a:lstStyle>
            <a:lvl1pPr>
              <a:defRPr sz="1600" baseline="0">
                <a:solidFill>
                  <a:schemeClr val="tx1">
                    <a:lumMod val="85000"/>
                    <a:lumOff val="15000"/>
                  </a:schemeClr>
                </a:solidFill>
                <a:latin typeface="Arial" panose="020B0604020202020204" pitchFamily="34" charset="0"/>
                <a:ea typeface="微软雅黑" panose="020B0503020204020204" charset="-122"/>
              </a:defRPr>
            </a:lvl1pPr>
            <a:lvl2pPr>
              <a:defRPr sz="1600" baseline="0">
                <a:solidFill>
                  <a:schemeClr val="tx1">
                    <a:lumMod val="85000"/>
                    <a:lumOff val="15000"/>
                  </a:schemeClr>
                </a:solidFill>
                <a:latin typeface="Arial" panose="020B0604020202020204" pitchFamily="34" charset="0"/>
                <a:ea typeface="微软雅黑" panose="020B0503020204020204" charset="-122"/>
              </a:defRPr>
            </a:lvl2pPr>
            <a:lvl3pPr>
              <a:defRPr sz="1600" baseline="0">
                <a:solidFill>
                  <a:schemeClr val="tx1">
                    <a:lumMod val="85000"/>
                    <a:lumOff val="15000"/>
                  </a:schemeClr>
                </a:solidFill>
                <a:latin typeface="Arial" panose="020B0604020202020204" pitchFamily="34" charset="0"/>
                <a:ea typeface="微软雅黑" panose="020B0503020204020204" charset="-122"/>
              </a:defRPr>
            </a:lvl3pPr>
            <a:lvl4pPr>
              <a:defRPr sz="1600" baseline="0">
                <a:solidFill>
                  <a:schemeClr val="tx1">
                    <a:lumMod val="85000"/>
                    <a:lumOff val="15000"/>
                  </a:schemeClr>
                </a:solidFill>
                <a:latin typeface="Arial" panose="020B0604020202020204" pitchFamily="34" charset="0"/>
                <a:ea typeface="微软雅黑" panose="020B0503020204020204" charset="-122"/>
              </a:defRPr>
            </a:lvl4pPr>
            <a:lvl5pPr>
              <a:defRPr sz="160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lIns="90170" tIns="46990" rIns="90170" bIns="46990">
            <a:normAutofit/>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lIns="90170" tIns="46990" rIns="90170" bIns="46990">
            <a:normAutofit/>
          </a:bodyPr>
          <a:lstStyle/>
          <a:p>
            <a:endParaRPr lang="zh-CN" altLang="en-US"/>
          </a:p>
        </p:txBody>
      </p:sp>
      <p:sp>
        <p:nvSpPr>
          <p:cNvPr id="7" name="灯片编号占位符 6"/>
          <p:cNvSpPr>
            <a:spLocks noGrp="1"/>
          </p:cNvSpPr>
          <p:nvPr>
            <p:ph type="sldNum" sz="quarter" idx="12"/>
            <p:custDataLst>
              <p:tags r:id="rId7"/>
            </p:custDataLst>
          </p:nvPr>
        </p:nvSpPr>
        <p:spPr/>
        <p:txBody>
          <a:bodyPr lIns="90170" tIns="46990" rIns="90170" bIns="46990">
            <a:normAutofit/>
          </a:bodyPr>
          <a:lstStyle/>
          <a:p>
            <a:fld id="{49AE70B2-8BF9-45C0-BB95-33D1B9D3A85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952508"/>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952508"/>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406525"/>
            <a:ext cx="5283242"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grpSp>
        <p:nvGrpSpPr>
          <p:cNvPr id="9" name="组合 8"/>
          <p:cNvGrpSpPr/>
          <p:nvPr userDrawn="1">
            <p:custDataLst>
              <p:tags r:id="rId2"/>
            </p:custDataLst>
          </p:nvPr>
        </p:nvGrpSpPr>
        <p:grpSpPr>
          <a:xfrm>
            <a:off x="10608342" y="5053054"/>
            <a:ext cx="1583658" cy="1966165"/>
            <a:chOff x="10608342" y="5053054"/>
            <a:chExt cx="1583658" cy="1966165"/>
          </a:xfrm>
        </p:grpSpPr>
        <p:sp>
          <p:nvSpPr>
            <p:cNvPr id="10" name="任意多边形: 形状 9"/>
            <p:cNvSpPr/>
            <p:nvPr>
              <p:custDataLst>
                <p:tags r:id="rId3"/>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p:cNvSpPr/>
            <p:nvPr>
              <p:custDataLst>
                <p:tags r:id="rId4"/>
              </p:custDataLst>
            </p:nvPr>
          </p:nvSpPr>
          <p:spPr>
            <a:xfrm>
              <a:off x="10960100" y="5207000"/>
              <a:ext cx="1231900" cy="1651000"/>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5"/>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6"/>
            </p:custDataLst>
          </p:nvPr>
        </p:nvSpPr>
        <p:spPr/>
        <p:txBody>
          <a:bodyPr/>
          <a:lstStyle/>
          <a:p>
            <a:endParaRPr lang="zh-CN" altLang="en-US" dirty="0"/>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1pPr>
            <a:lvl2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2pPr>
            <a:lvl3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3pPr>
            <a:lvl4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4pPr>
            <a:lvl5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388907"/>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3588374" y="2588654"/>
            <a:ext cx="5015250" cy="1519707"/>
          </a:xfrm>
        </p:spPr>
        <p:txBody>
          <a:bodyPr vert="horz" lIns="90170" tIns="46990" rIns="90170" bIns="46990" rtlCol="0" anchor="ctr" anchorCtr="0">
            <a:normAutofit/>
          </a:bodyPr>
          <a:lstStyle>
            <a:lvl1pPr marL="0" marR="0" algn="ctr" defTabSz="914400" rtl="0" eaLnBrk="1" fontAlgn="auto" latinLnBrk="0" hangingPunct="1">
              <a:lnSpc>
                <a:spcPct val="100000"/>
              </a:lnSpc>
              <a:buNone/>
              <a:defRPr kumimoji="0" lang="zh-CN" altLang="en-US" sz="8000" b="1" i="0" u="none" strike="noStrike" kern="1200" cap="none" spc="600" normalizeH="0" baseline="0" noProof="1" dirty="0">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lvl="0"/>
            <a:r>
              <a:rPr dirty="0">
                <a:sym typeface="+mn-ea"/>
              </a:rPr>
              <a:t>编辑标题</a:t>
            </a:r>
            <a:endParaRPr dirty="0">
              <a:sym typeface="+mn-ea"/>
            </a:endParaRPr>
          </a:p>
        </p:txBody>
      </p:sp>
      <p:sp>
        <p:nvSpPr>
          <p:cNvPr id="3" name="日期占位符 2"/>
          <p:cNvSpPr>
            <a:spLocks noGrp="1"/>
          </p:cNvSpPr>
          <p:nvPr>
            <p:ph type="dt" sz="half" idx="10"/>
            <p:custDataLst>
              <p:tags r:id="rId3"/>
            </p:custDataLst>
          </p:nvPr>
        </p:nvSpPr>
        <p:spPr/>
        <p:txBody>
          <a:bodyPr lIns="90170" tIns="46990" rIns="90170" bIns="46990">
            <a:normAutofit/>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lIns="90170" tIns="46990" rIns="90170" bIns="46990">
            <a:normAutofit/>
          </a:bodyPr>
          <a:lstStyle/>
          <a:p>
            <a:endParaRPr lang="zh-CN" altLang="en-US"/>
          </a:p>
        </p:txBody>
      </p:sp>
      <p:sp>
        <p:nvSpPr>
          <p:cNvPr id="5" name="灯片编号占位符 4"/>
          <p:cNvSpPr>
            <a:spLocks noGrp="1"/>
          </p:cNvSpPr>
          <p:nvPr>
            <p:ph type="sldNum" sz="quarter" idx="12"/>
            <p:custDataLst>
              <p:tags r:id="rId5"/>
            </p:custDataLst>
          </p:nvPr>
        </p:nvSpPr>
        <p:spPr/>
        <p:txBody>
          <a:bodyPr lIns="90170" tIns="46990" rIns="90170" bIns="46990">
            <a:normAutofit/>
          </a:bodyPr>
          <a:lstStyle/>
          <a:p>
            <a:fld id="{49AE70B2-8BF9-45C0-BB95-33D1B9D3A854}" type="slidenum">
              <a:rPr lang="zh-CN" altLang="en-US" smtClean="0"/>
            </a:fld>
            <a:endParaRPr lang="zh-CN" altLang="en-US"/>
          </a:p>
        </p:txBody>
      </p:sp>
      <p:grpSp>
        <p:nvGrpSpPr>
          <p:cNvPr id="6" name="组合 5"/>
          <p:cNvGrpSpPr/>
          <p:nvPr userDrawn="1">
            <p:custDataLst>
              <p:tags r:id="rId6"/>
            </p:custDataLst>
          </p:nvPr>
        </p:nvGrpSpPr>
        <p:grpSpPr>
          <a:xfrm flipH="1">
            <a:off x="8603626" y="3112882"/>
            <a:ext cx="436739" cy="542227"/>
            <a:chOff x="10608342" y="5053054"/>
            <a:chExt cx="1583658" cy="1966165"/>
          </a:xfrm>
        </p:grpSpPr>
        <p:sp>
          <p:nvSpPr>
            <p:cNvPr id="7" name="任意多边形: 形状 6"/>
            <p:cNvSpPr/>
            <p:nvPr>
              <p:custDataLst>
                <p:tags r:id="rId7"/>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170" tIns="46990" rIns="90170" bIns="46990" rtlCol="0" anchor="ctr">
              <a:normAutofit/>
            </a:bodyPr>
            <a:lstStyle/>
            <a:p>
              <a:pPr algn="ctr"/>
              <a:endParaRPr lang="zh-CN" altLang="en-US" dirty="0"/>
            </a:p>
          </p:txBody>
        </p:sp>
        <p:sp>
          <p:nvSpPr>
            <p:cNvPr id="8" name="等腰三角形 7"/>
            <p:cNvSpPr/>
            <p:nvPr>
              <p:custDataLst>
                <p:tags r:id="rId8"/>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0170" tIns="46990" rIns="90170" bIns="46990" rtlCol="0" anchor="ctr">
              <a:normAutofit fontScale="55000" lnSpcReduction="20000"/>
            </a:bodyPr>
            <a:lstStyle/>
            <a:p>
              <a:pPr algn="ctr"/>
              <a:endParaRPr lang="zh-CN" altLang="en-US" dirty="0"/>
            </a:p>
          </p:txBody>
        </p:sp>
      </p:grpSp>
      <p:grpSp>
        <p:nvGrpSpPr>
          <p:cNvPr id="9" name="组合 8"/>
          <p:cNvGrpSpPr/>
          <p:nvPr userDrawn="1">
            <p:custDataLst>
              <p:tags r:id="rId9"/>
            </p:custDataLst>
          </p:nvPr>
        </p:nvGrpSpPr>
        <p:grpSpPr>
          <a:xfrm>
            <a:off x="3151635" y="3119499"/>
            <a:ext cx="436739" cy="542227"/>
            <a:chOff x="10608342" y="5053054"/>
            <a:chExt cx="1583658" cy="1966165"/>
          </a:xfrm>
        </p:grpSpPr>
        <p:sp>
          <p:nvSpPr>
            <p:cNvPr id="10" name="任意多边形: 形状 9"/>
            <p:cNvSpPr/>
            <p:nvPr>
              <p:custDataLst>
                <p:tags r:id="rId10"/>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170" tIns="46990" rIns="90170" bIns="46990" rtlCol="0" anchor="ctr">
              <a:normAutofit/>
            </a:bodyPr>
            <a:lstStyle/>
            <a:p>
              <a:pPr algn="ctr"/>
              <a:endParaRPr lang="zh-CN" altLang="en-US">
                <a:solidFill>
                  <a:schemeClr val="bg1"/>
                </a:solidFill>
              </a:endParaRPr>
            </a:p>
          </p:txBody>
        </p:sp>
        <p:sp>
          <p:nvSpPr>
            <p:cNvPr id="11" name="等腰三角形 10"/>
            <p:cNvSpPr/>
            <p:nvPr>
              <p:custDataLst>
                <p:tags r:id="rId11"/>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0170" tIns="46990" rIns="90170" bIns="46990" rtlCol="0" anchor="ctr">
              <a:normAutofit fontScale="55000" lnSpcReduction="20000"/>
            </a:bodyPr>
            <a:lstStyle/>
            <a:p>
              <a:pPr algn="ctr"/>
              <a:endParaRPr lang="zh-CN" altLang="en-US" dirty="0"/>
            </a:p>
          </p:txBody>
        </p:sp>
      </p:gr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2"/>
            </p:custDataLst>
          </p:nvPr>
        </p:nvGrpSpPr>
        <p:grpSpPr>
          <a:xfrm>
            <a:off x="4001597" y="6045200"/>
            <a:ext cx="8190403" cy="812800"/>
            <a:chOff x="4001597" y="5613400"/>
            <a:chExt cx="8190403" cy="1244600"/>
          </a:xfrm>
        </p:grpSpPr>
        <p:sp>
          <p:nvSpPr>
            <p:cNvPr id="9" name="任意多边形: 形状 8"/>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等腰三角形 9"/>
            <p:cNvSpPr/>
            <p:nvPr>
              <p:custDataLst>
                <p:tags r:id="rId4"/>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userDrawn="1">
            <p:ph type="title" hasCustomPrompt="1"/>
            <p:custDataLst>
              <p:tags r:id="rId5"/>
            </p:custDataLst>
          </p:nvPr>
        </p:nvSpPr>
        <p:spPr>
          <a:xfrm>
            <a:off x="838200" y="794326"/>
            <a:ext cx="10515600" cy="540484"/>
          </a:xfrm>
        </p:spPr>
        <p:txBody>
          <a:bodyPr>
            <a:normAutofit/>
          </a:bodyPr>
          <a:lstStyle>
            <a:lvl1pPr>
              <a:defRPr sz="2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a:t>单击此处添加标题</a:t>
            </a:r>
            <a:endParaRPr lang="zh-CN" altLang="en-US" dirty="0"/>
          </a:p>
        </p:txBody>
      </p:sp>
      <p:sp>
        <p:nvSpPr>
          <p:cNvPr id="3" name="日期占位符 2"/>
          <p:cNvSpPr>
            <a:spLocks noGrp="1"/>
          </p:cNvSpPr>
          <p:nvPr userDrawn="1">
            <p:ph type="dt" sz="half" idx="10"/>
            <p:custDataLst>
              <p:tags r:id="rId6"/>
            </p:custDataLst>
          </p:nvPr>
        </p:nvSpPr>
        <p:spPr/>
        <p:txBody>
          <a:bodyPr/>
          <a:lstStyle>
            <a:lvl1pPr>
              <a:defRPr baseline="0">
                <a:latin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7"/>
            </p:custDataLst>
          </p:nvPr>
        </p:nvSpPr>
        <p:spPr/>
        <p:txBody>
          <a:bodyPr/>
          <a:lstStyle>
            <a:lvl1pPr>
              <a:defRPr baseline="0">
                <a:latin typeface="微软雅黑" panose="020B0503020204020204" charset="-122"/>
              </a:defRPr>
            </a:lvl1pPr>
          </a:lstStyle>
          <a:p>
            <a:endParaRPr lang="zh-CN" altLang="en-US" dirty="0"/>
          </a:p>
        </p:txBody>
      </p:sp>
      <p:sp>
        <p:nvSpPr>
          <p:cNvPr id="5" name="灯片编号占位符 4"/>
          <p:cNvSpPr>
            <a:spLocks noGrp="1"/>
          </p:cNvSpPr>
          <p:nvPr userDrawn="1">
            <p:ph type="sldNum" sz="quarter" idx="12"/>
            <p:custDataLst>
              <p:tags r:id="rId8"/>
            </p:custDataLst>
          </p:nvPr>
        </p:nvSpPr>
        <p:spPr/>
        <p:txBody>
          <a:bodyPr/>
          <a:lstStyle>
            <a:lvl1pPr>
              <a:defRPr baseline="0">
                <a:latin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292735" y="304165"/>
            <a:ext cx="11606530" cy="62496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charset="-122"/>
            </a:endParaRPr>
          </a:p>
        </p:txBody>
      </p:sp>
      <p:grpSp>
        <p:nvGrpSpPr>
          <p:cNvPr id="11" name="组合 10"/>
          <p:cNvGrpSpPr/>
          <p:nvPr userDrawn="1">
            <p:custDataLst>
              <p:tags r:id="rId3"/>
            </p:custDataLst>
          </p:nvPr>
        </p:nvGrpSpPr>
        <p:grpSpPr>
          <a:xfrm rot="16200000">
            <a:off x="11009630" y="351790"/>
            <a:ext cx="737870" cy="916305"/>
            <a:chOff x="10608342" y="5053054"/>
            <a:chExt cx="1583658" cy="1966165"/>
          </a:xfrm>
        </p:grpSpPr>
        <p:sp>
          <p:nvSpPr>
            <p:cNvPr id="12" name="任意多边形: 形状 11"/>
            <p:cNvSpPr/>
            <p:nvPr>
              <p:custDataLst>
                <p:tags r:id="rId4"/>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sp>
          <p:nvSpPr>
            <p:cNvPr id="13" name="等腰三角形 12"/>
            <p:cNvSpPr/>
            <p:nvPr>
              <p:custDataLst>
                <p:tags r:id="rId5"/>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grpSp>
        <p:nvGrpSpPr>
          <p:cNvPr id="14" name="组合 13"/>
          <p:cNvGrpSpPr/>
          <p:nvPr userDrawn="1">
            <p:custDataLst>
              <p:tags r:id="rId6"/>
            </p:custDataLst>
          </p:nvPr>
        </p:nvGrpSpPr>
        <p:grpSpPr>
          <a:xfrm rot="5400000">
            <a:off x="443865" y="5584825"/>
            <a:ext cx="737870" cy="916305"/>
            <a:chOff x="10608342" y="5053054"/>
            <a:chExt cx="1583658" cy="1966165"/>
          </a:xfrm>
        </p:grpSpPr>
        <p:sp>
          <p:nvSpPr>
            <p:cNvPr id="16" name="任意多边形: 形状 15"/>
            <p:cNvSpPr/>
            <p:nvPr>
              <p:custDataLst>
                <p:tags r:id="rId7"/>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sp>
          <p:nvSpPr>
            <p:cNvPr id="17" name="等腰三角形 16"/>
            <p:cNvSpPr/>
            <p:nvPr>
              <p:custDataLst>
                <p:tags r:id="rId8"/>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sp>
        <p:nvSpPr>
          <p:cNvPr id="2" name="标题 1"/>
          <p:cNvSpPr>
            <a:spLocks noGrp="1"/>
          </p:cNvSpPr>
          <p:nvPr>
            <p:ph type="title" hasCustomPrompt="1"/>
            <p:custDataLst>
              <p:tags r:id="rId9"/>
            </p:custDataLst>
          </p:nvPr>
        </p:nvSpPr>
        <p:spPr>
          <a:xfrm>
            <a:off x="1281600" y="1249200"/>
            <a:ext cx="9626400" cy="723600"/>
          </a:xfrm>
        </p:spPr>
        <p:txBody>
          <a:bodyPr anchor="ctr"/>
          <a:lstStyle>
            <a:lvl1pPr>
              <a:defRPr sz="32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hasCustomPrompt="1"/>
            <p:custDataLst>
              <p:tags r:id="rId10"/>
            </p:custDataLst>
          </p:nvPr>
        </p:nvSpPr>
        <p:spPr>
          <a:xfrm>
            <a:off x="1281113" y="2163600"/>
            <a:ext cx="9626600" cy="3445200"/>
          </a:xfrm>
        </p:spPr>
        <p:txBody>
          <a:bodyPr>
            <a:normAutofit/>
          </a:bodyPr>
          <a:lstStyle>
            <a:lvl1pPr marL="0" indent="0">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a:defRPr baseline="0">
                <a:solidFill>
                  <a:schemeClr val="tx1"/>
                </a:solidFill>
                <a:latin typeface="微软雅黑" panose="020B0503020204020204" charset="-122"/>
                <a:ea typeface="微软雅黑" panose="020B0503020204020204" charset="-122"/>
              </a:defRPr>
            </a:lvl2pPr>
            <a:lvl3pPr>
              <a:defRPr baseline="0">
                <a:solidFill>
                  <a:schemeClr val="tx1"/>
                </a:solidFill>
                <a:latin typeface="微软雅黑" panose="020B0503020204020204" charset="-122"/>
                <a:ea typeface="微软雅黑" panose="020B0503020204020204" charset="-122"/>
              </a:defRPr>
            </a:lvl3pPr>
            <a:lvl4pPr>
              <a:defRPr baseline="0">
                <a:solidFill>
                  <a:schemeClr val="tx1"/>
                </a:solidFill>
                <a:latin typeface="微软雅黑" panose="020B0503020204020204" charset="-122"/>
                <a:ea typeface="微软雅黑" panose="020B0503020204020204" charset="-122"/>
              </a:defRPr>
            </a:lvl4pPr>
            <a:lvl5pPr>
              <a:defRPr baseline="0">
                <a:solidFill>
                  <a:schemeClr val="tx1"/>
                </a:solidFill>
                <a:latin typeface="微软雅黑" panose="020B0503020204020204" charset="-122"/>
                <a:ea typeface="微软雅黑" panose="020B0503020204020204" charset="-122"/>
              </a:defRPr>
            </a:lvl5pPr>
          </a:lstStyle>
          <a:p>
            <a:pPr lvl="0"/>
            <a:r>
              <a:rPr lang="zh-CN" altLang="en-US"/>
              <a:t>单击此处添加文本</a:t>
            </a:r>
            <a:endParaRPr lang="zh-CN" altLang="en-US" dirty="0"/>
          </a:p>
        </p:txBody>
      </p:sp>
      <p:sp>
        <p:nvSpPr>
          <p:cNvPr id="3" name="日期占位符 2"/>
          <p:cNvSpPr>
            <a:spLocks noGrp="1"/>
          </p:cNvSpPr>
          <p:nvPr>
            <p:ph type="dt" sz="half" idx="10"/>
            <p:custDataLst>
              <p:tags r:id="rId11"/>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灯片编号占位符 4"/>
          <p:cNvSpPr>
            <a:spLocks noGrp="1"/>
          </p:cNvSpPr>
          <p:nvPr>
            <p:ph type="sldNum" sz="quarter" idx="12"/>
            <p:custDataLst>
              <p:tags r:id="rId12"/>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4" name="页脚占位符 3"/>
          <p:cNvSpPr>
            <a:spLocks noGrp="1"/>
          </p:cNvSpPr>
          <p:nvPr>
            <p:ph type="ftr" sz="quarter" idx="11"/>
            <p:custDataLst>
              <p:tags r:id="rId13"/>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4823460" cy="685863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latin typeface="Arial" panose="020B0604020202020204" pitchFamily="34" charset="0"/>
              <a:ea typeface="微软雅黑" panose="020B0503020204020204" charset="-122"/>
              <a:sym typeface="+mn-ea"/>
            </a:endParaRPr>
          </a:p>
        </p:txBody>
      </p:sp>
      <p:sp>
        <p:nvSpPr>
          <p:cNvPr id="2" name="标题 1"/>
          <p:cNvSpPr>
            <a:spLocks noGrp="1"/>
          </p:cNvSpPr>
          <p:nvPr userDrawn="1">
            <p:ph type="title" hasCustomPrompt="1"/>
            <p:custDataLst>
              <p:tags r:id="rId3"/>
            </p:custDataLst>
          </p:nvPr>
        </p:nvSpPr>
        <p:spPr>
          <a:xfrm>
            <a:off x="583200" y="770400"/>
            <a:ext cx="3960000" cy="882000"/>
          </a:xfrm>
        </p:spPr>
        <p:txBody>
          <a:bodyPr anchor="ctr">
            <a:normAutofit/>
          </a:bodyPr>
          <a:lstStyle>
            <a:lvl1pPr>
              <a:defRPr sz="3200" b="1" u="none" strike="noStrike" kern="1200" cap="none" spc="0" normalizeH="0" baseline="0">
                <a:solidFill>
                  <a:schemeClr val="bg1"/>
                </a:solidFill>
                <a:uFillTx/>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4"/>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586800" y="1764000"/>
            <a:ext cx="3956400" cy="4093200"/>
          </a:xfrm>
        </p:spPr>
        <p:txBody>
          <a:bodyPr>
            <a:normAutofit/>
          </a:bodyPr>
          <a:lstStyle>
            <a:lvl1pPr marL="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1pPr>
            <a:lvl2pPr marL="45720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2pPr>
            <a:lvl3pPr marL="91440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3pPr>
            <a:lvl4pPr marL="137160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4pPr>
            <a:lvl5pPr marL="182880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内容占位符 8"/>
          <p:cNvSpPr>
            <a:spLocks noGrp="1"/>
          </p:cNvSpPr>
          <p:nvPr userDrawn="1">
            <p:ph sz="quarter" idx="14"/>
            <p:custDataLst>
              <p:tags r:id="rId8"/>
            </p:custDataLst>
          </p:nvPr>
        </p:nvSpPr>
        <p:spPr>
          <a:xfrm>
            <a:off x="5101200" y="769938"/>
            <a:ext cx="6480000" cy="5087937"/>
          </a:xfrm>
        </p:spPr>
        <p:txBody>
          <a:bodyPr>
            <a:normAutofit/>
          </a:bodyPr>
          <a:lstStyle>
            <a:lvl1pPr marL="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1pPr>
            <a:lvl2pPr marL="45720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2pPr>
            <a:lvl3pPr marL="91440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3pPr>
            <a:lvl4pPr marL="137160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4pPr>
            <a:lvl5pPr marL="182880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dirty="0"/>
          </a:p>
        </p:txBody>
      </p:sp>
      <p:grpSp>
        <p:nvGrpSpPr>
          <p:cNvPr id="11" name="组合 10"/>
          <p:cNvGrpSpPr/>
          <p:nvPr userDrawn="1">
            <p:custDataLst>
              <p:tags r:id="rId9"/>
            </p:custDataLst>
          </p:nvPr>
        </p:nvGrpSpPr>
        <p:grpSpPr>
          <a:xfrm>
            <a:off x="-1" y="0"/>
            <a:ext cx="4823460" cy="769938"/>
            <a:chOff x="-1" y="0"/>
            <a:chExt cx="4823460" cy="769938"/>
          </a:xfrm>
        </p:grpSpPr>
        <p:sp>
          <p:nvSpPr>
            <p:cNvPr id="12" name="任意多边形: 形状 11"/>
            <p:cNvSpPr/>
            <p:nvPr>
              <p:custDataLst>
                <p:tags r:id="rId10"/>
              </p:custDataLst>
            </p:nvPr>
          </p:nvSpPr>
          <p:spPr>
            <a:xfrm rot="10800000">
              <a:off x="0" y="0"/>
              <a:ext cx="4823459" cy="769938"/>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charset="-122"/>
              </a:endParaRPr>
            </a:p>
          </p:txBody>
        </p:sp>
        <p:sp>
          <p:nvSpPr>
            <p:cNvPr id="14" name="等腰三角形 13"/>
            <p:cNvSpPr/>
            <p:nvPr>
              <p:custDataLst>
                <p:tags r:id="rId11"/>
              </p:custDataLst>
            </p:nvPr>
          </p:nvSpPr>
          <p:spPr>
            <a:xfrm rot="10800000">
              <a:off x="-1" y="0"/>
              <a:ext cx="3754576" cy="562171"/>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85000"/>
                    <a:lumOff val="15000"/>
                  </a:schemeClr>
                </a:solidFill>
                <a:ea typeface="微软雅黑" panose="020B0503020204020204" charset="-122"/>
              </a:endParaRPr>
            </a:p>
          </p:txBody>
        </p:sp>
      </p:gr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latin typeface="Arial" panose="020B0604020202020204" pitchFamily="34" charset="0"/>
              <a:ea typeface="微软雅黑" panose="020B0503020204020204" charset="-122"/>
              <a:sym typeface="+mn-ea"/>
            </a:endParaRPr>
          </a:p>
        </p:txBody>
      </p:sp>
      <p:sp>
        <p:nvSpPr>
          <p:cNvPr id="2" name="标题 1"/>
          <p:cNvSpPr>
            <a:spLocks noGrp="1"/>
          </p:cNvSpPr>
          <p:nvPr userDrawn="1">
            <p:ph type="title"/>
            <p:custDataLst>
              <p:tags r:id="rId3"/>
            </p:custDataLst>
          </p:nvPr>
        </p:nvSpPr>
        <p:spPr>
          <a:xfrm>
            <a:off x="612000" y="781200"/>
            <a:ext cx="10976400" cy="626400"/>
          </a:xfrm>
        </p:spPr>
        <p:txBody>
          <a:bodyPr anchor="ctr"/>
          <a:lstStyle>
            <a:lvl1pPr algn="ctr">
              <a:defRPr sz="3600" b="1" u="none" strike="noStrike" kern="1200" cap="none" spc="0" normalizeH="0" baseline="0">
                <a:solidFill>
                  <a:schemeClr val="bg1"/>
                </a:solidFill>
                <a:uFillTx/>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612000" y="1659600"/>
            <a:ext cx="10975975" cy="828000"/>
          </a:xfrm>
        </p:spPr>
        <p:txBody>
          <a:bodyPr>
            <a:normAutofit/>
          </a:bodyPr>
          <a:lstStyle>
            <a:lvl1pPr marL="0" indent="0" algn="ctr">
              <a:lnSpc>
                <a:spcPct val="130000"/>
              </a:lnSpc>
              <a:spcBef>
                <a:spcPts val="0"/>
              </a:spcBef>
              <a:spcAft>
                <a:spcPts val="1000"/>
              </a:spcAft>
              <a:buNone/>
              <a:defRPr sz="1600" u="none" strike="noStrike" kern="1200" cap="none" spc="0" normalizeH="0" baseline="0">
                <a:solidFill>
                  <a:schemeClr val="bg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userDrawn="1">
            <p:ph sz="quarter" idx="14"/>
            <p:custDataLst>
              <p:tags r:id="rId8"/>
            </p:custDataLst>
          </p:nvPr>
        </p:nvSpPr>
        <p:spPr>
          <a:xfrm>
            <a:off x="612775" y="2808000"/>
            <a:ext cx="10965600" cy="3430800"/>
          </a:xfrm>
        </p:spPr>
        <p:txBody>
          <a:bodyPr>
            <a:normAutofit/>
          </a:bodyPr>
          <a:lstStyle>
            <a:lvl1pPr marL="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1pPr>
            <a:lvl2pPr marL="45720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2pPr>
            <a:lvl3pPr marL="91440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3pPr>
            <a:lvl4pPr marL="137160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4pPr>
            <a:lvl5pPr marL="182880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grpSp>
        <p:nvGrpSpPr>
          <p:cNvPr id="12" name="组合 11"/>
          <p:cNvGrpSpPr/>
          <p:nvPr userDrawn="1">
            <p:custDataLst>
              <p:tags r:id="rId9"/>
            </p:custDataLst>
          </p:nvPr>
        </p:nvGrpSpPr>
        <p:grpSpPr>
          <a:xfrm flipV="1">
            <a:off x="5921829" y="0"/>
            <a:ext cx="6270171" cy="812800"/>
            <a:chOff x="4001597" y="5613400"/>
            <a:chExt cx="8190403" cy="1244600"/>
          </a:xfrm>
        </p:grpSpPr>
        <p:sp>
          <p:nvSpPr>
            <p:cNvPr id="14" name="任意多边形: 形状 13"/>
            <p:cNvSpPr/>
            <p:nvPr>
              <p:custDataLst>
                <p:tags r:id="rId10"/>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sp>
          <p:nvSpPr>
            <p:cNvPr id="15" name="等腰三角形 14"/>
            <p:cNvSpPr/>
            <p:nvPr>
              <p:custDataLst>
                <p:tags r:id="rId11"/>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grpSp>
        <p:nvGrpSpPr>
          <p:cNvPr id="12" name="组合 11"/>
          <p:cNvGrpSpPr/>
          <p:nvPr userDrawn="1">
            <p:custDataLst>
              <p:tags r:id="rId2"/>
            </p:custDataLst>
          </p:nvPr>
        </p:nvGrpSpPr>
        <p:grpSpPr>
          <a:xfrm flipV="1">
            <a:off x="5921829" y="0"/>
            <a:ext cx="6270171" cy="812800"/>
            <a:chOff x="4001597" y="5613400"/>
            <a:chExt cx="8190403" cy="1244600"/>
          </a:xfrm>
        </p:grpSpPr>
        <p:sp>
          <p:nvSpPr>
            <p:cNvPr id="14" name="任意多边形: 形状 13"/>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charset="-122"/>
              </a:endParaRPr>
            </a:p>
          </p:txBody>
        </p:sp>
        <p:sp>
          <p:nvSpPr>
            <p:cNvPr id="15" name="等腰三角形 14"/>
            <p:cNvSpPr/>
            <p:nvPr>
              <p:custDataLst>
                <p:tags r:id="rId4"/>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sp>
        <p:nvSpPr>
          <p:cNvPr id="13" name="矩形 12"/>
          <p:cNvSpPr/>
          <p:nvPr userDrawn="1">
            <p:custDataLst>
              <p:tags r:id="rId5"/>
            </p:custDataLst>
          </p:nvPr>
        </p:nvSpPr>
        <p:spPr>
          <a:xfrm>
            <a:off x="0" y="50419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ea typeface="微软雅黑" panose="020B0503020204020204" charset="-122"/>
              <a:sym typeface="+mn-ea"/>
            </a:endParaRPr>
          </a:p>
        </p:txBody>
      </p:sp>
      <p:sp>
        <p:nvSpPr>
          <p:cNvPr id="2" name="标题 1"/>
          <p:cNvSpPr>
            <a:spLocks noGrp="1"/>
          </p:cNvSpPr>
          <p:nvPr userDrawn="1">
            <p:ph type="title"/>
            <p:custDataLst>
              <p:tags r:id="rId6"/>
            </p:custDataLst>
          </p:nvPr>
        </p:nvSpPr>
        <p:spPr>
          <a:xfrm>
            <a:off x="604520" y="669290"/>
            <a:ext cx="10976610" cy="565150"/>
          </a:xfrm>
        </p:spPr>
        <p:txBody>
          <a:bodyPr anchor="ctr"/>
          <a:lstStyle>
            <a:lvl1pPr algn="ctr">
              <a:lnSpc>
                <a:spcPct val="100000"/>
              </a:lnSpc>
              <a:defRPr sz="32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7"/>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8"/>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userDrawn="1">
            <p:ph type="sldNum" sz="quarter" idx="12"/>
            <p:custDataLst>
              <p:tags r:id="rId9"/>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userDrawn="1">
            <p:ph sz="quarter" idx="13"/>
            <p:custDataLst>
              <p:tags r:id="rId10"/>
            </p:custDataLst>
          </p:nvPr>
        </p:nvSpPr>
        <p:spPr>
          <a:xfrm>
            <a:off x="604837" y="1681200"/>
            <a:ext cx="10990800" cy="3211200"/>
          </a:xfrm>
        </p:spPr>
        <p:txBody>
          <a:bodyPr>
            <a:normAutofit/>
          </a:bodyPr>
          <a:lstStyle>
            <a:lvl1pPr marL="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1pPr>
            <a:lvl2pPr marL="45720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2pPr>
            <a:lvl3pPr marL="91440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3pPr>
            <a:lvl4pPr marL="137160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4pPr>
            <a:lvl5pPr marL="182880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文本占位符 8"/>
          <p:cNvSpPr>
            <a:spLocks noGrp="1"/>
          </p:cNvSpPr>
          <p:nvPr userDrawn="1">
            <p:ph type="body" sz="quarter" idx="14"/>
            <p:custDataLst>
              <p:tags r:id="rId11"/>
            </p:custDataLst>
          </p:nvPr>
        </p:nvSpPr>
        <p:spPr>
          <a:xfrm>
            <a:off x="594000" y="5180400"/>
            <a:ext cx="11001600" cy="1011600"/>
          </a:xfrm>
        </p:spPr>
        <p:txBody>
          <a:bodyPr>
            <a:normAutofit/>
          </a:bodyPr>
          <a:lstStyle>
            <a:lvl1pPr marL="0" indent="0">
              <a:lnSpc>
                <a:spcPct val="130000"/>
              </a:lnSpc>
              <a:spcBef>
                <a:spcPts val="0"/>
              </a:spcBef>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grpSp>
        <p:nvGrpSpPr>
          <p:cNvPr id="16" name="组合 15"/>
          <p:cNvGrpSpPr/>
          <p:nvPr userDrawn="1">
            <p:custDataLst>
              <p:tags r:id="rId2"/>
            </p:custDataLst>
          </p:nvPr>
        </p:nvGrpSpPr>
        <p:grpSpPr>
          <a:xfrm>
            <a:off x="4001597" y="6045200"/>
            <a:ext cx="8190403" cy="812800"/>
            <a:chOff x="4001597" y="5613400"/>
            <a:chExt cx="8190403" cy="1244600"/>
          </a:xfrm>
        </p:grpSpPr>
        <p:sp>
          <p:nvSpPr>
            <p:cNvPr id="17" name="任意多边形: 形状 16"/>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charset="-122"/>
              </a:endParaRPr>
            </a:p>
          </p:txBody>
        </p:sp>
        <p:sp>
          <p:nvSpPr>
            <p:cNvPr id="18" name="等腰三角形 17"/>
            <p:cNvSpPr/>
            <p:nvPr>
              <p:custDataLst>
                <p:tags r:id="rId4"/>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charset="-122"/>
              </a:endParaRPr>
            </a:p>
          </p:txBody>
        </p:sp>
      </p:grpSp>
      <p:sp>
        <p:nvSpPr>
          <p:cNvPr id="15" name="矩形 14"/>
          <p:cNvSpPr/>
          <p:nvPr userDrawn="1">
            <p:custDataLst>
              <p:tags r:id="rId5"/>
            </p:custDataLst>
          </p:nvPr>
        </p:nvSpPr>
        <p:spPr>
          <a:xfrm>
            <a:off x="0" y="0"/>
            <a:ext cx="12192000" cy="914407"/>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ltLang="zh-CN">
              <a:solidFill>
                <a:schemeClr val="bg1"/>
              </a:solidFill>
              <a:latin typeface="Viner Hand ITC" panose="03070502030502020203" charset="0"/>
              <a:ea typeface="微软雅黑" panose="020B0503020204020204" charset="-122"/>
              <a:cs typeface="Viner Hand ITC" panose="03070502030502020203" charset="0"/>
              <a:sym typeface="+mn-ea"/>
            </a:endParaRPr>
          </a:p>
        </p:txBody>
      </p:sp>
      <p:sp>
        <p:nvSpPr>
          <p:cNvPr id="2" name="标题 1"/>
          <p:cNvSpPr>
            <a:spLocks noGrp="1"/>
          </p:cNvSpPr>
          <p:nvPr>
            <p:ph type="title"/>
            <p:custDataLst>
              <p:tags r:id="rId6"/>
            </p:custDataLst>
          </p:nvPr>
        </p:nvSpPr>
        <p:spPr>
          <a:xfrm>
            <a:off x="579600" y="237600"/>
            <a:ext cx="11037600" cy="441964"/>
          </a:xfrm>
        </p:spPr>
        <p:txBody>
          <a:bodyPr>
            <a:noAutofit/>
          </a:bodyPr>
          <a:lstStyle>
            <a:lvl1pPr>
              <a:lnSpc>
                <a:spcPct val="100000"/>
              </a:lnSpc>
              <a:defRPr sz="2400" b="1" u="none" strike="noStrike" kern="1200" cap="none" spc="0" normalizeH="0" baseline="0">
                <a:solidFill>
                  <a:schemeClr val="bg1"/>
                </a:solidFill>
                <a:uFillTx/>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7" name="内容占位符 6"/>
          <p:cNvSpPr>
            <a:spLocks noGrp="1"/>
          </p:cNvSpPr>
          <p:nvPr>
            <p:ph sz="quarter" idx="13"/>
            <p:custDataLst>
              <p:tags r:id="rId7"/>
            </p:custDataLst>
          </p:nvPr>
        </p:nvSpPr>
        <p:spPr>
          <a:xfrm>
            <a:off x="579600" y="1663200"/>
            <a:ext cx="5342400" cy="2894400"/>
          </a:xfrm>
        </p:spPr>
        <p:txBody>
          <a:bodyPr/>
          <a:lstStyle>
            <a:lvl1pPr marL="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4572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2pPr>
            <a:lvl3pPr marL="9144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3pPr>
            <a:lvl4pPr marL="13716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4pPr>
            <a:lvl5pPr marL="18288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3" name="日期占位符 2"/>
          <p:cNvSpPr>
            <a:spLocks noGrp="1"/>
          </p:cNvSpPr>
          <p:nvPr>
            <p:ph type="dt" sz="half" idx="10"/>
            <p:custDataLst>
              <p:tags r:id="rId8"/>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9" name="内容占位符 8"/>
          <p:cNvSpPr>
            <a:spLocks noGrp="1"/>
          </p:cNvSpPr>
          <p:nvPr>
            <p:ph sz="quarter" idx="14"/>
            <p:custDataLst>
              <p:tags r:id="rId11"/>
            </p:custDataLst>
          </p:nvPr>
        </p:nvSpPr>
        <p:spPr>
          <a:xfrm>
            <a:off x="6242400" y="1663200"/>
            <a:ext cx="5367600" cy="2894400"/>
          </a:xfrm>
        </p:spPr>
        <p:txBody>
          <a:bodyPr>
            <a:normAutofit/>
          </a:bodyPr>
          <a:lstStyle>
            <a:lvl1pPr marL="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4572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2pPr>
            <a:lvl3pPr marL="9144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3pPr>
            <a:lvl4pPr marL="13716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4pPr>
            <a:lvl5pPr marL="18288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11" name="文本占位符 10"/>
          <p:cNvSpPr>
            <a:spLocks noGrp="1"/>
          </p:cNvSpPr>
          <p:nvPr>
            <p:ph type="body" sz="quarter" idx="15"/>
            <p:custDataLst>
              <p:tags r:id="rId12"/>
            </p:custDataLst>
          </p:nvPr>
        </p:nvSpPr>
        <p:spPr>
          <a:xfrm>
            <a:off x="572400" y="4816800"/>
            <a:ext cx="5342400" cy="781200"/>
          </a:xfrm>
        </p:spPr>
        <p:txBody>
          <a:bodyPr>
            <a:normAutofit/>
          </a:bodyPr>
          <a:lstStyle>
            <a:lvl1pPr marL="0" indent="0">
              <a:lnSpc>
                <a:spcPct val="130000"/>
              </a:lnSpc>
              <a:spcBef>
                <a:spcPts val="0"/>
              </a:spcBef>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3"/>
            </p:custDataLst>
          </p:nvPr>
        </p:nvSpPr>
        <p:spPr>
          <a:xfrm>
            <a:off x="6253200" y="4813200"/>
            <a:ext cx="5367600" cy="781200"/>
          </a:xfrm>
        </p:spPr>
        <p:txBody>
          <a:bodyPr>
            <a:normAutofit/>
          </a:bodyPr>
          <a:lstStyle>
            <a:lvl1pPr marL="0" indent="0">
              <a:lnSpc>
                <a:spcPct val="130000"/>
              </a:lnSpc>
              <a:spcBef>
                <a:spcPts val="0"/>
              </a:spcBef>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sp>
        <p:nvSpPr>
          <p:cNvPr id="12" name="矩形 11"/>
          <p:cNvSpPr/>
          <p:nvPr userDrawn="1">
            <p:custDataLst>
              <p:tags r:id="rId2"/>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latin typeface="Arial" panose="020B0604020202020204" pitchFamily="34" charset="0"/>
              <a:ea typeface="微软雅黑" panose="020B0503020204020204" charset="-122"/>
              <a:sym typeface="+mn-ea"/>
            </a:endParaRPr>
          </a:p>
        </p:txBody>
      </p:sp>
      <p:grpSp>
        <p:nvGrpSpPr>
          <p:cNvPr id="15" name="组合 14"/>
          <p:cNvGrpSpPr/>
          <p:nvPr userDrawn="1">
            <p:custDataLst>
              <p:tags r:id="rId3"/>
            </p:custDataLst>
          </p:nvPr>
        </p:nvGrpSpPr>
        <p:grpSpPr>
          <a:xfrm rot="10800000">
            <a:off x="0" y="0"/>
            <a:ext cx="5457825" cy="1529715"/>
            <a:chOff x="4001597" y="5613400"/>
            <a:chExt cx="8190403" cy="1244600"/>
          </a:xfrm>
        </p:grpSpPr>
        <p:sp>
          <p:nvSpPr>
            <p:cNvPr id="16" name="任意多边形: 形状 15"/>
            <p:cNvSpPr/>
            <p:nvPr>
              <p:custDataLst>
                <p:tags r:id="rId4"/>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sp>
          <p:nvSpPr>
            <p:cNvPr id="17" name="等腰三角形 16"/>
            <p:cNvSpPr/>
            <p:nvPr>
              <p:custDataLst>
                <p:tags r:id="rId5"/>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charset="-122"/>
              </a:endParaRPr>
            </a:p>
          </p:txBody>
        </p:sp>
      </p:grpSp>
      <p:grpSp>
        <p:nvGrpSpPr>
          <p:cNvPr id="18" name="组合 17"/>
          <p:cNvGrpSpPr/>
          <p:nvPr userDrawn="1">
            <p:custDataLst>
              <p:tags r:id="rId6"/>
            </p:custDataLst>
          </p:nvPr>
        </p:nvGrpSpPr>
        <p:grpSpPr>
          <a:xfrm>
            <a:off x="6734175" y="5323840"/>
            <a:ext cx="5457825" cy="1529715"/>
            <a:chOff x="4001597" y="5613400"/>
            <a:chExt cx="8190403" cy="1244600"/>
          </a:xfrm>
        </p:grpSpPr>
        <p:sp>
          <p:nvSpPr>
            <p:cNvPr id="19" name="任意多边形: 形状 18"/>
            <p:cNvSpPr/>
            <p:nvPr>
              <p:custDataLst>
                <p:tags r:id="rId7"/>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charset="-122"/>
              </a:endParaRPr>
            </a:p>
          </p:txBody>
        </p:sp>
        <p:sp>
          <p:nvSpPr>
            <p:cNvPr id="20" name="等腰三角形 19"/>
            <p:cNvSpPr/>
            <p:nvPr>
              <p:custDataLst>
                <p:tags r:id="rId8"/>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sp>
        <p:nvSpPr>
          <p:cNvPr id="2" name="标题 1"/>
          <p:cNvSpPr>
            <a:spLocks noGrp="1"/>
          </p:cNvSpPr>
          <p:nvPr userDrawn="1">
            <p:ph type="title" hasCustomPrompt="1"/>
            <p:custDataLst>
              <p:tags r:id="rId9"/>
            </p:custDataLst>
          </p:nvPr>
        </p:nvSpPr>
        <p:spPr>
          <a:xfrm>
            <a:off x="1522800" y="1339200"/>
            <a:ext cx="9144000" cy="2386800"/>
          </a:xfrm>
        </p:spPr>
        <p:txBody>
          <a:bodyPr anchor="b"/>
          <a:lstStyle>
            <a:lvl1pPr algn="ctr">
              <a:defRPr sz="60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userDrawn="1">
            <p:ph type="dt" sz="half" idx="10"/>
            <p:custDataLst>
              <p:tags r:id="rId10"/>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11"/>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userDrawn="1">
            <p:ph type="sldNum" sz="quarter" idx="12"/>
            <p:custDataLst>
              <p:tags r:id="rId12"/>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13"/>
            </p:custDataLst>
          </p:nvPr>
        </p:nvSpPr>
        <p:spPr>
          <a:xfrm>
            <a:off x="1522413" y="3862800"/>
            <a:ext cx="9144000" cy="1656000"/>
          </a:xfrm>
        </p:spPr>
        <p:txBody>
          <a:bodyPr>
            <a:normAutofit/>
          </a:bodyPr>
          <a:lstStyle>
            <a:lvl1pPr marL="0" indent="0" algn="ctr">
              <a:lnSpc>
                <a:spcPct val="130000"/>
              </a:lnSpc>
              <a:spcBef>
                <a:spcPts val="0"/>
              </a:spcBef>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5" Type="http://schemas.openxmlformats.org/officeDocument/2006/relationships/theme" Target="../theme/theme2.xml"/><Relationship Id="rId24" Type="http://schemas.openxmlformats.org/officeDocument/2006/relationships/tags" Target="../tags/tag221.xml"/><Relationship Id="rId23" Type="http://schemas.openxmlformats.org/officeDocument/2006/relationships/tags" Target="../tags/tag220.xml"/><Relationship Id="rId22" Type="http://schemas.openxmlformats.org/officeDocument/2006/relationships/tags" Target="../tags/tag219.xml"/><Relationship Id="rId21" Type="http://schemas.openxmlformats.org/officeDocument/2006/relationships/tags" Target="../tags/tag218.xml"/><Relationship Id="rId20" Type="http://schemas.openxmlformats.org/officeDocument/2006/relationships/tags" Target="../tags/tag217.xml"/><Relationship Id="rId2" Type="http://schemas.openxmlformats.org/officeDocument/2006/relationships/slideLayout" Target="../slideLayouts/slideLayout13.xml"/><Relationship Id="rId19" Type="http://schemas.openxmlformats.org/officeDocument/2006/relationships/tags" Target="../tags/tag216.xml"/><Relationship Id="rId18" Type="http://schemas.openxmlformats.org/officeDocument/2006/relationships/slideLayout" Target="../slideLayouts/slideLayout29.xml"/><Relationship Id="rId17" Type="http://schemas.openxmlformats.org/officeDocument/2006/relationships/slideLayout" Target="../slideLayouts/slideLayout28.xml"/><Relationship Id="rId16" Type="http://schemas.openxmlformats.org/officeDocument/2006/relationships/slideLayout" Target="../slideLayouts/slideLayout27.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lIns="101600" tIns="38100" rIns="76200" bIns="38100" rtlCol="0" anchor="t"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52508"/>
            <a:ext cx="10852237" cy="5388907"/>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23.xml"/><Relationship Id="rId1" Type="http://schemas.openxmlformats.org/officeDocument/2006/relationships/tags" Target="../tags/tag222.xml"/></Relationships>
</file>

<file path=ppt/slides/_rels/slide10.xml.rels><?xml version="1.0" encoding="UTF-8" standalone="yes"?>
<Relationships xmlns="http://schemas.openxmlformats.org/package/2006/relationships"><Relationship Id="rId7" Type="http://schemas.openxmlformats.org/officeDocument/2006/relationships/slideLayout" Target="../slideLayouts/slideLayout14.xml"/><Relationship Id="rId6" Type="http://schemas.openxmlformats.org/officeDocument/2006/relationships/tags" Target="../tags/tag297.xml"/><Relationship Id="rId5" Type="http://schemas.openxmlformats.org/officeDocument/2006/relationships/tags" Target="../tags/tag296.xml"/><Relationship Id="rId4" Type="http://schemas.openxmlformats.org/officeDocument/2006/relationships/tags" Target="../tags/tag295.xml"/><Relationship Id="rId3" Type="http://schemas.openxmlformats.org/officeDocument/2006/relationships/tags" Target="../tags/tag294.xml"/><Relationship Id="rId2" Type="http://schemas.openxmlformats.org/officeDocument/2006/relationships/tags" Target="../tags/tag293.xml"/><Relationship Id="rId1" Type="http://schemas.openxmlformats.org/officeDocument/2006/relationships/tags" Target="../tags/tag292.xml"/></Relationships>
</file>

<file path=ppt/slides/_rels/slide11.xml.rels><?xml version="1.0" encoding="UTF-8" standalone="yes"?>
<Relationships xmlns="http://schemas.openxmlformats.org/package/2006/relationships"><Relationship Id="rId7" Type="http://schemas.openxmlformats.org/officeDocument/2006/relationships/slideLayout" Target="../slideLayouts/slideLayout14.xml"/><Relationship Id="rId6" Type="http://schemas.openxmlformats.org/officeDocument/2006/relationships/tags" Target="../tags/tag303.xml"/><Relationship Id="rId5" Type="http://schemas.openxmlformats.org/officeDocument/2006/relationships/tags" Target="../tags/tag302.xml"/><Relationship Id="rId4" Type="http://schemas.openxmlformats.org/officeDocument/2006/relationships/tags" Target="../tags/tag301.xml"/><Relationship Id="rId3" Type="http://schemas.openxmlformats.org/officeDocument/2006/relationships/tags" Target="../tags/tag300.xml"/><Relationship Id="rId2" Type="http://schemas.openxmlformats.org/officeDocument/2006/relationships/tags" Target="../tags/tag299.xml"/><Relationship Id="rId1" Type="http://schemas.openxmlformats.org/officeDocument/2006/relationships/tags" Target="../tags/tag298.xml"/></Relationships>
</file>

<file path=ppt/slides/_rels/slide12.xml.rels><?xml version="1.0" encoding="UTF-8" standalone="yes"?>
<Relationships xmlns="http://schemas.openxmlformats.org/package/2006/relationships"><Relationship Id="rId7" Type="http://schemas.openxmlformats.org/officeDocument/2006/relationships/slideLayout" Target="../slideLayouts/slideLayout14.xml"/><Relationship Id="rId6" Type="http://schemas.openxmlformats.org/officeDocument/2006/relationships/tags" Target="../tags/tag309.xml"/><Relationship Id="rId5" Type="http://schemas.openxmlformats.org/officeDocument/2006/relationships/tags" Target="../tags/tag308.xml"/><Relationship Id="rId4" Type="http://schemas.openxmlformats.org/officeDocument/2006/relationships/tags" Target="../tags/tag307.xml"/><Relationship Id="rId3" Type="http://schemas.openxmlformats.org/officeDocument/2006/relationships/tags" Target="../tags/tag306.xml"/><Relationship Id="rId2" Type="http://schemas.openxmlformats.org/officeDocument/2006/relationships/tags" Target="../tags/tag305.xml"/><Relationship Id="rId1" Type="http://schemas.openxmlformats.org/officeDocument/2006/relationships/tags" Target="../tags/tag304.xml"/></Relationships>
</file>

<file path=ppt/slides/_rels/slide13.xml.rels><?xml version="1.0" encoding="UTF-8" standalone="yes"?>
<Relationships xmlns="http://schemas.openxmlformats.org/package/2006/relationships"><Relationship Id="rId7" Type="http://schemas.openxmlformats.org/officeDocument/2006/relationships/slideLayout" Target="../slideLayouts/slideLayout14.xml"/><Relationship Id="rId6" Type="http://schemas.openxmlformats.org/officeDocument/2006/relationships/tags" Target="../tags/tag315.xml"/><Relationship Id="rId5" Type="http://schemas.openxmlformats.org/officeDocument/2006/relationships/tags" Target="../tags/tag314.xml"/><Relationship Id="rId4" Type="http://schemas.openxmlformats.org/officeDocument/2006/relationships/tags" Target="../tags/tag313.xml"/><Relationship Id="rId3" Type="http://schemas.openxmlformats.org/officeDocument/2006/relationships/tags" Target="../tags/tag312.xml"/><Relationship Id="rId2" Type="http://schemas.openxmlformats.org/officeDocument/2006/relationships/tags" Target="../tags/tag311.xml"/><Relationship Id="rId1" Type="http://schemas.openxmlformats.org/officeDocument/2006/relationships/tags" Target="../tags/tag310.xml"/></Relationships>
</file>

<file path=ppt/slides/_rels/slide14.xml.rels><?xml version="1.0" encoding="UTF-8" standalone="yes"?>
<Relationships xmlns="http://schemas.openxmlformats.org/package/2006/relationships"><Relationship Id="rId7" Type="http://schemas.openxmlformats.org/officeDocument/2006/relationships/slideLayout" Target="../slideLayouts/slideLayout14.xml"/><Relationship Id="rId6" Type="http://schemas.openxmlformats.org/officeDocument/2006/relationships/tags" Target="../tags/tag321.xml"/><Relationship Id="rId5" Type="http://schemas.openxmlformats.org/officeDocument/2006/relationships/tags" Target="../tags/tag320.xml"/><Relationship Id="rId4" Type="http://schemas.openxmlformats.org/officeDocument/2006/relationships/tags" Target="../tags/tag319.xml"/><Relationship Id="rId3" Type="http://schemas.openxmlformats.org/officeDocument/2006/relationships/tags" Target="../tags/tag318.xml"/><Relationship Id="rId2" Type="http://schemas.openxmlformats.org/officeDocument/2006/relationships/tags" Target="../tags/tag317.xml"/><Relationship Id="rId1" Type="http://schemas.openxmlformats.org/officeDocument/2006/relationships/tags" Target="../tags/tag316.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tags" Target="../tags/tag322.xml"/><Relationship Id="rId1" Type="http://schemas.openxmlformats.org/officeDocument/2006/relationships/image" Target="../media/image1.png"/></Relationships>
</file>

<file path=ppt/slides/_rels/slide16.xml.rels><?xml version="1.0" encoding="UTF-8" standalone="yes"?>
<Relationships xmlns="http://schemas.openxmlformats.org/package/2006/relationships"><Relationship Id="rId7" Type="http://schemas.openxmlformats.org/officeDocument/2006/relationships/slideLayout" Target="../slideLayouts/slideLayout14.xml"/><Relationship Id="rId6" Type="http://schemas.openxmlformats.org/officeDocument/2006/relationships/tags" Target="../tags/tag328.xml"/><Relationship Id="rId5" Type="http://schemas.openxmlformats.org/officeDocument/2006/relationships/tags" Target="../tags/tag327.xml"/><Relationship Id="rId4" Type="http://schemas.openxmlformats.org/officeDocument/2006/relationships/tags" Target="../tags/tag326.xml"/><Relationship Id="rId3" Type="http://schemas.openxmlformats.org/officeDocument/2006/relationships/tags" Target="../tags/tag325.xml"/><Relationship Id="rId2" Type="http://schemas.openxmlformats.org/officeDocument/2006/relationships/tags" Target="../tags/tag324.xml"/><Relationship Id="rId1" Type="http://schemas.openxmlformats.org/officeDocument/2006/relationships/tags" Target="../tags/tag323.xml"/></Relationships>
</file>

<file path=ppt/slides/_rels/slide17.xml.rels><?xml version="1.0" encoding="UTF-8" standalone="yes"?>
<Relationships xmlns="http://schemas.openxmlformats.org/package/2006/relationships"><Relationship Id="rId7" Type="http://schemas.openxmlformats.org/officeDocument/2006/relationships/slideLayout" Target="../slideLayouts/slideLayout14.xml"/><Relationship Id="rId6" Type="http://schemas.openxmlformats.org/officeDocument/2006/relationships/tags" Target="../tags/tag334.xml"/><Relationship Id="rId5" Type="http://schemas.openxmlformats.org/officeDocument/2006/relationships/tags" Target="../tags/tag333.xml"/><Relationship Id="rId4" Type="http://schemas.openxmlformats.org/officeDocument/2006/relationships/tags" Target="../tags/tag332.xml"/><Relationship Id="rId3" Type="http://schemas.openxmlformats.org/officeDocument/2006/relationships/tags" Target="../tags/tag331.xml"/><Relationship Id="rId2" Type="http://schemas.openxmlformats.org/officeDocument/2006/relationships/tags" Target="../tags/tag330.xml"/><Relationship Id="rId1" Type="http://schemas.openxmlformats.org/officeDocument/2006/relationships/tags" Target="../tags/tag329.xml"/></Relationships>
</file>

<file path=ppt/slides/_rels/slide18.xml.rels><?xml version="1.0" encoding="UTF-8" standalone="yes"?>
<Relationships xmlns="http://schemas.openxmlformats.org/package/2006/relationships"><Relationship Id="rId7" Type="http://schemas.openxmlformats.org/officeDocument/2006/relationships/slideLayout" Target="../slideLayouts/slideLayout14.xml"/><Relationship Id="rId6" Type="http://schemas.openxmlformats.org/officeDocument/2006/relationships/tags" Target="../tags/tag340.xml"/><Relationship Id="rId5" Type="http://schemas.openxmlformats.org/officeDocument/2006/relationships/tags" Target="../tags/tag339.xml"/><Relationship Id="rId4" Type="http://schemas.openxmlformats.org/officeDocument/2006/relationships/tags" Target="../tags/tag338.xml"/><Relationship Id="rId3" Type="http://schemas.openxmlformats.org/officeDocument/2006/relationships/tags" Target="../tags/tag337.xml"/><Relationship Id="rId2" Type="http://schemas.openxmlformats.org/officeDocument/2006/relationships/tags" Target="../tags/tag336.xml"/><Relationship Id="rId1" Type="http://schemas.openxmlformats.org/officeDocument/2006/relationships/tags" Target="../tags/tag335.xml"/></Relationships>
</file>

<file path=ppt/slides/_rels/slide19.xml.rels><?xml version="1.0" encoding="UTF-8" standalone="yes"?>
<Relationships xmlns="http://schemas.openxmlformats.org/package/2006/relationships"><Relationship Id="rId7" Type="http://schemas.openxmlformats.org/officeDocument/2006/relationships/slideLayout" Target="../slideLayouts/slideLayout14.xml"/><Relationship Id="rId6" Type="http://schemas.openxmlformats.org/officeDocument/2006/relationships/tags" Target="../tags/tag346.xml"/><Relationship Id="rId5" Type="http://schemas.openxmlformats.org/officeDocument/2006/relationships/tags" Target="../tags/tag345.xml"/><Relationship Id="rId4" Type="http://schemas.openxmlformats.org/officeDocument/2006/relationships/tags" Target="../tags/tag344.xml"/><Relationship Id="rId3" Type="http://schemas.openxmlformats.org/officeDocument/2006/relationships/tags" Target="../tags/tag343.xml"/><Relationship Id="rId2" Type="http://schemas.openxmlformats.org/officeDocument/2006/relationships/tags" Target="../tags/tag342.xml"/><Relationship Id="rId1" Type="http://schemas.openxmlformats.org/officeDocument/2006/relationships/tags" Target="../tags/tag341.xml"/></Relationships>
</file>

<file path=ppt/slides/_rels/slide2.xml.rels><?xml version="1.0" encoding="UTF-8" standalone="yes"?>
<Relationships xmlns="http://schemas.openxmlformats.org/package/2006/relationships"><Relationship Id="rId9" Type="http://schemas.openxmlformats.org/officeDocument/2006/relationships/tags" Target="../tags/tag232.xml"/><Relationship Id="rId8" Type="http://schemas.openxmlformats.org/officeDocument/2006/relationships/tags" Target="../tags/tag231.xml"/><Relationship Id="rId7" Type="http://schemas.openxmlformats.org/officeDocument/2006/relationships/tags" Target="../tags/tag230.xml"/><Relationship Id="rId6" Type="http://schemas.openxmlformats.org/officeDocument/2006/relationships/tags" Target="../tags/tag229.xml"/><Relationship Id="rId5" Type="http://schemas.openxmlformats.org/officeDocument/2006/relationships/tags" Target="../tags/tag228.xml"/><Relationship Id="rId4" Type="http://schemas.openxmlformats.org/officeDocument/2006/relationships/tags" Target="../tags/tag227.xml"/><Relationship Id="rId31" Type="http://schemas.openxmlformats.org/officeDocument/2006/relationships/slideLayout" Target="../slideLayouts/slideLayout17.xml"/><Relationship Id="rId30" Type="http://schemas.openxmlformats.org/officeDocument/2006/relationships/tags" Target="../tags/tag253.xml"/><Relationship Id="rId3" Type="http://schemas.openxmlformats.org/officeDocument/2006/relationships/tags" Target="../tags/tag226.xml"/><Relationship Id="rId29" Type="http://schemas.openxmlformats.org/officeDocument/2006/relationships/tags" Target="../tags/tag252.xml"/><Relationship Id="rId28" Type="http://schemas.openxmlformats.org/officeDocument/2006/relationships/tags" Target="../tags/tag251.xml"/><Relationship Id="rId27" Type="http://schemas.openxmlformats.org/officeDocument/2006/relationships/tags" Target="../tags/tag250.xml"/><Relationship Id="rId26" Type="http://schemas.openxmlformats.org/officeDocument/2006/relationships/tags" Target="../tags/tag249.xml"/><Relationship Id="rId25" Type="http://schemas.openxmlformats.org/officeDocument/2006/relationships/tags" Target="../tags/tag248.xml"/><Relationship Id="rId24" Type="http://schemas.openxmlformats.org/officeDocument/2006/relationships/tags" Target="../tags/tag247.xml"/><Relationship Id="rId23" Type="http://schemas.openxmlformats.org/officeDocument/2006/relationships/tags" Target="../tags/tag246.xml"/><Relationship Id="rId22" Type="http://schemas.openxmlformats.org/officeDocument/2006/relationships/tags" Target="../tags/tag245.xml"/><Relationship Id="rId21" Type="http://schemas.openxmlformats.org/officeDocument/2006/relationships/tags" Target="../tags/tag244.xml"/><Relationship Id="rId20" Type="http://schemas.openxmlformats.org/officeDocument/2006/relationships/tags" Target="../tags/tag243.xml"/><Relationship Id="rId2" Type="http://schemas.openxmlformats.org/officeDocument/2006/relationships/tags" Target="../tags/tag225.xml"/><Relationship Id="rId19" Type="http://schemas.openxmlformats.org/officeDocument/2006/relationships/tags" Target="../tags/tag242.xml"/><Relationship Id="rId18" Type="http://schemas.openxmlformats.org/officeDocument/2006/relationships/tags" Target="../tags/tag241.xml"/><Relationship Id="rId17" Type="http://schemas.openxmlformats.org/officeDocument/2006/relationships/tags" Target="../tags/tag240.xml"/><Relationship Id="rId16" Type="http://schemas.openxmlformats.org/officeDocument/2006/relationships/tags" Target="../tags/tag239.xml"/><Relationship Id="rId15" Type="http://schemas.openxmlformats.org/officeDocument/2006/relationships/tags" Target="../tags/tag238.xml"/><Relationship Id="rId14" Type="http://schemas.openxmlformats.org/officeDocument/2006/relationships/tags" Target="../tags/tag237.xml"/><Relationship Id="rId13" Type="http://schemas.openxmlformats.org/officeDocument/2006/relationships/tags" Target="../tags/tag236.xml"/><Relationship Id="rId12" Type="http://schemas.openxmlformats.org/officeDocument/2006/relationships/tags" Target="../tags/tag235.xml"/><Relationship Id="rId11" Type="http://schemas.openxmlformats.org/officeDocument/2006/relationships/tags" Target="../tags/tag234.xml"/><Relationship Id="rId10" Type="http://schemas.openxmlformats.org/officeDocument/2006/relationships/tags" Target="../tags/tag233.xml"/><Relationship Id="rId1" Type="http://schemas.openxmlformats.org/officeDocument/2006/relationships/tags" Target="../tags/tag224.xml"/></Relationships>
</file>

<file path=ppt/slides/_rels/slide20.xml.rels><?xml version="1.0" encoding="UTF-8" standalone="yes"?>
<Relationships xmlns="http://schemas.openxmlformats.org/package/2006/relationships"><Relationship Id="rId7" Type="http://schemas.openxmlformats.org/officeDocument/2006/relationships/slideLayout" Target="../slideLayouts/slideLayout14.xml"/><Relationship Id="rId6" Type="http://schemas.openxmlformats.org/officeDocument/2006/relationships/tags" Target="../tags/tag352.xml"/><Relationship Id="rId5" Type="http://schemas.openxmlformats.org/officeDocument/2006/relationships/tags" Target="../tags/tag351.xml"/><Relationship Id="rId4" Type="http://schemas.openxmlformats.org/officeDocument/2006/relationships/tags" Target="../tags/tag350.xml"/><Relationship Id="rId3" Type="http://schemas.openxmlformats.org/officeDocument/2006/relationships/tags" Target="../tags/tag349.xml"/><Relationship Id="rId2" Type="http://schemas.openxmlformats.org/officeDocument/2006/relationships/tags" Target="../tags/tag348.xml"/><Relationship Id="rId1" Type="http://schemas.openxmlformats.org/officeDocument/2006/relationships/tags" Target="../tags/tag347.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tags" Target="../tags/tag354.xml"/><Relationship Id="rId1" Type="http://schemas.openxmlformats.org/officeDocument/2006/relationships/tags" Target="../tags/tag353.xml"/></Relationships>
</file>

<file path=ppt/slides/_rels/slide22.xml.rels><?xml version="1.0" encoding="UTF-8" standalone="yes"?>
<Relationships xmlns="http://schemas.openxmlformats.org/package/2006/relationships"><Relationship Id="rId7" Type="http://schemas.openxmlformats.org/officeDocument/2006/relationships/slideLayout" Target="../slideLayouts/slideLayout14.xml"/><Relationship Id="rId6" Type="http://schemas.openxmlformats.org/officeDocument/2006/relationships/tags" Target="../tags/tag360.xml"/><Relationship Id="rId5" Type="http://schemas.openxmlformats.org/officeDocument/2006/relationships/tags" Target="../tags/tag359.xml"/><Relationship Id="rId4" Type="http://schemas.openxmlformats.org/officeDocument/2006/relationships/tags" Target="../tags/tag358.xml"/><Relationship Id="rId3" Type="http://schemas.openxmlformats.org/officeDocument/2006/relationships/tags" Target="../tags/tag357.xml"/><Relationship Id="rId2" Type="http://schemas.openxmlformats.org/officeDocument/2006/relationships/tags" Target="../tags/tag356.xml"/><Relationship Id="rId1" Type="http://schemas.openxmlformats.org/officeDocument/2006/relationships/tags" Target="../tags/tag355.xml"/></Relationships>
</file>

<file path=ppt/slides/_rels/slide23.xml.rels><?xml version="1.0" encoding="UTF-8" standalone="yes"?>
<Relationships xmlns="http://schemas.openxmlformats.org/package/2006/relationships"><Relationship Id="rId7" Type="http://schemas.openxmlformats.org/officeDocument/2006/relationships/slideLayout" Target="../slideLayouts/slideLayout14.xml"/><Relationship Id="rId6" Type="http://schemas.openxmlformats.org/officeDocument/2006/relationships/tags" Target="../tags/tag366.xml"/><Relationship Id="rId5" Type="http://schemas.openxmlformats.org/officeDocument/2006/relationships/tags" Target="../tags/tag365.xml"/><Relationship Id="rId4" Type="http://schemas.openxmlformats.org/officeDocument/2006/relationships/tags" Target="../tags/tag364.xml"/><Relationship Id="rId3" Type="http://schemas.openxmlformats.org/officeDocument/2006/relationships/tags" Target="../tags/tag363.xml"/><Relationship Id="rId2" Type="http://schemas.openxmlformats.org/officeDocument/2006/relationships/tags" Target="../tags/tag362.xml"/><Relationship Id="rId1" Type="http://schemas.openxmlformats.org/officeDocument/2006/relationships/tags" Target="../tags/tag361.xml"/></Relationships>
</file>

<file path=ppt/slides/_rels/slide24.xml.rels><?xml version="1.0" encoding="UTF-8" standalone="yes"?>
<Relationships xmlns="http://schemas.openxmlformats.org/package/2006/relationships"><Relationship Id="rId9" Type="http://schemas.openxmlformats.org/officeDocument/2006/relationships/slideLayout" Target="../slideLayouts/slideLayout14.xml"/><Relationship Id="rId8" Type="http://schemas.openxmlformats.org/officeDocument/2006/relationships/tags" Target="../tags/tag374.xml"/><Relationship Id="rId7" Type="http://schemas.openxmlformats.org/officeDocument/2006/relationships/tags" Target="../tags/tag373.xml"/><Relationship Id="rId6" Type="http://schemas.openxmlformats.org/officeDocument/2006/relationships/tags" Target="../tags/tag372.xml"/><Relationship Id="rId5" Type="http://schemas.openxmlformats.org/officeDocument/2006/relationships/tags" Target="../tags/tag371.xml"/><Relationship Id="rId4" Type="http://schemas.openxmlformats.org/officeDocument/2006/relationships/tags" Target="../tags/tag370.xml"/><Relationship Id="rId3" Type="http://schemas.openxmlformats.org/officeDocument/2006/relationships/tags" Target="../tags/tag369.xml"/><Relationship Id="rId2" Type="http://schemas.openxmlformats.org/officeDocument/2006/relationships/tags" Target="../tags/tag368.xml"/><Relationship Id="rId1" Type="http://schemas.openxmlformats.org/officeDocument/2006/relationships/tags" Target="../tags/tag367.xml"/></Relationships>
</file>

<file path=ppt/slides/_rels/slide25.xml.rels><?xml version="1.0" encoding="UTF-8" standalone="yes"?>
<Relationships xmlns="http://schemas.openxmlformats.org/package/2006/relationships"><Relationship Id="rId7" Type="http://schemas.openxmlformats.org/officeDocument/2006/relationships/slideLayout" Target="../slideLayouts/slideLayout14.xml"/><Relationship Id="rId6" Type="http://schemas.openxmlformats.org/officeDocument/2006/relationships/tags" Target="../tags/tag380.xml"/><Relationship Id="rId5" Type="http://schemas.openxmlformats.org/officeDocument/2006/relationships/tags" Target="../tags/tag379.xml"/><Relationship Id="rId4" Type="http://schemas.openxmlformats.org/officeDocument/2006/relationships/tags" Target="../tags/tag378.xml"/><Relationship Id="rId3" Type="http://schemas.openxmlformats.org/officeDocument/2006/relationships/tags" Target="../tags/tag377.xml"/><Relationship Id="rId2" Type="http://schemas.openxmlformats.org/officeDocument/2006/relationships/tags" Target="../tags/tag376.xml"/><Relationship Id="rId1" Type="http://schemas.openxmlformats.org/officeDocument/2006/relationships/tags" Target="../tags/tag375.xml"/></Relationships>
</file>

<file path=ppt/slides/_rels/slide26.xml.rels><?xml version="1.0" encoding="UTF-8" standalone="yes"?>
<Relationships xmlns="http://schemas.openxmlformats.org/package/2006/relationships"><Relationship Id="rId7" Type="http://schemas.openxmlformats.org/officeDocument/2006/relationships/slideLayout" Target="../slideLayouts/slideLayout14.xml"/><Relationship Id="rId6" Type="http://schemas.openxmlformats.org/officeDocument/2006/relationships/tags" Target="../tags/tag386.xml"/><Relationship Id="rId5" Type="http://schemas.openxmlformats.org/officeDocument/2006/relationships/tags" Target="../tags/tag385.xml"/><Relationship Id="rId4" Type="http://schemas.openxmlformats.org/officeDocument/2006/relationships/tags" Target="../tags/tag384.xml"/><Relationship Id="rId3" Type="http://schemas.openxmlformats.org/officeDocument/2006/relationships/tags" Target="../tags/tag383.xml"/><Relationship Id="rId2" Type="http://schemas.openxmlformats.org/officeDocument/2006/relationships/tags" Target="../tags/tag382.xml"/><Relationship Id="rId1" Type="http://schemas.openxmlformats.org/officeDocument/2006/relationships/tags" Target="../tags/tag381.xml"/></Relationships>
</file>

<file path=ppt/slides/_rels/slide27.xml.rels><?xml version="1.0" encoding="UTF-8" standalone="yes"?>
<Relationships xmlns="http://schemas.openxmlformats.org/package/2006/relationships"><Relationship Id="rId7" Type="http://schemas.openxmlformats.org/officeDocument/2006/relationships/slideLayout" Target="../slideLayouts/slideLayout14.xml"/><Relationship Id="rId6" Type="http://schemas.openxmlformats.org/officeDocument/2006/relationships/tags" Target="../tags/tag392.xml"/><Relationship Id="rId5" Type="http://schemas.openxmlformats.org/officeDocument/2006/relationships/tags" Target="../tags/tag391.xml"/><Relationship Id="rId4" Type="http://schemas.openxmlformats.org/officeDocument/2006/relationships/tags" Target="../tags/tag390.xml"/><Relationship Id="rId3" Type="http://schemas.openxmlformats.org/officeDocument/2006/relationships/tags" Target="../tags/tag389.xml"/><Relationship Id="rId2" Type="http://schemas.openxmlformats.org/officeDocument/2006/relationships/tags" Target="../tags/tag388.xml"/><Relationship Id="rId1" Type="http://schemas.openxmlformats.org/officeDocument/2006/relationships/tags" Target="../tags/tag387.xml"/></Relationships>
</file>

<file path=ppt/slides/_rels/slide28.xml.rels><?xml version="1.0" encoding="UTF-8" standalone="yes"?>
<Relationships xmlns="http://schemas.openxmlformats.org/package/2006/relationships"><Relationship Id="rId7" Type="http://schemas.openxmlformats.org/officeDocument/2006/relationships/slideLayout" Target="../slideLayouts/slideLayout14.xml"/><Relationship Id="rId6" Type="http://schemas.openxmlformats.org/officeDocument/2006/relationships/tags" Target="../tags/tag398.xml"/><Relationship Id="rId5" Type="http://schemas.openxmlformats.org/officeDocument/2006/relationships/tags" Target="../tags/tag397.xml"/><Relationship Id="rId4" Type="http://schemas.openxmlformats.org/officeDocument/2006/relationships/tags" Target="../tags/tag396.xml"/><Relationship Id="rId3" Type="http://schemas.openxmlformats.org/officeDocument/2006/relationships/tags" Target="../tags/tag395.xml"/><Relationship Id="rId2" Type="http://schemas.openxmlformats.org/officeDocument/2006/relationships/tags" Target="../tags/tag394.xml"/><Relationship Id="rId1" Type="http://schemas.openxmlformats.org/officeDocument/2006/relationships/tags" Target="../tags/tag393.xml"/></Relationships>
</file>

<file path=ppt/slides/_rels/slide29.xml.rels><?xml version="1.0" encoding="UTF-8" standalone="yes"?>
<Relationships xmlns="http://schemas.openxmlformats.org/package/2006/relationships"><Relationship Id="rId7" Type="http://schemas.openxmlformats.org/officeDocument/2006/relationships/slideLayout" Target="../slideLayouts/slideLayout14.xml"/><Relationship Id="rId6" Type="http://schemas.openxmlformats.org/officeDocument/2006/relationships/tags" Target="../tags/tag404.xml"/><Relationship Id="rId5" Type="http://schemas.openxmlformats.org/officeDocument/2006/relationships/tags" Target="../tags/tag403.xml"/><Relationship Id="rId4" Type="http://schemas.openxmlformats.org/officeDocument/2006/relationships/tags" Target="../tags/tag402.xml"/><Relationship Id="rId3" Type="http://schemas.openxmlformats.org/officeDocument/2006/relationships/tags" Target="../tags/tag401.xml"/><Relationship Id="rId2" Type="http://schemas.openxmlformats.org/officeDocument/2006/relationships/tags" Target="../tags/tag400.xml"/><Relationship Id="rId1" Type="http://schemas.openxmlformats.org/officeDocument/2006/relationships/tags" Target="../tags/tag399.xml"/></Relationships>
</file>

<file path=ppt/slides/_rels/slide3.xml.rels><?xml version="1.0" encoding="UTF-8" standalone="yes"?>
<Relationships xmlns="http://schemas.openxmlformats.org/package/2006/relationships"><Relationship Id="rId7" Type="http://schemas.openxmlformats.org/officeDocument/2006/relationships/slideLayout" Target="../slideLayouts/slideLayout14.xml"/><Relationship Id="rId6" Type="http://schemas.openxmlformats.org/officeDocument/2006/relationships/tags" Target="../tags/tag259.xml"/><Relationship Id="rId5" Type="http://schemas.openxmlformats.org/officeDocument/2006/relationships/tags" Target="../tags/tag258.xml"/><Relationship Id="rId4" Type="http://schemas.openxmlformats.org/officeDocument/2006/relationships/tags" Target="../tags/tag257.xml"/><Relationship Id="rId3" Type="http://schemas.openxmlformats.org/officeDocument/2006/relationships/tags" Target="../tags/tag256.xml"/><Relationship Id="rId2" Type="http://schemas.openxmlformats.org/officeDocument/2006/relationships/tags" Target="../tags/tag255.xml"/><Relationship Id="rId1" Type="http://schemas.openxmlformats.org/officeDocument/2006/relationships/tags" Target="../tags/tag254.xml"/></Relationships>
</file>

<file path=ppt/slides/_rels/slide30.xml.rels><?xml version="1.0" encoding="UTF-8" standalone="yes"?>
<Relationships xmlns="http://schemas.openxmlformats.org/package/2006/relationships"><Relationship Id="rId7" Type="http://schemas.openxmlformats.org/officeDocument/2006/relationships/slideLayout" Target="../slideLayouts/slideLayout14.xml"/><Relationship Id="rId6" Type="http://schemas.openxmlformats.org/officeDocument/2006/relationships/tags" Target="../tags/tag410.xml"/><Relationship Id="rId5" Type="http://schemas.openxmlformats.org/officeDocument/2006/relationships/tags" Target="../tags/tag409.xml"/><Relationship Id="rId4" Type="http://schemas.openxmlformats.org/officeDocument/2006/relationships/tags" Target="../tags/tag408.xml"/><Relationship Id="rId3" Type="http://schemas.openxmlformats.org/officeDocument/2006/relationships/tags" Target="../tags/tag407.xml"/><Relationship Id="rId2" Type="http://schemas.openxmlformats.org/officeDocument/2006/relationships/tags" Target="../tags/tag406.xml"/><Relationship Id="rId1" Type="http://schemas.openxmlformats.org/officeDocument/2006/relationships/tags" Target="../tags/tag405.xml"/></Relationships>
</file>

<file path=ppt/slides/_rels/slide31.xml.rels><?xml version="1.0" encoding="UTF-8" standalone="yes"?>
<Relationships xmlns="http://schemas.openxmlformats.org/package/2006/relationships"><Relationship Id="rId7" Type="http://schemas.openxmlformats.org/officeDocument/2006/relationships/slideLayout" Target="../slideLayouts/slideLayout14.xml"/><Relationship Id="rId6" Type="http://schemas.openxmlformats.org/officeDocument/2006/relationships/tags" Target="../tags/tag416.xml"/><Relationship Id="rId5" Type="http://schemas.openxmlformats.org/officeDocument/2006/relationships/tags" Target="../tags/tag415.xml"/><Relationship Id="rId4" Type="http://schemas.openxmlformats.org/officeDocument/2006/relationships/tags" Target="../tags/tag414.xml"/><Relationship Id="rId3" Type="http://schemas.openxmlformats.org/officeDocument/2006/relationships/tags" Target="../tags/tag413.xml"/><Relationship Id="rId2" Type="http://schemas.openxmlformats.org/officeDocument/2006/relationships/tags" Target="../tags/tag412.xml"/><Relationship Id="rId1" Type="http://schemas.openxmlformats.org/officeDocument/2006/relationships/tags" Target="../tags/tag411.xml"/></Relationships>
</file>

<file path=ppt/slides/_rels/slide32.xml.rels><?xml version="1.0" encoding="UTF-8" standalone="yes"?>
<Relationships xmlns="http://schemas.openxmlformats.org/package/2006/relationships"><Relationship Id="rId7" Type="http://schemas.openxmlformats.org/officeDocument/2006/relationships/slideLayout" Target="../slideLayouts/slideLayout14.xml"/><Relationship Id="rId6" Type="http://schemas.openxmlformats.org/officeDocument/2006/relationships/tags" Target="../tags/tag422.xml"/><Relationship Id="rId5" Type="http://schemas.openxmlformats.org/officeDocument/2006/relationships/tags" Target="../tags/tag421.xml"/><Relationship Id="rId4" Type="http://schemas.openxmlformats.org/officeDocument/2006/relationships/tags" Target="../tags/tag420.xml"/><Relationship Id="rId3" Type="http://schemas.openxmlformats.org/officeDocument/2006/relationships/tags" Target="../tags/tag419.xml"/><Relationship Id="rId2" Type="http://schemas.openxmlformats.org/officeDocument/2006/relationships/tags" Target="../tags/tag418.xml"/><Relationship Id="rId1" Type="http://schemas.openxmlformats.org/officeDocument/2006/relationships/tags" Target="../tags/tag417.xml"/></Relationships>
</file>

<file path=ppt/slides/_rels/slide33.xml.rels><?xml version="1.0" encoding="UTF-8" standalone="yes"?>
<Relationships xmlns="http://schemas.openxmlformats.org/package/2006/relationships"><Relationship Id="rId7" Type="http://schemas.openxmlformats.org/officeDocument/2006/relationships/slideLayout" Target="../slideLayouts/slideLayout14.xml"/><Relationship Id="rId6" Type="http://schemas.openxmlformats.org/officeDocument/2006/relationships/tags" Target="../tags/tag428.xml"/><Relationship Id="rId5" Type="http://schemas.openxmlformats.org/officeDocument/2006/relationships/tags" Target="../tags/tag427.xml"/><Relationship Id="rId4" Type="http://schemas.openxmlformats.org/officeDocument/2006/relationships/tags" Target="../tags/tag426.xml"/><Relationship Id="rId3" Type="http://schemas.openxmlformats.org/officeDocument/2006/relationships/tags" Target="../tags/tag425.xml"/><Relationship Id="rId2" Type="http://schemas.openxmlformats.org/officeDocument/2006/relationships/tags" Target="../tags/tag424.xml"/><Relationship Id="rId1" Type="http://schemas.openxmlformats.org/officeDocument/2006/relationships/tags" Target="../tags/tag423.xml"/></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tags" Target="../tags/tag429.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6" Type="http://schemas.openxmlformats.org/officeDocument/2006/relationships/slideLayout" Target="../slideLayouts/slideLayout14.xml"/><Relationship Id="rId5" Type="http://schemas.openxmlformats.org/officeDocument/2006/relationships/tags" Target="../tags/tag264.xml"/><Relationship Id="rId4" Type="http://schemas.openxmlformats.org/officeDocument/2006/relationships/tags" Target="../tags/tag263.xml"/><Relationship Id="rId3" Type="http://schemas.openxmlformats.org/officeDocument/2006/relationships/tags" Target="../tags/tag262.xml"/><Relationship Id="rId2" Type="http://schemas.openxmlformats.org/officeDocument/2006/relationships/tags" Target="../tags/tag261.xml"/><Relationship Id="rId1" Type="http://schemas.openxmlformats.org/officeDocument/2006/relationships/tags" Target="../tags/tag260.xml"/></Relationships>
</file>

<file path=ppt/slides/_rels/slide5.xml.rels><?xml version="1.0" encoding="UTF-8" standalone="yes"?>
<Relationships xmlns="http://schemas.openxmlformats.org/package/2006/relationships"><Relationship Id="rId6" Type="http://schemas.openxmlformats.org/officeDocument/2006/relationships/slideLayout" Target="../slideLayouts/slideLayout14.xml"/><Relationship Id="rId5" Type="http://schemas.openxmlformats.org/officeDocument/2006/relationships/tags" Target="../tags/tag269.xml"/><Relationship Id="rId4" Type="http://schemas.openxmlformats.org/officeDocument/2006/relationships/tags" Target="../tags/tag268.xml"/><Relationship Id="rId3" Type="http://schemas.openxmlformats.org/officeDocument/2006/relationships/tags" Target="../tags/tag267.xml"/><Relationship Id="rId2" Type="http://schemas.openxmlformats.org/officeDocument/2006/relationships/tags" Target="../tags/tag266.xml"/><Relationship Id="rId1" Type="http://schemas.openxmlformats.org/officeDocument/2006/relationships/tags" Target="../tags/tag265.xml"/></Relationships>
</file>

<file path=ppt/slides/_rels/slide6.xml.rels><?xml version="1.0" encoding="UTF-8" standalone="yes"?>
<Relationships xmlns="http://schemas.openxmlformats.org/package/2006/relationships"><Relationship Id="rId6" Type="http://schemas.openxmlformats.org/officeDocument/2006/relationships/slideLayout" Target="../slideLayouts/slideLayout14.xml"/><Relationship Id="rId5" Type="http://schemas.openxmlformats.org/officeDocument/2006/relationships/tags" Target="../tags/tag274.xml"/><Relationship Id="rId4" Type="http://schemas.openxmlformats.org/officeDocument/2006/relationships/tags" Target="../tags/tag273.xml"/><Relationship Id="rId3" Type="http://schemas.openxmlformats.org/officeDocument/2006/relationships/tags" Target="../tags/tag272.xml"/><Relationship Id="rId2" Type="http://schemas.openxmlformats.org/officeDocument/2006/relationships/tags" Target="../tags/tag271.xml"/><Relationship Id="rId1" Type="http://schemas.openxmlformats.org/officeDocument/2006/relationships/tags" Target="../tags/tag270.xml"/></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14.xml"/><Relationship Id="rId5" Type="http://schemas.openxmlformats.org/officeDocument/2006/relationships/tags" Target="../tags/tag279.xml"/><Relationship Id="rId4" Type="http://schemas.openxmlformats.org/officeDocument/2006/relationships/tags" Target="../tags/tag278.xml"/><Relationship Id="rId3" Type="http://schemas.openxmlformats.org/officeDocument/2006/relationships/tags" Target="../tags/tag277.xml"/><Relationship Id="rId2" Type="http://schemas.openxmlformats.org/officeDocument/2006/relationships/tags" Target="../tags/tag276.xml"/><Relationship Id="rId1" Type="http://schemas.openxmlformats.org/officeDocument/2006/relationships/tags" Target="../tags/tag275.xml"/></Relationships>
</file>

<file path=ppt/slides/_rels/slide8.xml.rels><?xml version="1.0" encoding="UTF-8" standalone="yes"?>
<Relationships xmlns="http://schemas.openxmlformats.org/package/2006/relationships"><Relationship Id="rId7" Type="http://schemas.openxmlformats.org/officeDocument/2006/relationships/slideLayout" Target="../slideLayouts/slideLayout14.xml"/><Relationship Id="rId6" Type="http://schemas.openxmlformats.org/officeDocument/2006/relationships/tags" Target="../tags/tag285.xml"/><Relationship Id="rId5" Type="http://schemas.openxmlformats.org/officeDocument/2006/relationships/tags" Target="../tags/tag284.xml"/><Relationship Id="rId4" Type="http://schemas.openxmlformats.org/officeDocument/2006/relationships/tags" Target="../tags/tag283.xml"/><Relationship Id="rId3" Type="http://schemas.openxmlformats.org/officeDocument/2006/relationships/tags" Target="../tags/tag282.xml"/><Relationship Id="rId2" Type="http://schemas.openxmlformats.org/officeDocument/2006/relationships/tags" Target="../tags/tag281.xml"/><Relationship Id="rId1" Type="http://schemas.openxmlformats.org/officeDocument/2006/relationships/tags" Target="../tags/tag280.xml"/></Relationships>
</file>

<file path=ppt/slides/_rels/slide9.xml.rels><?xml version="1.0" encoding="UTF-8" standalone="yes"?>
<Relationships xmlns="http://schemas.openxmlformats.org/package/2006/relationships"><Relationship Id="rId7" Type="http://schemas.openxmlformats.org/officeDocument/2006/relationships/slideLayout" Target="../slideLayouts/slideLayout14.xml"/><Relationship Id="rId6" Type="http://schemas.openxmlformats.org/officeDocument/2006/relationships/tags" Target="../tags/tag291.xml"/><Relationship Id="rId5" Type="http://schemas.openxmlformats.org/officeDocument/2006/relationships/tags" Target="../tags/tag290.xml"/><Relationship Id="rId4" Type="http://schemas.openxmlformats.org/officeDocument/2006/relationships/tags" Target="../tags/tag289.xml"/><Relationship Id="rId3" Type="http://schemas.openxmlformats.org/officeDocument/2006/relationships/tags" Target="../tags/tag288.xml"/><Relationship Id="rId2" Type="http://schemas.openxmlformats.org/officeDocument/2006/relationships/tags" Target="../tags/tag287.xml"/><Relationship Id="rId1" Type="http://schemas.openxmlformats.org/officeDocument/2006/relationships/tags" Target="../tags/tag28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ctrTitle"/>
            <p:custDataLst>
              <p:tags r:id="rId1"/>
            </p:custDataLst>
          </p:nvPr>
        </p:nvSpPr>
        <p:spPr>
          <a:xfrm>
            <a:off x="302260" y="4156710"/>
            <a:ext cx="11586845" cy="1118235"/>
          </a:xfrm>
        </p:spPr>
        <p:txBody>
          <a:bodyPr>
            <a:normAutofit fontScale="90000"/>
          </a:bodyPr>
          <a:p>
            <a:pPr marL="0" indent="0" algn="ctr">
              <a:lnSpc>
                <a:spcPct val="150000"/>
              </a:lnSpc>
              <a:spcBef>
                <a:spcPts val="0"/>
              </a:spcBef>
              <a:spcAft>
                <a:spcPts val="0"/>
              </a:spcAft>
              <a:buSzPct val="100000"/>
              <a:buNone/>
            </a:pPr>
            <a:r>
              <a:rPr lang="zh-CN" altLang="en-US" sz="5900" dirty="0">
                <a:solidFill>
                  <a:schemeClr val="accent1"/>
                </a:solidFill>
                <a:sym typeface="+mn-lt"/>
              </a:rPr>
              <a:t>长治市屯留区突发重大动物疫情</a:t>
            </a:r>
            <a:br>
              <a:rPr lang="zh-CN" altLang="en-US" sz="5900" dirty="0">
                <a:solidFill>
                  <a:schemeClr val="accent1"/>
                </a:solidFill>
                <a:sym typeface="+mn-lt"/>
              </a:rPr>
            </a:br>
            <a:r>
              <a:rPr lang="zh-CN" altLang="en-US" sz="5900" dirty="0">
                <a:solidFill>
                  <a:schemeClr val="accent1"/>
                </a:solidFill>
                <a:sym typeface="+mn-lt"/>
              </a:rPr>
              <a:t>应急预案的解读</a:t>
            </a:r>
            <a:endParaRPr lang="zh-CN" altLang="en-US" sz="5900" dirty="0">
              <a:solidFill>
                <a:schemeClr val="accent1"/>
              </a:solidFill>
              <a:sym typeface="+mn-lt"/>
            </a:endParaRPr>
          </a:p>
        </p:txBody>
      </p:sp>
    </p:spTree>
    <p:custDataLst>
      <p:tags r:id="rId2"/>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custDataLst>
              <p:tags r:id="rId1"/>
            </p:custDataLst>
          </p:nvPr>
        </p:nvSpPr>
        <p:spPr>
          <a:xfrm>
            <a:off x="5848733" y="2181976"/>
            <a:ext cx="655949" cy="1107996"/>
          </a:xfrm>
          <a:prstGeom prst="rect">
            <a:avLst/>
          </a:prstGeom>
          <a:noFill/>
        </p:spPr>
        <p:txBody>
          <a:bodyPr wrap="square" rtlCol="0">
            <a:normAutofit/>
          </a:bodyPr>
          <a:lstStyle/>
          <a:p>
            <a:r>
              <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3</a:t>
            </a:r>
            <a:endPar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
        <p:nvSpPr>
          <p:cNvPr id="2" name="标题 1"/>
          <p:cNvSpPr>
            <a:spLocks noGrp="1"/>
          </p:cNvSpPr>
          <p:nvPr>
            <p:ph type="title"/>
            <p:custDataLst>
              <p:tags r:id="rId2"/>
            </p:custDataLst>
          </p:nvPr>
        </p:nvSpPr>
        <p:spPr>
          <a:xfrm>
            <a:off x="6521450" y="2282825"/>
            <a:ext cx="4692015" cy="740410"/>
          </a:xfrm>
        </p:spPr>
        <p:txBody>
          <a:bodyPr>
            <a:normAutofit fontScale="90000"/>
          </a:bodyPr>
          <a:lstStyle/>
          <a:p>
            <a:r>
              <a:rPr lang="zh-CN" altLang="en-US" sz="4445" dirty="0">
                <a:sym typeface="+mn-lt"/>
              </a:rPr>
              <a:t>监测、预警与报告</a:t>
            </a:r>
            <a:endParaRPr lang="zh-CN" altLang="en-US" sz="4445" dirty="0">
              <a:sym typeface="+mn-lt"/>
            </a:endParaRPr>
          </a:p>
        </p:txBody>
      </p:sp>
      <p:sp>
        <p:nvSpPr>
          <p:cNvPr id="3" name="文本占位符 2"/>
          <p:cNvSpPr>
            <a:spLocks noGrp="1"/>
          </p:cNvSpPr>
          <p:nvPr>
            <p:ph type="body" idx="1"/>
            <p:custDataLst>
              <p:tags r:id="rId3"/>
            </p:custDataLst>
          </p:nvPr>
        </p:nvSpPr>
        <p:spPr>
          <a:xfrm>
            <a:off x="1682750" y="4295140"/>
            <a:ext cx="9149715" cy="1176655"/>
          </a:xfrm>
        </p:spPr>
        <p:txBody>
          <a:bodyPr>
            <a:normAutofit lnSpcReduction="20000"/>
          </a:bodyPr>
          <a:lstStyle/>
          <a:p>
            <a:pPr indent="546100" algn="l">
              <a:lnSpc>
                <a:spcPct val="200000"/>
              </a:lnSpc>
              <a:spcBef>
                <a:spcPts val="0"/>
              </a:spcBef>
              <a:spcAft>
                <a:spcPts val="1000"/>
              </a:spcAft>
              <a:extLst>
                <a:ext uri="{35155182-B16C-46BC-9424-99874614C6A1}">
                  <wpsdc:indentchars xmlns:wpsdc="http://www.wps.cn/officeDocument/2017/drawingmlCustomData" val="200" checksum="1164949499"/>
                </a:ext>
              </a:extLst>
            </a:pPr>
            <a:r>
              <a:rPr lang="zh-CN" altLang="en-US" dirty="0">
                <a:sym typeface="Arial" panose="020B0604020202020204" pitchFamily="34" charset="0"/>
              </a:rPr>
              <a:t>接到省农业农村厅动物疫情预警解除信息后，预警区域解除已经采取的预警响应。</a:t>
            </a:r>
            <a:endParaRPr lang="zh-CN" altLang="en-US" dirty="0">
              <a:sym typeface="Arial" panose="020B0604020202020204" pitchFamily="34" charset="0"/>
            </a:endParaRPr>
          </a:p>
        </p:txBody>
      </p:sp>
      <p:sp>
        <p:nvSpPr>
          <p:cNvPr id="5" name="文本框 4"/>
          <p:cNvSpPr txBox="1"/>
          <p:nvPr>
            <p:custDataLst>
              <p:tags r:id="rId4"/>
            </p:custDataLst>
          </p:nvPr>
        </p:nvSpPr>
        <p:spPr>
          <a:xfrm>
            <a:off x="5216525" y="1856740"/>
            <a:ext cx="2174240" cy="409575"/>
          </a:xfrm>
          <a:prstGeom prst="rect">
            <a:avLst/>
          </a:prstGeom>
          <a:noFill/>
        </p:spPr>
        <p:txBody>
          <a:bodyPr wrap="square" rtlCol="0">
            <a:normAutofit/>
          </a:bodyPr>
          <a:lstStyle/>
          <a:p>
            <a:pPr algn="ctr"/>
            <a:r>
              <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rPr>
              <a:t>THREE</a:t>
            </a:r>
            <a:endPar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4" name="标题 1"/>
          <p:cNvSpPr>
            <a:spLocks noGrp="1"/>
          </p:cNvSpPr>
          <p:nvPr>
            <p:custDataLst>
              <p:tags r:id="rId5"/>
            </p:custDataLst>
          </p:nvPr>
        </p:nvSpPr>
        <p:spPr>
          <a:xfrm>
            <a:off x="3913505" y="3290570"/>
            <a:ext cx="4413250" cy="740410"/>
          </a:xfrm>
          <a:prstGeom prst="rect">
            <a:avLst/>
          </a:prstGeom>
        </p:spPr>
        <p:txBody>
          <a:bodyPr vert="horz" lIns="90170" tIns="46990" rIns="90170" bIns="0" rtlCol="0" anchor="b" anchorCtr="0">
            <a:normAutofit/>
          </a:bodyPr>
          <a:lstStyle>
            <a:lvl1pPr algn="ctr" defTabSz="914400" rtl="0" eaLnBrk="1" fontAlgn="auto" latinLnBrk="0" hangingPunct="1">
              <a:lnSpc>
                <a:spcPct val="100000"/>
              </a:lnSpc>
              <a:spcBef>
                <a:spcPct val="0"/>
              </a:spcBef>
              <a:buNone/>
              <a:defRPr sz="40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r>
              <a:rPr lang="zh-CN" altLang="en-US" dirty="0">
                <a:sym typeface="+mn-lt"/>
              </a:rPr>
              <a:t> </a:t>
            </a:r>
            <a:r>
              <a:rPr lang="zh-CN" altLang="en-US" sz="3600" dirty="0">
                <a:sym typeface="+mn-lt"/>
              </a:rPr>
              <a:t>预警解除</a:t>
            </a:r>
            <a:endParaRPr lang="zh-CN" altLang="en-US" sz="3600" dirty="0">
              <a:sym typeface="+mn-lt"/>
            </a:endParaRPr>
          </a:p>
        </p:txBody>
      </p:sp>
    </p:spTree>
    <p:custDataLst>
      <p:tags r:id="rId6"/>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custDataLst>
              <p:tags r:id="rId1"/>
            </p:custDataLst>
          </p:nvPr>
        </p:nvSpPr>
        <p:spPr>
          <a:xfrm>
            <a:off x="5848733" y="2181976"/>
            <a:ext cx="655949" cy="1107996"/>
          </a:xfrm>
          <a:prstGeom prst="rect">
            <a:avLst/>
          </a:prstGeom>
          <a:noFill/>
        </p:spPr>
        <p:txBody>
          <a:bodyPr wrap="square" rtlCol="0">
            <a:normAutofit/>
          </a:bodyPr>
          <a:lstStyle/>
          <a:p>
            <a:r>
              <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3</a:t>
            </a:r>
            <a:endPar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
        <p:nvSpPr>
          <p:cNvPr id="2" name="标题 1"/>
          <p:cNvSpPr>
            <a:spLocks noGrp="1"/>
          </p:cNvSpPr>
          <p:nvPr>
            <p:ph type="title"/>
            <p:custDataLst>
              <p:tags r:id="rId2"/>
            </p:custDataLst>
          </p:nvPr>
        </p:nvSpPr>
        <p:spPr>
          <a:xfrm>
            <a:off x="6521450" y="2282825"/>
            <a:ext cx="4817745" cy="740410"/>
          </a:xfrm>
        </p:spPr>
        <p:txBody>
          <a:bodyPr>
            <a:normAutofit fontScale="90000"/>
          </a:bodyPr>
          <a:lstStyle/>
          <a:p>
            <a:r>
              <a:rPr lang="zh-CN" altLang="en-US" sz="4445" dirty="0">
                <a:sym typeface="+mn-lt"/>
              </a:rPr>
              <a:t>监测、预警与报告</a:t>
            </a:r>
            <a:endParaRPr lang="zh-CN" altLang="en-US" sz="4445" dirty="0">
              <a:sym typeface="+mn-lt"/>
            </a:endParaRPr>
          </a:p>
        </p:txBody>
      </p:sp>
      <p:sp>
        <p:nvSpPr>
          <p:cNvPr id="3" name="文本占位符 2"/>
          <p:cNvSpPr>
            <a:spLocks noGrp="1"/>
          </p:cNvSpPr>
          <p:nvPr>
            <p:ph type="body" idx="1"/>
            <p:custDataLst>
              <p:tags r:id="rId3"/>
            </p:custDataLst>
          </p:nvPr>
        </p:nvSpPr>
        <p:spPr>
          <a:xfrm>
            <a:off x="795020" y="4295140"/>
            <a:ext cx="10544175" cy="1734185"/>
          </a:xfrm>
        </p:spPr>
        <p:txBody>
          <a:bodyPr>
            <a:noAutofit/>
          </a:bodyPr>
          <a:lstStyle/>
          <a:p>
            <a:pPr indent="520700" algn="l">
              <a:lnSpc>
                <a:spcPct val="200000"/>
              </a:lnSpc>
              <a:spcBef>
                <a:spcPts val="0"/>
              </a:spcBef>
              <a:spcAft>
                <a:spcPts val="1000"/>
              </a:spcAft>
              <a:extLst>
                <a:ext uri="{35155182-B16C-46BC-9424-99874614C6A1}">
                  <wpsdc:indentchars xmlns:wpsdc="http://www.wps.cn/officeDocument/2017/drawingmlCustomData" val="200" checksum="4290401103"/>
                </a:ext>
              </a:extLst>
            </a:pPr>
            <a:r>
              <a:rPr lang="zh-CN" altLang="en-US" sz="1900" b="1" dirty="0">
                <a:ln/>
                <a:solidFill>
                  <a:schemeClr val="accent1"/>
                </a:solidFill>
                <a:effectLst>
                  <a:outerShdw blurRad="38100" dist="25400" dir="5400000" algn="ctr" rotWithShape="0">
                    <a:srgbClr val="6E747A">
                      <a:alpha val="43000"/>
                    </a:srgbClr>
                  </a:outerShdw>
                </a:effectLst>
                <a:sym typeface="Arial" panose="020B0604020202020204" pitchFamily="34" charset="0"/>
              </a:rPr>
              <a:t>任何单位</a:t>
            </a:r>
            <a:r>
              <a:rPr lang="zh-CN" altLang="en-US" sz="1900" dirty="0">
                <a:sym typeface="Arial" panose="020B0604020202020204" pitchFamily="34" charset="0"/>
              </a:rPr>
              <a:t>和</a:t>
            </a:r>
            <a:r>
              <a:rPr lang="zh-CN" altLang="en-US" sz="1900" b="1" dirty="0">
                <a:ln/>
                <a:solidFill>
                  <a:schemeClr val="accent1"/>
                </a:solidFill>
                <a:effectLst>
                  <a:outerShdw blurRad="38100" dist="25400" dir="5400000" algn="ctr" rotWithShape="0">
                    <a:srgbClr val="6E747A">
                      <a:alpha val="43000"/>
                    </a:srgbClr>
                  </a:outerShdw>
                </a:effectLst>
                <a:sym typeface="Arial" panose="020B0604020202020204" pitchFamily="34" charset="0"/>
              </a:rPr>
              <a:t>个人</a:t>
            </a:r>
            <a:r>
              <a:rPr lang="zh-CN" altLang="en-US" sz="1900" dirty="0">
                <a:sym typeface="Arial" panose="020B0604020202020204" pitchFamily="34" charset="0"/>
              </a:rPr>
              <a:t>有权向各级人民政府及其有关部门报告突发重大动物疫情及其隐患，有权向上级政府部门举报不履行或者不按照规定履行突发重大动物疫情应急处理职责的部门、单位及个人。</a:t>
            </a:r>
            <a:endParaRPr lang="zh-CN" altLang="en-US" sz="1900" dirty="0">
              <a:sym typeface="Arial" panose="020B0604020202020204" pitchFamily="34" charset="0"/>
            </a:endParaRPr>
          </a:p>
        </p:txBody>
      </p:sp>
      <p:sp>
        <p:nvSpPr>
          <p:cNvPr id="5" name="文本框 4"/>
          <p:cNvSpPr txBox="1"/>
          <p:nvPr>
            <p:custDataLst>
              <p:tags r:id="rId4"/>
            </p:custDataLst>
          </p:nvPr>
        </p:nvSpPr>
        <p:spPr>
          <a:xfrm>
            <a:off x="5216525" y="1856740"/>
            <a:ext cx="2174240" cy="409575"/>
          </a:xfrm>
          <a:prstGeom prst="rect">
            <a:avLst/>
          </a:prstGeom>
          <a:noFill/>
        </p:spPr>
        <p:txBody>
          <a:bodyPr wrap="square" rtlCol="0">
            <a:normAutofit/>
          </a:bodyPr>
          <a:lstStyle/>
          <a:p>
            <a:pPr algn="ctr"/>
            <a:r>
              <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rPr>
              <a:t>THREE</a:t>
            </a:r>
            <a:endPar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4" name="标题 1"/>
          <p:cNvSpPr>
            <a:spLocks noGrp="1"/>
          </p:cNvSpPr>
          <p:nvPr>
            <p:custDataLst>
              <p:tags r:id="rId5"/>
            </p:custDataLst>
          </p:nvPr>
        </p:nvSpPr>
        <p:spPr>
          <a:xfrm>
            <a:off x="3913505" y="3290570"/>
            <a:ext cx="4413250" cy="740410"/>
          </a:xfrm>
          <a:prstGeom prst="rect">
            <a:avLst/>
          </a:prstGeom>
        </p:spPr>
        <p:txBody>
          <a:bodyPr vert="horz" lIns="90170" tIns="46990" rIns="90170" bIns="0" rtlCol="0" anchor="b" anchorCtr="0">
            <a:normAutofit/>
          </a:bodyPr>
          <a:lstStyle>
            <a:lvl1pPr algn="ctr" defTabSz="914400" rtl="0" eaLnBrk="1" fontAlgn="auto" latinLnBrk="0" hangingPunct="1">
              <a:lnSpc>
                <a:spcPct val="100000"/>
              </a:lnSpc>
              <a:spcBef>
                <a:spcPct val="0"/>
              </a:spcBef>
              <a:buNone/>
              <a:defRPr sz="40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r>
              <a:rPr lang="zh-CN" altLang="en-US" dirty="0">
                <a:sym typeface="+mn-lt"/>
              </a:rPr>
              <a:t> </a:t>
            </a:r>
            <a:r>
              <a:rPr lang="zh-CN" altLang="en-US" sz="3600" dirty="0">
                <a:sym typeface="+mn-lt"/>
              </a:rPr>
              <a:t>信息报告</a:t>
            </a:r>
            <a:endParaRPr lang="zh-CN" altLang="en-US" sz="3600" dirty="0">
              <a:sym typeface="+mn-lt"/>
            </a:endParaRPr>
          </a:p>
        </p:txBody>
      </p:sp>
    </p:spTree>
    <p:custDataLst>
      <p:tags r:id="rId6"/>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custDataLst>
              <p:tags r:id="rId1"/>
            </p:custDataLst>
          </p:nvPr>
        </p:nvSpPr>
        <p:spPr>
          <a:xfrm>
            <a:off x="5848733" y="2181976"/>
            <a:ext cx="655949" cy="1107996"/>
          </a:xfrm>
          <a:prstGeom prst="rect">
            <a:avLst/>
          </a:prstGeom>
          <a:noFill/>
        </p:spPr>
        <p:txBody>
          <a:bodyPr wrap="square" rtlCol="0">
            <a:normAutofit/>
          </a:bodyPr>
          <a:lstStyle/>
          <a:p>
            <a:r>
              <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3</a:t>
            </a:r>
            <a:endPar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
        <p:nvSpPr>
          <p:cNvPr id="2" name="标题 1"/>
          <p:cNvSpPr>
            <a:spLocks noGrp="1"/>
          </p:cNvSpPr>
          <p:nvPr>
            <p:ph type="title"/>
            <p:custDataLst>
              <p:tags r:id="rId2"/>
            </p:custDataLst>
          </p:nvPr>
        </p:nvSpPr>
        <p:spPr>
          <a:xfrm>
            <a:off x="6521450" y="2282825"/>
            <a:ext cx="4624705" cy="740410"/>
          </a:xfrm>
        </p:spPr>
        <p:txBody>
          <a:bodyPr>
            <a:normAutofit fontScale="90000"/>
          </a:bodyPr>
          <a:lstStyle/>
          <a:p>
            <a:r>
              <a:rPr lang="zh-CN" altLang="en-US" sz="4445" dirty="0">
                <a:sym typeface="+mn-lt"/>
              </a:rPr>
              <a:t>监测、预警与报告</a:t>
            </a:r>
            <a:endParaRPr lang="zh-CN" altLang="en-US" sz="4445" dirty="0">
              <a:sym typeface="+mn-lt"/>
            </a:endParaRPr>
          </a:p>
        </p:txBody>
      </p:sp>
      <p:sp>
        <p:nvSpPr>
          <p:cNvPr id="3" name="文本占位符 2"/>
          <p:cNvSpPr>
            <a:spLocks noGrp="1"/>
          </p:cNvSpPr>
          <p:nvPr>
            <p:ph type="body" idx="1"/>
            <p:custDataLst>
              <p:tags r:id="rId3"/>
            </p:custDataLst>
          </p:nvPr>
        </p:nvSpPr>
        <p:spPr>
          <a:xfrm>
            <a:off x="1116965" y="4336415"/>
            <a:ext cx="10139045" cy="1277620"/>
          </a:xfrm>
        </p:spPr>
        <p:txBody>
          <a:bodyPr>
            <a:noAutofit/>
          </a:bodyPr>
          <a:lstStyle/>
          <a:p>
            <a:pPr indent="520700" algn="l">
              <a:lnSpc>
                <a:spcPct val="200000"/>
              </a:lnSpc>
              <a:spcBef>
                <a:spcPts val="0"/>
              </a:spcBef>
              <a:spcAft>
                <a:spcPts val="1000"/>
              </a:spcAft>
              <a:extLst>
                <a:ext uri="{35155182-B16C-46BC-9424-99874614C6A1}">
                  <wpsdc:indentchars xmlns:wpsdc="http://www.wps.cn/officeDocument/2017/drawingmlCustomData" val="200" checksum="4290401103"/>
                </a:ext>
              </a:extLst>
            </a:pPr>
            <a:r>
              <a:rPr lang="zh-CN" altLang="en-US" sz="1900" dirty="0">
                <a:sym typeface="Arial" panose="020B0604020202020204" pitchFamily="34" charset="0"/>
              </a:rPr>
              <a:t>从事</a:t>
            </a:r>
            <a:r>
              <a:rPr lang="zh-CN" altLang="en-US" sz="1900" b="1" dirty="0">
                <a:ln/>
                <a:solidFill>
                  <a:schemeClr val="accent1"/>
                </a:solidFill>
                <a:effectLst>
                  <a:outerShdw blurRad="38100" dist="25400" dir="5400000" algn="ctr" rotWithShape="0">
                    <a:srgbClr val="6E747A">
                      <a:alpha val="43000"/>
                    </a:srgbClr>
                  </a:outerShdw>
                </a:effectLst>
                <a:sym typeface="Arial" panose="020B0604020202020204" pitchFamily="34" charset="0"/>
              </a:rPr>
              <a:t>动物疫病监测、检测、检验检疫、研究、诊疗以及动物饲养、屠宰加工、经营、隔离、运输</a:t>
            </a:r>
            <a:r>
              <a:rPr lang="zh-CN" altLang="en-US" sz="1900" dirty="0">
                <a:sym typeface="Arial" panose="020B0604020202020204" pitchFamily="34" charset="0"/>
              </a:rPr>
              <a:t>等活动的单位和个人</a:t>
            </a:r>
            <a:r>
              <a:rPr lang="zh-CN" altLang="en-US" sz="1900" dirty="0">
                <a:sym typeface="Arial" panose="020B0604020202020204" pitchFamily="34" charset="0"/>
              </a:rPr>
              <a:t>。</a:t>
            </a:r>
            <a:endParaRPr lang="zh-CN" altLang="en-US" sz="1900" dirty="0">
              <a:sym typeface="Arial" panose="020B0604020202020204" pitchFamily="34" charset="0"/>
            </a:endParaRPr>
          </a:p>
        </p:txBody>
      </p:sp>
      <p:sp>
        <p:nvSpPr>
          <p:cNvPr id="5" name="文本框 4"/>
          <p:cNvSpPr txBox="1"/>
          <p:nvPr>
            <p:custDataLst>
              <p:tags r:id="rId4"/>
            </p:custDataLst>
          </p:nvPr>
        </p:nvSpPr>
        <p:spPr>
          <a:xfrm>
            <a:off x="5216525" y="1856740"/>
            <a:ext cx="2174240" cy="409575"/>
          </a:xfrm>
          <a:prstGeom prst="rect">
            <a:avLst/>
          </a:prstGeom>
          <a:noFill/>
        </p:spPr>
        <p:txBody>
          <a:bodyPr wrap="square" rtlCol="0">
            <a:normAutofit/>
          </a:bodyPr>
          <a:lstStyle/>
          <a:p>
            <a:pPr algn="ctr"/>
            <a:r>
              <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rPr>
              <a:t>THREE</a:t>
            </a:r>
            <a:endPar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4" name="标题 1"/>
          <p:cNvSpPr>
            <a:spLocks noGrp="1"/>
          </p:cNvSpPr>
          <p:nvPr>
            <p:custDataLst>
              <p:tags r:id="rId5"/>
            </p:custDataLst>
          </p:nvPr>
        </p:nvSpPr>
        <p:spPr>
          <a:xfrm>
            <a:off x="2837180" y="3521710"/>
            <a:ext cx="6797675" cy="520700"/>
          </a:xfrm>
          <a:prstGeom prst="rect">
            <a:avLst/>
          </a:prstGeom>
        </p:spPr>
        <p:txBody>
          <a:bodyPr vert="horz" lIns="90170" tIns="46990" rIns="90170" bIns="0" rtlCol="0" anchor="b" anchorCtr="0">
            <a:noAutofit/>
          </a:bodyPr>
          <a:lstStyle>
            <a:lvl1pPr algn="ctr" defTabSz="914400" rtl="0" eaLnBrk="1" fontAlgn="auto" latinLnBrk="0" hangingPunct="1">
              <a:lnSpc>
                <a:spcPct val="100000"/>
              </a:lnSpc>
              <a:spcBef>
                <a:spcPct val="0"/>
              </a:spcBef>
              <a:buNone/>
              <a:defRPr sz="40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r>
              <a:rPr lang="zh-CN" altLang="en-US" sz="2900" dirty="0">
                <a:sym typeface="+mn-lt"/>
              </a:rPr>
              <a:t> </a:t>
            </a:r>
            <a:r>
              <a:rPr lang="zh-CN" altLang="en-US" sz="3600" dirty="0">
                <a:sym typeface="+mn-lt"/>
              </a:rPr>
              <a:t>责任报告单位和责任报告人</a:t>
            </a:r>
            <a:endParaRPr lang="zh-CN" altLang="en-US" sz="3600" dirty="0">
              <a:sym typeface="+mn-lt"/>
            </a:endParaRPr>
          </a:p>
        </p:txBody>
      </p:sp>
    </p:spTree>
    <p:custDataLst>
      <p:tags r:id="rId6"/>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custDataLst>
              <p:tags r:id="rId1"/>
            </p:custDataLst>
          </p:nvPr>
        </p:nvSpPr>
        <p:spPr>
          <a:xfrm>
            <a:off x="5848733" y="2181976"/>
            <a:ext cx="655949" cy="1107996"/>
          </a:xfrm>
          <a:prstGeom prst="rect">
            <a:avLst/>
          </a:prstGeom>
          <a:noFill/>
        </p:spPr>
        <p:txBody>
          <a:bodyPr wrap="square" rtlCol="0">
            <a:normAutofit/>
          </a:bodyPr>
          <a:lstStyle/>
          <a:p>
            <a:r>
              <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3</a:t>
            </a:r>
            <a:endPar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
        <p:nvSpPr>
          <p:cNvPr id="2" name="标题 1"/>
          <p:cNvSpPr>
            <a:spLocks noGrp="1"/>
          </p:cNvSpPr>
          <p:nvPr>
            <p:ph type="title"/>
            <p:custDataLst>
              <p:tags r:id="rId2"/>
            </p:custDataLst>
          </p:nvPr>
        </p:nvSpPr>
        <p:spPr>
          <a:xfrm>
            <a:off x="6521450" y="2282825"/>
            <a:ext cx="4413250" cy="740410"/>
          </a:xfrm>
        </p:spPr>
        <p:txBody>
          <a:bodyPr>
            <a:normAutofit fontScale="90000"/>
          </a:bodyPr>
          <a:lstStyle/>
          <a:p>
            <a:r>
              <a:rPr lang="zh-CN" altLang="en-US" dirty="0">
                <a:sym typeface="+mn-lt"/>
              </a:rPr>
              <a:t>监测、预警与报告</a:t>
            </a:r>
            <a:endParaRPr lang="zh-CN" altLang="en-US" dirty="0">
              <a:sym typeface="+mn-lt"/>
            </a:endParaRPr>
          </a:p>
        </p:txBody>
      </p:sp>
      <p:sp>
        <p:nvSpPr>
          <p:cNvPr id="3" name="文本占位符 2"/>
          <p:cNvSpPr>
            <a:spLocks noGrp="1"/>
          </p:cNvSpPr>
          <p:nvPr>
            <p:ph type="body" idx="1"/>
            <p:custDataLst>
              <p:tags r:id="rId3"/>
            </p:custDataLst>
          </p:nvPr>
        </p:nvSpPr>
        <p:spPr>
          <a:xfrm>
            <a:off x="1116965" y="4083685"/>
            <a:ext cx="10139045" cy="2214880"/>
          </a:xfrm>
        </p:spPr>
        <p:txBody>
          <a:bodyPr>
            <a:noAutofit/>
          </a:bodyPr>
          <a:lstStyle/>
          <a:p>
            <a:pPr indent="495300" algn="just">
              <a:lnSpc>
                <a:spcPct val="150000"/>
              </a:lnSpc>
              <a:spcBef>
                <a:spcPts val="0"/>
              </a:spcBef>
              <a:spcAft>
                <a:spcPts val="1000"/>
              </a:spcAft>
              <a:extLst>
                <a:ext uri="{35155182-B16C-46BC-9424-99874614C6A1}">
                  <wpsdc:indentchars xmlns:wpsdc="http://www.wps.cn/officeDocument/2017/drawingmlCustomData" val="200" checksum="1284436320"/>
                </a:ext>
              </a:extLst>
            </a:pPr>
            <a:r>
              <a:rPr lang="zh-CN" altLang="en-US" sz="1800" dirty="0">
                <a:sym typeface="Arial" panose="020B0604020202020204" pitchFamily="34" charset="0"/>
              </a:rPr>
              <a:t>报告的内容包括：</a:t>
            </a:r>
            <a:r>
              <a:rPr lang="zh-CN" altLang="en-US" sz="1800" b="1" dirty="0">
                <a:solidFill>
                  <a:schemeClr val="accent1"/>
                </a:solidFill>
                <a:effectLst>
                  <a:outerShdw blurRad="38100" dist="25400" dir="5400000" algn="ctr" rotWithShape="0">
                    <a:srgbClr val="6E747A">
                      <a:alpha val="43000"/>
                    </a:srgbClr>
                  </a:outerShdw>
                </a:effectLst>
                <a:sym typeface="Arial" panose="020B0604020202020204" pitchFamily="34" charset="0"/>
              </a:rPr>
              <a:t>疫情发生的时间、地点、染疫、疑似染疫动物的种类和数量、疫点动物数量、动物来源、临床症状、发病数量、死亡数量、是否有人员感染、己采取的控制措施、疫情报告的单位和个人、联系方式</a:t>
            </a:r>
            <a:r>
              <a:rPr lang="zh-CN" altLang="en-US" sz="1800" dirty="0">
                <a:sym typeface="Arial" panose="020B0604020202020204" pitchFamily="34" charset="0"/>
              </a:rPr>
              <a:t>等。</a:t>
            </a:r>
            <a:endParaRPr lang="zh-CN" altLang="en-US" sz="1800" dirty="0">
              <a:sym typeface="Arial" panose="020B0604020202020204" pitchFamily="34" charset="0"/>
            </a:endParaRPr>
          </a:p>
          <a:p>
            <a:pPr indent="495300" algn="just">
              <a:lnSpc>
                <a:spcPct val="150000"/>
              </a:lnSpc>
              <a:spcBef>
                <a:spcPts val="0"/>
              </a:spcBef>
              <a:spcAft>
                <a:spcPts val="1000"/>
              </a:spcAft>
              <a:extLst>
                <a:ext uri="{35155182-B16C-46BC-9424-99874614C6A1}">
                  <wpsdc:indentchars xmlns:wpsdc="http://www.wps.cn/officeDocument/2017/drawingmlCustomData" val="200" checksum="1284436320"/>
                </a:ext>
              </a:extLst>
            </a:pPr>
            <a:r>
              <a:rPr lang="zh-CN" altLang="en-US" sz="1800" dirty="0">
                <a:sym typeface="Arial" panose="020B0604020202020204" pitchFamily="34" charset="0"/>
              </a:rPr>
              <a:t>报告形式：农业农村部门、动物疫病预防控制机构按国家有关规定报告疫情；其他责任报告单位和个人以</a:t>
            </a:r>
            <a:r>
              <a:rPr lang="zh-CN" altLang="en-US" sz="1800" b="1" dirty="0">
                <a:ln/>
                <a:solidFill>
                  <a:schemeClr val="accent1"/>
                </a:solidFill>
                <a:effectLst>
                  <a:outerShdw blurRad="38100" dist="25400" dir="5400000" algn="ctr" rotWithShape="0">
                    <a:srgbClr val="6E747A">
                      <a:alpha val="43000"/>
                    </a:srgbClr>
                  </a:outerShdw>
                </a:effectLst>
                <a:sym typeface="Arial" panose="020B0604020202020204" pitchFamily="34" charset="0"/>
              </a:rPr>
              <a:t>电话或书面</a:t>
            </a:r>
            <a:r>
              <a:rPr lang="zh-CN" altLang="en-US" sz="1800" dirty="0">
                <a:sym typeface="Arial" panose="020B0604020202020204" pitchFamily="34" charset="0"/>
              </a:rPr>
              <a:t>形式报告。</a:t>
            </a:r>
            <a:endParaRPr lang="zh-CN" altLang="en-US" sz="1800" dirty="0">
              <a:sym typeface="Arial" panose="020B0604020202020204" pitchFamily="34" charset="0"/>
            </a:endParaRPr>
          </a:p>
        </p:txBody>
      </p:sp>
      <p:sp>
        <p:nvSpPr>
          <p:cNvPr id="5" name="文本框 4"/>
          <p:cNvSpPr txBox="1"/>
          <p:nvPr>
            <p:custDataLst>
              <p:tags r:id="rId4"/>
            </p:custDataLst>
          </p:nvPr>
        </p:nvSpPr>
        <p:spPr>
          <a:xfrm>
            <a:off x="5216525" y="1856740"/>
            <a:ext cx="2174240" cy="409575"/>
          </a:xfrm>
          <a:prstGeom prst="rect">
            <a:avLst/>
          </a:prstGeom>
          <a:noFill/>
        </p:spPr>
        <p:txBody>
          <a:bodyPr wrap="square" rtlCol="0">
            <a:normAutofit/>
          </a:bodyPr>
          <a:lstStyle/>
          <a:p>
            <a:pPr algn="ctr"/>
            <a:r>
              <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rPr>
              <a:t>THREE</a:t>
            </a:r>
            <a:endPar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4" name="标题 1"/>
          <p:cNvSpPr>
            <a:spLocks noGrp="1"/>
          </p:cNvSpPr>
          <p:nvPr>
            <p:custDataLst>
              <p:tags r:id="rId5"/>
            </p:custDataLst>
          </p:nvPr>
        </p:nvSpPr>
        <p:spPr>
          <a:xfrm>
            <a:off x="3631565" y="3471545"/>
            <a:ext cx="5445760" cy="431165"/>
          </a:xfrm>
          <a:prstGeom prst="rect">
            <a:avLst/>
          </a:prstGeom>
        </p:spPr>
        <p:txBody>
          <a:bodyPr vert="horz" lIns="90170" tIns="46990" rIns="90170" bIns="0" rtlCol="0" anchor="b" anchorCtr="0">
            <a:noAutofit/>
          </a:bodyPr>
          <a:lstStyle>
            <a:lvl1pPr algn="ctr" defTabSz="914400" rtl="0" eaLnBrk="1" fontAlgn="auto" latinLnBrk="0" hangingPunct="1">
              <a:lnSpc>
                <a:spcPct val="100000"/>
              </a:lnSpc>
              <a:spcBef>
                <a:spcPct val="0"/>
              </a:spcBef>
              <a:buNone/>
              <a:defRPr sz="40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r>
              <a:rPr lang="zh-CN" altLang="en-US" sz="2900" dirty="0">
                <a:sym typeface="+mn-lt"/>
              </a:rPr>
              <a:t> </a:t>
            </a:r>
            <a:r>
              <a:rPr lang="zh-CN" altLang="en-US" sz="3600" dirty="0">
                <a:sym typeface="+mn-lt"/>
              </a:rPr>
              <a:t>报告内容和形式</a:t>
            </a:r>
            <a:endParaRPr lang="zh-CN" altLang="en-US" sz="3600" dirty="0">
              <a:sym typeface="+mn-lt"/>
            </a:endParaRPr>
          </a:p>
        </p:txBody>
      </p:sp>
    </p:spTree>
    <p:custDataLst>
      <p:tags r:id="rId6"/>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custDataLst>
              <p:tags r:id="rId1"/>
            </p:custDataLst>
          </p:nvPr>
        </p:nvSpPr>
        <p:spPr>
          <a:xfrm>
            <a:off x="5848733" y="2181976"/>
            <a:ext cx="655949" cy="1107996"/>
          </a:xfrm>
          <a:prstGeom prst="rect">
            <a:avLst/>
          </a:prstGeom>
          <a:noFill/>
        </p:spPr>
        <p:txBody>
          <a:bodyPr wrap="square" rtlCol="0">
            <a:normAutofit/>
          </a:bodyPr>
          <a:lstStyle/>
          <a:p>
            <a:r>
              <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3</a:t>
            </a:r>
            <a:endPar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
        <p:nvSpPr>
          <p:cNvPr id="2" name="标题 1"/>
          <p:cNvSpPr>
            <a:spLocks noGrp="1"/>
          </p:cNvSpPr>
          <p:nvPr>
            <p:ph type="title"/>
            <p:custDataLst>
              <p:tags r:id="rId2"/>
            </p:custDataLst>
          </p:nvPr>
        </p:nvSpPr>
        <p:spPr>
          <a:xfrm>
            <a:off x="6521450" y="2282825"/>
            <a:ext cx="4641215" cy="740410"/>
          </a:xfrm>
        </p:spPr>
        <p:txBody>
          <a:bodyPr>
            <a:normAutofit fontScale="90000"/>
          </a:bodyPr>
          <a:lstStyle/>
          <a:p>
            <a:r>
              <a:rPr lang="zh-CN" altLang="en-US" sz="4445" dirty="0">
                <a:sym typeface="+mn-lt"/>
              </a:rPr>
              <a:t>监测、预警与报告</a:t>
            </a:r>
            <a:endParaRPr lang="zh-CN" altLang="en-US" sz="4445" dirty="0">
              <a:sym typeface="+mn-lt"/>
            </a:endParaRPr>
          </a:p>
        </p:txBody>
      </p:sp>
      <p:sp>
        <p:nvSpPr>
          <p:cNvPr id="3" name="文本占位符 2"/>
          <p:cNvSpPr>
            <a:spLocks noGrp="1"/>
          </p:cNvSpPr>
          <p:nvPr>
            <p:ph type="body" idx="1"/>
            <p:custDataLst>
              <p:tags r:id="rId3"/>
            </p:custDataLst>
          </p:nvPr>
        </p:nvSpPr>
        <p:spPr>
          <a:xfrm>
            <a:off x="669290" y="4185285"/>
            <a:ext cx="11042650" cy="1892935"/>
          </a:xfrm>
        </p:spPr>
        <p:txBody>
          <a:bodyPr>
            <a:noAutofit/>
          </a:bodyPr>
          <a:lstStyle/>
          <a:p>
            <a:pPr indent="469900" algn="just">
              <a:lnSpc>
                <a:spcPct val="150000"/>
              </a:lnSpc>
              <a:spcBef>
                <a:spcPts val="0"/>
              </a:spcBef>
              <a:spcAft>
                <a:spcPts val="1000"/>
              </a:spcAft>
              <a:extLst>
                <a:ext uri="{35155182-B16C-46BC-9424-99874614C6A1}">
                  <wpsdc:indentchars xmlns:wpsdc="http://www.wps.cn/officeDocument/2017/drawingmlCustomData" val="200" checksum="2204992649"/>
                </a:ext>
              </a:extLst>
            </a:pPr>
            <a:r>
              <a:rPr lang="zh-CN" altLang="en-US" sz="1700" dirty="0">
                <a:sym typeface="Arial" panose="020B0604020202020204" pitchFamily="34" charset="0"/>
              </a:rPr>
              <a:t>发现可疑动物疫情时，必须立即向区畜牧兽医综合服务中心或区林业局报告。接到动物疫情报告的单位，应立即赶赴现场调查核实，认定为疑似重大动物疫情的，应当在1小时内将疫情报至市动物疫病预防控制中心，并同时报区农业农村局和突发重大动物疫情应急指挥部办公室，突发重大动物疫情应急指挥部办公室应当在接到报告的半小时内报区委、区政府。认定为疑似重大动物疫情的应立即按要求采集病料样品送省动物疫病预防控制中心认定，省动物疫病预防控制中心不能认定的，送国家参考实验室认定。</a:t>
            </a:r>
            <a:endParaRPr lang="zh-CN" altLang="en-US" sz="1700" dirty="0">
              <a:sym typeface="Arial" panose="020B0604020202020204" pitchFamily="34" charset="0"/>
            </a:endParaRPr>
          </a:p>
        </p:txBody>
      </p:sp>
      <p:sp>
        <p:nvSpPr>
          <p:cNvPr id="5" name="文本框 4"/>
          <p:cNvSpPr txBox="1"/>
          <p:nvPr>
            <p:custDataLst>
              <p:tags r:id="rId4"/>
            </p:custDataLst>
          </p:nvPr>
        </p:nvSpPr>
        <p:spPr>
          <a:xfrm>
            <a:off x="5216525" y="1856740"/>
            <a:ext cx="2174240" cy="409575"/>
          </a:xfrm>
          <a:prstGeom prst="rect">
            <a:avLst/>
          </a:prstGeom>
          <a:noFill/>
        </p:spPr>
        <p:txBody>
          <a:bodyPr wrap="square" rtlCol="0">
            <a:normAutofit/>
          </a:bodyPr>
          <a:lstStyle/>
          <a:p>
            <a:pPr algn="ctr"/>
            <a:r>
              <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rPr>
              <a:t>THREE</a:t>
            </a:r>
            <a:endPar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4" name="标题 1"/>
          <p:cNvSpPr>
            <a:spLocks noGrp="1"/>
          </p:cNvSpPr>
          <p:nvPr>
            <p:custDataLst>
              <p:tags r:id="rId5"/>
            </p:custDataLst>
          </p:nvPr>
        </p:nvSpPr>
        <p:spPr>
          <a:xfrm>
            <a:off x="3631565" y="3562350"/>
            <a:ext cx="5445760" cy="431165"/>
          </a:xfrm>
          <a:prstGeom prst="rect">
            <a:avLst/>
          </a:prstGeom>
        </p:spPr>
        <p:txBody>
          <a:bodyPr vert="horz" lIns="90170" tIns="46990" rIns="90170" bIns="0" rtlCol="0" anchor="b" anchorCtr="0">
            <a:noAutofit/>
          </a:bodyPr>
          <a:lstStyle>
            <a:lvl1pPr algn="ctr" defTabSz="914400" rtl="0" eaLnBrk="1" fontAlgn="auto" latinLnBrk="0" hangingPunct="1">
              <a:lnSpc>
                <a:spcPct val="100000"/>
              </a:lnSpc>
              <a:spcBef>
                <a:spcPct val="0"/>
              </a:spcBef>
              <a:buNone/>
              <a:defRPr sz="40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r>
              <a:rPr lang="zh-CN" altLang="en-US" sz="2900" dirty="0">
                <a:sym typeface="+mn-lt"/>
              </a:rPr>
              <a:t> </a:t>
            </a:r>
            <a:r>
              <a:rPr lang="zh-CN" altLang="en-US" sz="3600" dirty="0">
                <a:sym typeface="+mn-lt"/>
              </a:rPr>
              <a:t>报告时限和程序</a:t>
            </a:r>
            <a:endParaRPr lang="zh-CN" altLang="en-US" sz="3600" dirty="0">
              <a:sym typeface="+mn-lt"/>
            </a:endParaRPr>
          </a:p>
        </p:txBody>
      </p:sp>
    </p:spTree>
    <p:custDataLst>
      <p:tags r:id="rId6"/>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69" name="文本框 68"/>
          <p:cNvSpPr txBox="1"/>
          <p:nvPr/>
        </p:nvSpPr>
        <p:spPr>
          <a:xfrm>
            <a:off x="935355" y="918210"/>
            <a:ext cx="1751965" cy="4723130"/>
          </a:xfrm>
          <a:prstGeom prst="rect">
            <a:avLst/>
          </a:prstGeom>
          <a:noFill/>
        </p:spPr>
        <p:txBody>
          <a:bodyPr vert="eaVert" wrap="square" rtlCol="0">
            <a:spAutoFit/>
          </a:bodyPr>
          <a:p>
            <a:pPr algn="ctr">
              <a:lnSpc>
                <a:spcPct val="150000"/>
              </a:lnSpc>
              <a:spcBef>
                <a:spcPts val="0"/>
              </a:spcBef>
              <a:spcAft>
                <a:spcPts val="0"/>
              </a:spcAft>
            </a:pPr>
            <a:r>
              <a:rPr lang="zh-CN" altLang="en-US" sz="3600">
                <a:solidFill>
                  <a:schemeClr val="accent1"/>
                </a:solidFill>
                <a:effectLst>
                  <a:outerShdw blurRad="38100" dist="25400" dir="5400000" algn="ctr" rotWithShape="0">
                    <a:srgbClr val="6E747A">
                      <a:alpha val="43000"/>
                    </a:srgbClr>
                  </a:outerShdw>
                </a:effectLst>
              </a:rPr>
              <a:t>应急响应条件</a:t>
            </a:r>
            <a:endParaRPr lang="zh-CN" altLang="en-US" sz="3600">
              <a:solidFill>
                <a:schemeClr val="accent1"/>
              </a:solidFill>
              <a:effectLst>
                <a:outerShdw blurRad="38100" dist="25400" dir="5400000" algn="ctr" rotWithShape="0">
                  <a:srgbClr val="6E747A">
                    <a:alpha val="43000"/>
                  </a:srgbClr>
                </a:outerShdw>
              </a:effectLst>
            </a:endParaRPr>
          </a:p>
          <a:p>
            <a:pPr algn="ctr">
              <a:lnSpc>
                <a:spcPct val="200000"/>
              </a:lnSpc>
              <a:spcBef>
                <a:spcPts val="0"/>
              </a:spcBef>
              <a:spcAft>
                <a:spcPts val="0"/>
              </a:spcAft>
            </a:pPr>
            <a:r>
              <a:rPr lang="zh-CN" altLang="en-US" sz="2400">
                <a:sym typeface="+mn-ea"/>
              </a:rPr>
              <a:t>长治市屯留区突发重大动物疫情</a:t>
            </a:r>
            <a:endParaRPr lang="zh-CN" altLang="en-US" sz="2400">
              <a:sym typeface="+mn-ea"/>
            </a:endParaRPr>
          </a:p>
        </p:txBody>
      </p:sp>
      <p:pic>
        <p:nvPicPr>
          <p:cNvPr id="2" name="图片 1"/>
          <p:cNvPicPr>
            <a:picLocks noChangeAspect="1"/>
          </p:cNvPicPr>
          <p:nvPr/>
        </p:nvPicPr>
        <p:blipFill>
          <a:blip r:embed="rId1"/>
          <a:stretch>
            <a:fillRect/>
          </a:stretch>
        </p:blipFill>
        <p:spPr>
          <a:xfrm>
            <a:off x="2917825" y="997585"/>
            <a:ext cx="8581390" cy="4903470"/>
          </a:xfrm>
          <a:prstGeom prst="rect">
            <a:avLst/>
          </a:prstGeom>
        </p:spPr>
      </p:pic>
    </p:spTree>
    <p:custDataLst>
      <p:tags r:id="rId2"/>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custDataLst>
              <p:tags r:id="rId1"/>
            </p:custDataLst>
          </p:nvPr>
        </p:nvSpPr>
        <p:spPr>
          <a:xfrm>
            <a:off x="5848733" y="2181976"/>
            <a:ext cx="655949" cy="1107996"/>
          </a:xfrm>
          <a:prstGeom prst="rect">
            <a:avLst/>
          </a:prstGeom>
          <a:noFill/>
        </p:spPr>
        <p:txBody>
          <a:bodyPr wrap="square" rtlCol="0">
            <a:normAutofit/>
          </a:bodyPr>
          <a:lstStyle/>
          <a:p>
            <a:r>
              <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4</a:t>
            </a:r>
            <a:endPar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
        <p:nvSpPr>
          <p:cNvPr id="2" name="标题 1"/>
          <p:cNvSpPr>
            <a:spLocks noGrp="1"/>
          </p:cNvSpPr>
          <p:nvPr>
            <p:ph type="title"/>
            <p:custDataLst>
              <p:tags r:id="rId2"/>
            </p:custDataLst>
          </p:nvPr>
        </p:nvSpPr>
        <p:spPr>
          <a:xfrm>
            <a:off x="6521450" y="2282825"/>
            <a:ext cx="3077210" cy="740410"/>
          </a:xfrm>
        </p:spPr>
        <p:txBody>
          <a:bodyPr>
            <a:normAutofit/>
          </a:bodyPr>
          <a:lstStyle/>
          <a:p>
            <a:r>
              <a:rPr lang="zh-CN" altLang="en-US" dirty="0">
                <a:sym typeface="+mn-lt"/>
              </a:rPr>
              <a:t>应急响应</a:t>
            </a:r>
            <a:endParaRPr lang="zh-CN" altLang="en-US" dirty="0">
              <a:sym typeface="+mn-lt"/>
            </a:endParaRPr>
          </a:p>
        </p:txBody>
      </p:sp>
      <p:sp>
        <p:nvSpPr>
          <p:cNvPr id="3" name="文本占位符 2"/>
          <p:cNvSpPr>
            <a:spLocks noGrp="1"/>
          </p:cNvSpPr>
          <p:nvPr>
            <p:ph type="body" idx="1"/>
            <p:custDataLst>
              <p:tags r:id="rId3"/>
            </p:custDataLst>
          </p:nvPr>
        </p:nvSpPr>
        <p:spPr>
          <a:xfrm>
            <a:off x="908685" y="4007485"/>
            <a:ext cx="10372090" cy="2019935"/>
          </a:xfrm>
        </p:spPr>
        <p:txBody>
          <a:bodyPr>
            <a:noAutofit/>
          </a:bodyPr>
          <a:lstStyle/>
          <a:p>
            <a:pPr indent="495300" algn="just">
              <a:lnSpc>
                <a:spcPct val="150000"/>
              </a:lnSpc>
              <a:spcBef>
                <a:spcPts val="0"/>
              </a:spcBef>
              <a:spcAft>
                <a:spcPts val="1000"/>
              </a:spcAft>
              <a:extLst>
                <a:ext uri="{35155182-B16C-46BC-9424-99874614C6A1}">
                  <wpsdc:indentchars xmlns:wpsdc="http://www.wps.cn/officeDocument/2017/drawingmlCustomData" val="200" checksum="1284436320"/>
                </a:ext>
              </a:extLst>
            </a:pPr>
            <a:r>
              <a:rPr lang="zh-CN" altLang="en-US" sz="1800" dirty="0">
                <a:sym typeface="Arial" panose="020B0604020202020204" pitchFamily="34" charset="0"/>
              </a:rPr>
              <a:t>发生疑似疫情时，在疫情报告的同时，区指挥部应组织对发病场（户）实施隔离、监控，禁止动物及其产品、饲料及相关物品移动，进行严格消毒等临时处置措施，限制人员流动。对可能存在的传染源，以及在疫情潜代期和发病期间售出的动物及其产品、被污染或可疑污染的物品（包括粪便、垫料、饲料等），立即开展追踪调查，并按规定进行彻底消毒和无害化处理，必要时可以采取封锁、扑杀等措施。</a:t>
            </a:r>
            <a:endParaRPr lang="zh-CN" altLang="en-US" sz="1800" dirty="0">
              <a:sym typeface="Arial" panose="020B0604020202020204" pitchFamily="34" charset="0"/>
            </a:endParaRPr>
          </a:p>
        </p:txBody>
      </p:sp>
      <p:sp>
        <p:nvSpPr>
          <p:cNvPr id="5" name="文本框 4"/>
          <p:cNvSpPr txBox="1"/>
          <p:nvPr>
            <p:custDataLst>
              <p:tags r:id="rId4"/>
            </p:custDataLst>
          </p:nvPr>
        </p:nvSpPr>
        <p:spPr>
          <a:xfrm>
            <a:off x="5216525" y="1856740"/>
            <a:ext cx="2174240" cy="409575"/>
          </a:xfrm>
          <a:prstGeom prst="rect">
            <a:avLst/>
          </a:prstGeom>
          <a:noFill/>
        </p:spPr>
        <p:txBody>
          <a:bodyPr wrap="square" rtlCol="0">
            <a:normAutofit/>
          </a:bodyPr>
          <a:lstStyle/>
          <a:p>
            <a:pPr algn="ctr"/>
            <a:r>
              <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rPr>
              <a:t>FOUR</a:t>
            </a:r>
            <a:endPar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4" name="标题 1"/>
          <p:cNvSpPr>
            <a:spLocks noGrp="1"/>
          </p:cNvSpPr>
          <p:nvPr>
            <p:custDataLst>
              <p:tags r:id="rId5"/>
            </p:custDataLst>
          </p:nvPr>
        </p:nvSpPr>
        <p:spPr>
          <a:xfrm>
            <a:off x="3631565" y="3289935"/>
            <a:ext cx="5445760" cy="557530"/>
          </a:xfrm>
          <a:prstGeom prst="rect">
            <a:avLst/>
          </a:prstGeom>
        </p:spPr>
        <p:txBody>
          <a:bodyPr vert="horz" lIns="90170" tIns="46990" rIns="90170" bIns="0" rtlCol="0" anchor="b" anchorCtr="0">
            <a:noAutofit/>
          </a:bodyPr>
          <a:lstStyle>
            <a:lvl1pPr algn="ctr" defTabSz="914400" rtl="0" eaLnBrk="1" fontAlgn="auto" latinLnBrk="0" hangingPunct="1">
              <a:lnSpc>
                <a:spcPct val="100000"/>
              </a:lnSpc>
              <a:spcBef>
                <a:spcPct val="0"/>
              </a:spcBef>
              <a:buNone/>
              <a:defRPr sz="40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r>
              <a:rPr lang="zh-CN" altLang="en-US" sz="2900" dirty="0">
                <a:sym typeface="+mn-lt"/>
              </a:rPr>
              <a:t> </a:t>
            </a:r>
            <a:r>
              <a:rPr lang="zh-CN" altLang="en-US" sz="3600" dirty="0">
                <a:sym typeface="+mn-lt"/>
              </a:rPr>
              <a:t>先期处置</a:t>
            </a:r>
            <a:endParaRPr lang="zh-CN" altLang="en-US" sz="3600" dirty="0">
              <a:sym typeface="+mn-lt"/>
            </a:endParaRPr>
          </a:p>
        </p:txBody>
      </p:sp>
    </p:spTree>
    <p:custDataLst>
      <p:tags r:id="rId6"/>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custDataLst>
              <p:tags r:id="rId1"/>
            </p:custDataLst>
          </p:nvPr>
        </p:nvSpPr>
        <p:spPr>
          <a:xfrm>
            <a:off x="5848733" y="2181976"/>
            <a:ext cx="655949" cy="1107996"/>
          </a:xfrm>
          <a:prstGeom prst="rect">
            <a:avLst/>
          </a:prstGeom>
          <a:noFill/>
        </p:spPr>
        <p:txBody>
          <a:bodyPr wrap="square" rtlCol="0">
            <a:normAutofit/>
          </a:bodyPr>
          <a:lstStyle/>
          <a:p>
            <a:r>
              <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4</a:t>
            </a:r>
            <a:endPar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
        <p:nvSpPr>
          <p:cNvPr id="2" name="标题 1"/>
          <p:cNvSpPr>
            <a:spLocks noGrp="1"/>
          </p:cNvSpPr>
          <p:nvPr>
            <p:ph type="title"/>
            <p:custDataLst>
              <p:tags r:id="rId2"/>
            </p:custDataLst>
          </p:nvPr>
        </p:nvSpPr>
        <p:spPr>
          <a:xfrm>
            <a:off x="6521450" y="2282825"/>
            <a:ext cx="3196590" cy="740410"/>
          </a:xfrm>
        </p:spPr>
        <p:txBody>
          <a:bodyPr>
            <a:normAutofit/>
          </a:bodyPr>
          <a:lstStyle/>
          <a:p>
            <a:r>
              <a:rPr lang="zh-CN" altLang="en-US" dirty="0">
                <a:sym typeface="+mn-lt"/>
              </a:rPr>
              <a:t>应急响应</a:t>
            </a:r>
            <a:endParaRPr lang="zh-CN" altLang="en-US" dirty="0">
              <a:sym typeface="+mn-lt"/>
            </a:endParaRPr>
          </a:p>
        </p:txBody>
      </p:sp>
      <p:sp>
        <p:nvSpPr>
          <p:cNvPr id="3" name="文本占位符 2"/>
          <p:cNvSpPr>
            <a:spLocks noGrp="1"/>
          </p:cNvSpPr>
          <p:nvPr>
            <p:ph type="body" idx="1"/>
            <p:custDataLst>
              <p:tags r:id="rId3"/>
            </p:custDataLst>
          </p:nvPr>
        </p:nvSpPr>
        <p:spPr>
          <a:xfrm>
            <a:off x="1052195" y="4403725"/>
            <a:ext cx="10000615" cy="1174750"/>
          </a:xfrm>
        </p:spPr>
        <p:txBody>
          <a:bodyPr>
            <a:noAutofit/>
          </a:bodyPr>
          <a:lstStyle/>
          <a:p>
            <a:pPr indent="495300" algn="just">
              <a:lnSpc>
                <a:spcPct val="200000"/>
              </a:lnSpc>
              <a:spcBef>
                <a:spcPts val="0"/>
              </a:spcBef>
              <a:spcAft>
                <a:spcPts val="1000"/>
              </a:spcAft>
              <a:extLst>
                <a:ext uri="{35155182-B16C-46BC-9424-99874614C6A1}">
                  <wpsdc:indentchars xmlns:wpsdc="http://www.wps.cn/officeDocument/2017/drawingmlCustomData" val="200" checksum="1284436320"/>
                </a:ext>
              </a:extLst>
            </a:pPr>
            <a:r>
              <a:rPr lang="zh-CN" altLang="en-US" sz="1800" dirty="0">
                <a:sym typeface="Arial" panose="020B0604020202020204" pitchFamily="34" charset="0"/>
              </a:rPr>
              <a:t>区级响应由高到低设定I级、Ⅱ级、Ⅲ级三个响应等级。重大动物疫情发生后，依据响应条件，启动相应区级响应。</a:t>
            </a:r>
            <a:endParaRPr lang="zh-CN" altLang="en-US" sz="1800" dirty="0">
              <a:sym typeface="Arial" panose="020B0604020202020204" pitchFamily="34" charset="0"/>
            </a:endParaRPr>
          </a:p>
        </p:txBody>
      </p:sp>
      <p:sp>
        <p:nvSpPr>
          <p:cNvPr id="5" name="文本框 4"/>
          <p:cNvSpPr txBox="1"/>
          <p:nvPr>
            <p:custDataLst>
              <p:tags r:id="rId4"/>
            </p:custDataLst>
          </p:nvPr>
        </p:nvSpPr>
        <p:spPr>
          <a:xfrm>
            <a:off x="5216525" y="1856740"/>
            <a:ext cx="2174240" cy="409575"/>
          </a:xfrm>
          <a:prstGeom prst="rect">
            <a:avLst/>
          </a:prstGeom>
          <a:noFill/>
        </p:spPr>
        <p:txBody>
          <a:bodyPr wrap="square" rtlCol="0">
            <a:normAutofit/>
          </a:bodyPr>
          <a:lstStyle/>
          <a:p>
            <a:pPr algn="ctr"/>
            <a:r>
              <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rPr>
              <a:t>FOUR</a:t>
            </a:r>
            <a:endPar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4" name="标题 1"/>
          <p:cNvSpPr>
            <a:spLocks noGrp="1"/>
          </p:cNvSpPr>
          <p:nvPr>
            <p:custDataLst>
              <p:tags r:id="rId5"/>
            </p:custDataLst>
          </p:nvPr>
        </p:nvSpPr>
        <p:spPr>
          <a:xfrm>
            <a:off x="3631565" y="3488055"/>
            <a:ext cx="5445760" cy="557530"/>
          </a:xfrm>
          <a:prstGeom prst="rect">
            <a:avLst/>
          </a:prstGeom>
        </p:spPr>
        <p:txBody>
          <a:bodyPr vert="horz" lIns="90170" tIns="46990" rIns="90170" bIns="0" rtlCol="0" anchor="b" anchorCtr="0">
            <a:noAutofit/>
          </a:bodyPr>
          <a:lstStyle>
            <a:lvl1pPr algn="ctr" defTabSz="914400" rtl="0" eaLnBrk="1" fontAlgn="auto" latinLnBrk="0" hangingPunct="1">
              <a:lnSpc>
                <a:spcPct val="100000"/>
              </a:lnSpc>
              <a:spcBef>
                <a:spcPct val="0"/>
              </a:spcBef>
              <a:buNone/>
              <a:defRPr sz="40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r>
              <a:rPr lang="zh-CN" altLang="en-US" sz="2900" dirty="0">
                <a:sym typeface="+mn-lt"/>
              </a:rPr>
              <a:t> </a:t>
            </a:r>
            <a:r>
              <a:rPr lang="zh-CN" altLang="en-US" sz="3600" dirty="0">
                <a:sym typeface="+mn-lt"/>
              </a:rPr>
              <a:t>分级响应</a:t>
            </a:r>
            <a:endParaRPr lang="zh-CN" altLang="en-US" sz="3600" dirty="0">
              <a:sym typeface="+mn-lt"/>
            </a:endParaRPr>
          </a:p>
        </p:txBody>
      </p:sp>
    </p:spTree>
    <p:custDataLst>
      <p:tags r:id="rId6"/>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custDataLst>
              <p:tags r:id="rId1"/>
            </p:custDataLst>
          </p:nvPr>
        </p:nvSpPr>
        <p:spPr>
          <a:xfrm>
            <a:off x="5848733" y="2181976"/>
            <a:ext cx="655949" cy="1107996"/>
          </a:xfrm>
          <a:prstGeom prst="rect">
            <a:avLst/>
          </a:prstGeom>
          <a:noFill/>
        </p:spPr>
        <p:txBody>
          <a:bodyPr wrap="square" rtlCol="0">
            <a:normAutofit/>
          </a:bodyPr>
          <a:lstStyle/>
          <a:p>
            <a:r>
              <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4</a:t>
            </a:r>
            <a:endPar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
        <p:nvSpPr>
          <p:cNvPr id="2" name="标题 1"/>
          <p:cNvSpPr>
            <a:spLocks noGrp="1"/>
          </p:cNvSpPr>
          <p:nvPr>
            <p:ph type="title"/>
            <p:custDataLst>
              <p:tags r:id="rId2"/>
            </p:custDataLst>
          </p:nvPr>
        </p:nvSpPr>
        <p:spPr>
          <a:xfrm>
            <a:off x="6521450" y="2282825"/>
            <a:ext cx="3237865" cy="740410"/>
          </a:xfrm>
        </p:spPr>
        <p:txBody>
          <a:bodyPr>
            <a:normAutofit/>
          </a:bodyPr>
          <a:lstStyle/>
          <a:p>
            <a:r>
              <a:rPr lang="zh-CN" altLang="en-US" dirty="0">
                <a:sym typeface="+mn-lt"/>
              </a:rPr>
              <a:t>应急响应</a:t>
            </a:r>
            <a:endParaRPr lang="zh-CN" altLang="en-US" dirty="0">
              <a:sym typeface="+mn-lt"/>
            </a:endParaRPr>
          </a:p>
        </p:txBody>
      </p:sp>
      <p:sp>
        <p:nvSpPr>
          <p:cNvPr id="3" name="文本占位符 2"/>
          <p:cNvSpPr>
            <a:spLocks noGrp="1"/>
          </p:cNvSpPr>
          <p:nvPr>
            <p:ph type="body" idx="1"/>
            <p:custDataLst>
              <p:tags r:id="rId3"/>
            </p:custDataLst>
          </p:nvPr>
        </p:nvSpPr>
        <p:spPr>
          <a:xfrm>
            <a:off x="848995" y="4077970"/>
            <a:ext cx="10482580" cy="1562735"/>
          </a:xfrm>
        </p:spPr>
        <p:txBody>
          <a:bodyPr>
            <a:noAutofit/>
          </a:bodyPr>
          <a:lstStyle/>
          <a:p>
            <a:pPr indent="495300" algn="just">
              <a:lnSpc>
                <a:spcPct val="200000"/>
              </a:lnSpc>
              <a:spcBef>
                <a:spcPts val="0"/>
              </a:spcBef>
              <a:spcAft>
                <a:spcPts val="1000"/>
              </a:spcAft>
              <a:extLst>
                <a:ext uri="{35155182-B16C-46BC-9424-99874614C6A1}">
                  <wpsdc:indentchars xmlns:wpsdc="http://www.wps.cn/officeDocument/2017/drawingmlCustomData" val="200" checksum="1284436320"/>
                </a:ext>
              </a:extLst>
            </a:pPr>
            <a:r>
              <a:rPr lang="zh-CN" altLang="en-US" sz="1800" dirty="0">
                <a:sym typeface="Arial" panose="020B0604020202020204" pitchFamily="34" charset="0"/>
              </a:rPr>
              <a:t>符合Ⅲ级响应条件时，区指挥部办公室主任向指挥长报告后宣布启动Ⅲ级响应。区指挥部加强对重大动物疫情发生地疫情应急处置工作的督导，及时组织专家对疫情应急处置工作提供技术指导和支持，并向区内有关乡镇街道发出通报，及时采取预防控制措施，防止疫情扩散。</a:t>
            </a:r>
            <a:endParaRPr lang="zh-CN" altLang="en-US" sz="1800" dirty="0">
              <a:sym typeface="Arial" panose="020B0604020202020204" pitchFamily="34" charset="0"/>
            </a:endParaRPr>
          </a:p>
        </p:txBody>
      </p:sp>
      <p:sp>
        <p:nvSpPr>
          <p:cNvPr id="5" name="文本框 4"/>
          <p:cNvSpPr txBox="1"/>
          <p:nvPr>
            <p:custDataLst>
              <p:tags r:id="rId4"/>
            </p:custDataLst>
          </p:nvPr>
        </p:nvSpPr>
        <p:spPr>
          <a:xfrm>
            <a:off x="5216525" y="1856740"/>
            <a:ext cx="2174240" cy="409575"/>
          </a:xfrm>
          <a:prstGeom prst="rect">
            <a:avLst/>
          </a:prstGeom>
          <a:noFill/>
        </p:spPr>
        <p:txBody>
          <a:bodyPr wrap="square" rtlCol="0">
            <a:normAutofit/>
          </a:bodyPr>
          <a:lstStyle/>
          <a:p>
            <a:pPr algn="ctr"/>
            <a:r>
              <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rPr>
              <a:t>FOUR</a:t>
            </a:r>
            <a:endPar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4" name="标题 1"/>
          <p:cNvSpPr>
            <a:spLocks noGrp="1"/>
          </p:cNvSpPr>
          <p:nvPr>
            <p:custDataLst>
              <p:tags r:id="rId5"/>
            </p:custDataLst>
          </p:nvPr>
        </p:nvSpPr>
        <p:spPr>
          <a:xfrm>
            <a:off x="3631565" y="3537585"/>
            <a:ext cx="5445760" cy="509905"/>
          </a:xfrm>
          <a:prstGeom prst="rect">
            <a:avLst/>
          </a:prstGeom>
        </p:spPr>
        <p:txBody>
          <a:bodyPr vert="horz" lIns="90170" tIns="46990" rIns="90170" bIns="0" rtlCol="0" anchor="b" anchorCtr="0">
            <a:noAutofit/>
          </a:bodyPr>
          <a:lstStyle>
            <a:lvl1pPr algn="ctr" defTabSz="914400" rtl="0" eaLnBrk="1" fontAlgn="auto" latinLnBrk="0" hangingPunct="1">
              <a:lnSpc>
                <a:spcPct val="100000"/>
              </a:lnSpc>
              <a:spcBef>
                <a:spcPct val="0"/>
              </a:spcBef>
              <a:buNone/>
              <a:defRPr sz="40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r>
              <a:rPr lang="zh-CN" altLang="en-US" sz="3600" dirty="0">
                <a:sym typeface="+mn-lt"/>
              </a:rPr>
              <a:t> Ⅲ级响应</a:t>
            </a:r>
            <a:endParaRPr lang="zh-CN" altLang="en-US" sz="3600" dirty="0">
              <a:sym typeface="+mn-lt"/>
            </a:endParaRPr>
          </a:p>
        </p:txBody>
      </p:sp>
    </p:spTree>
    <p:custDataLst>
      <p:tags r:id="rId6"/>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custDataLst>
              <p:tags r:id="rId1"/>
            </p:custDataLst>
          </p:nvPr>
        </p:nvSpPr>
        <p:spPr>
          <a:xfrm>
            <a:off x="5848733" y="2181976"/>
            <a:ext cx="655949" cy="1107996"/>
          </a:xfrm>
          <a:prstGeom prst="rect">
            <a:avLst/>
          </a:prstGeom>
          <a:noFill/>
        </p:spPr>
        <p:txBody>
          <a:bodyPr wrap="square" rtlCol="0">
            <a:normAutofit/>
          </a:bodyPr>
          <a:lstStyle/>
          <a:p>
            <a:r>
              <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4</a:t>
            </a:r>
            <a:endPar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
        <p:nvSpPr>
          <p:cNvPr id="2" name="标题 1"/>
          <p:cNvSpPr>
            <a:spLocks noGrp="1"/>
          </p:cNvSpPr>
          <p:nvPr>
            <p:ph type="title"/>
            <p:custDataLst>
              <p:tags r:id="rId2"/>
            </p:custDataLst>
          </p:nvPr>
        </p:nvSpPr>
        <p:spPr>
          <a:xfrm>
            <a:off x="6521450" y="2282825"/>
            <a:ext cx="3543300" cy="740410"/>
          </a:xfrm>
        </p:spPr>
        <p:txBody>
          <a:bodyPr>
            <a:normAutofit/>
          </a:bodyPr>
          <a:lstStyle/>
          <a:p>
            <a:r>
              <a:rPr lang="zh-CN" altLang="en-US" dirty="0">
                <a:sym typeface="+mn-lt"/>
              </a:rPr>
              <a:t>应急响应</a:t>
            </a:r>
            <a:endParaRPr lang="zh-CN" altLang="en-US" dirty="0">
              <a:sym typeface="+mn-lt"/>
            </a:endParaRPr>
          </a:p>
        </p:txBody>
      </p:sp>
      <p:sp>
        <p:nvSpPr>
          <p:cNvPr id="3" name="文本占位符 2"/>
          <p:cNvSpPr>
            <a:spLocks noGrp="1"/>
          </p:cNvSpPr>
          <p:nvPr>
            <p:ph type="body" idx="1"/>
            <p:custDataLst>
              <p:tags r:id="rId3"/>
            </p:custDataLst>
          </p:nvPr>
        </p:nvSpPr>
        <p:spPr>
          <a:xfrm>
            <a:off x="713740" y="4105275"/>
            <a:ext cx="10745470" cy="2259330"/>
          </a:xfrm>
        </p:spPr>
        <p:txBody>
          <a:bodyPr>
            <a:noAutofit/>
          </a:bodyPr>
          <a:lstStyle/>
          <a:p>
            <a:pPr indent="495300" algn="just">
              <a:lnSpc>
                <a:spcPct val="120000"/>
              </a:lnSpc>
              <a:spcBef>
                <a:spcPts val="0"/>
              </a:spcBef>
              <a:spcAft>
                <a:spcPts val="1000"/>
              </a:spcAft>
              <a:extLst>
                <a:ext uri="{35155182-B16C-46BC-9424-99874614C6A1}">
                  <wpsdc:indentchars xmlns:wpsdc="http://www.wps.cn/officeDocument/2017/drawingmlCustomData" val="200" checksum="1284436320"/>
                </a:ext>
              </a:extLst>
            </a:pPr>
            <a:r>
              <a:rPr lang="zh-CN" altLang="en-US" sz="1800" dirty="0">
                <a:sym typeface="Arial" panose="020B0604020202020204" pitchFamily="34" charset="0"/>
              </a:rPr>
              <a:t>符合Ⅱ级响应条件时，区指挥部办公室主任向指挥长报告，</a:t>
            </a:r>
            <a:endParaRPr lang="zh-CN" altLang="en-US" sz="1800" dirty="0">
              <a:sym typeface="Arial" panose="020B0604020202020204" pitchFamily="34" charset="0"/>
            </a:endParaRPr>
          </a:p>
          <a:p>
            <a:pPr indent="495300" algn="just">
              <a:lnSpc>
                <a:spcPct val="120000"/>
              </a:lnSpc>
              <a:spcBef>
                <a:spcPts val="0"/>
              </a:spcBef>
              <a:spcAft>
                <a:spcPts val="1000"/>
              </a:spcAft>
              <a:extLst>
                <a:ext uri="{35155182-B16C-46BC-9424-99874614C6A1}">
                  <wpsdc:indentchars xmlns:wpsdc="http://www.wps.cn/officeDocument/2017/drawingmlCustomData" val="200" checksum="1284436320"/>
                </a:ext>
              </a:extLst>
            </a:pPr>
            <a:r>
              <a:rPr lang="zh-CN" altLang="en-US" sz="1800" dirty="0">
                <a:sym typeface="Arial" panose="020B0604020202020204" pitchFamily="34" charset="0"/>
              </a:rPr>
              <a:t>由指挥长宣布启动Ⅱ级响应。</a:t>
            </a:r>
            <a:endParaRPr lang="zh-CN" altLang="en-US" sz="1800" dirty="0">
              <a:sym typeface="Arial" panose="020B0604020202020204" pitchFamily="34" charset="0"/>
            </a:endParaRPr>
          </a:p>
          <a:p>
            <a:pPr indent="495300" algn="just">
              <a:lnSpc>
                <a:spcPct val="120000"/>
              </a:lnSpc>
              <a:spcBef>
                <a:spcPts val="0"/>
              </a:spcBef>
              <a:spcAft>
                <a:spcPts val="1000"/>
              </a:spcAft>
              <a:extLst>
                <a:ext uri="{35155182-B16C-46BC-9424-99874614C6A1}">
                  <wpsdc:indentchars xmlns:wpsdc="http://www.wps.cn/officeDocument/2017/drawingmlCustomData" val="200" checksum="1284436320"/>
                </a:ext>
              </a:extLst>
            </a:pPr>
            <a:r>
              <a:rPr lang="zh-CN" altLang="en-US" sz="1800" dirty="0">
                <a:sym typeface="Arial" panose="020B0604020202020204" pitchFamily="34" charset="0"/>
              </a:rPr>
              <a:t>(1)区指挥部组织疫情分析会商，向疫区派出工作组指导工作，向区委、区政府、市农业农村局报告有关情况。</a:t>
            </a:r>
            <a:endParaRPr lang="zh-CN" altLang="en-US" sz="1800" dirty="0">
              <a:sym typeface="Arial" panose="020B0604020202020204" pitchFamily="34" charset="0"/>
            </a:endParaRPr>
          </a:p>
          <a:p>
            <a:pPr indent="495300" algn="just">
              <a:lnSpc>
                <a:spcPct val="120000"/>
              </a:lnSpc>
              <a:spcBef>
                <a:spcPts val="0"/>
              </a:spcBef>
              <a:spcAft>
                <a:spcPts val="1000"/>
              </a:spcAft>
              <a:extLst>
                <a:ext uri="{35155182-B16C-46BC-9424-99874614C6A1}">
                  <wpsdc:indentchars xmlns:wpsdc="http://www.wps.cn/officeDocument/2017/drawingmlCustomData" val="200" checksum="1284436320"/>
                </a:ext>
              </a:extLst>
            </a:pPr>
            <a:r>
              <a:rPr lang="zh-CN" altLang="en-US" sz="1800" dirty="0">
                <a:sym typeface="Arial" panose="020B0604020202020204" pitchFamily="34" charset="0"/>
              </a:rPr>
              <a:t>(2)区指挥部办公室加强值班，密切监视疫情发展变化，并派专家组赴疫区组织指导疫情处置。</a:t>
            </a:r>
            <a:endParaRPr lang="zh-CN" altLang="en-US" sz="1800" dirty="0">
              <a:sym typeface="Arial" panose="020B0604020202020204" pitchFamily="34" charset="0"/>
            </a:endParaRPr>
          </a:p>
        </p:txBody>
      </p:sp>
      <p:sp>
        <p:nvSpPr>
          <p:cNvPr id="5" name="文本框 4"/>
          <p:cNvSpPr txBox="1"/>
          <p:nvPr>
            <p:custDataLst>
              <p:tags r:id="rId4"/>
            </p:custDataLst>
          </p:nvPr>
        </p:nvSpPr>
        <p:spPr>
          <a:xfrm>
            <a:off x="5216525" y="1856740"/>
            <a:ext cx="2174240" cy="409575"/>
          </a:xfrm>
          <a:prstGeom prst="rect">
            <a:avLst/>
          </a:prstGeom>
          <a:noFill/>
        </p:spPr>
        <p:txBody>
          <a:bodyPr wrap="square" rtlCol="0">
            <a:normAutofit/>
          </a:bodyPr>
          <a:lstStyle/>
          <a:p>
            <a:pPr algn="ctr"/>
            <a:r>
              <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rPr>
              <a:t>FOUR</a:t>
            </a:r>
            <a:endPar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4" name="标题 1"/>
          <p:cNvSpPr>
            <a:spLocks noGrp="1"/>
          </p:cNvSpPr>
          <p:nvPr>
            <p:custDataLst>
              <p:tags r:id="rId5"/>
            </p:custDataLst>
          </p:nvPr>
        </p:nvSpPr>
        <p:spPr>
          <a:xfrm>
            <a:off x="3631565" y="3388995"/>
            <a:ext cx="5445760" cy="509905"/>
          </a:xfrm>
          <a:prstGeom prst="rect">
            <a:avLst/>
          </a:prstGeom>
        </p:spPr>
        <p:txBody>
          <a:bodyPr vert="horz" lIns="90170" tIns="46990" rIns="90170" bIns="0" rtlCol="0" anchor="b" anchorCtr="0">
            <a:noAutofit/>
          </a:bodyPr>
          <a:lstStyle>
            <a:lvl1pPr algn="ctr" defTabSz="914400" rtl="0" eaLnBrk="1" fontAlgn="auto" latinLnBrk="0" hangingPunct="1">
              <a:lnSpc>
                <a:spcPct val="100000"/>
              </a:lnSpc>
              <a:spcBef>
                <a:spcPct val="0"/>
              </a:spcBef>
              <a:buNone/>
              <a:defRPr sz="40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r>
              <a:rPr lang="zh-CN" altLang="en-US" sz="2900" dirty="0">
                <a:sym typeface="+mn-lt"/>
              </a:rPr>
              <a:t> </a:t>
            </a:r>
            <a:r>
              <a:rPr lang="zh-CN" altLang="en-US" sz="3600" dirty="0">
                <a:sym typeface="+mn-lt"/>
              </a:rPr>
              <a:t>Ⅱ级响应</a:t>
            </a:r>
            <a:endParaRPr lang="zh-CN" altLang="en-US" sz="3600" dirty="0">
              <a:sym typeface="+mn-lt"/>
            </a:endParaRPr>
          </a:p>
        </p:txBody>
      </p:sp>
    </p:spTree>
    <p:custDataLst>
      <p:tags r:id="rId6"/>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任意多边形: 形状 5"/>
          <p:cNvSpPr/>
          <p:nvPr userDrawn="1">
            <p:custDataLst>
              <p:tags r:id="rId1"/>
            </p:custDataLst>
          </p:nvPr>
        </p:nvSpPr>
        <p:spPr>
          <a:xfrm rot="10800000" flipH="1">
            <a:off x="-1" y="-1"/>
            <a:ext cx="3309257" cy="6858001"/>
          </a:xfrm>
          <a:custGeom>
            <a:avLst/>
            <a:gdLst>
              <a:gd name="connsiteX0" fmla="*/ 0 w 3309257"/>
              <a:gd name="connsiteY0" fmla="*/ 6858001 h 6858001"/>
              <a:gd name="connsiteX1" fmla="*/ 3309257 w 3309257"/>
              <a:gd name="connsiteY1" fmla="*/ 6858001 h 6858001"/>
              <a:gd name="connsiteX2" fmla="*/ 1718889 w 3309257"/>
              <a:gd name="connsiteY2" fmla="*/ 0 h 6858001"/>
              <a:gd name="connsiteX3" fmla="*/ 0 w 3309257"/>
              <a:gd name="connsiteY3" fmla="*/ 0 h 6858001"/>
            </a:gdLst>
            <a:ahLst/>
            <a:cxnLst>
              <a:cxn ang="0">
                <a:pos x="connsiteX0" y="connsiteY0"/>
              </a:cxn>
              <a:cxn ang="0">
                <a:pos x="connsiteX1" y="connsiteY1"/>
              </a:cxn>
              <a:cxn ang="0">
                <a:pos x="connsiteX2" y="connsiteY2"/>
              </a:cxn>
              <a:cxn ang="0">
                <a:pos x="connsiteX3" y="connsiteY3"/>
              </a:cxn>
            </a:cxnLst>
            <a:rect l="l" t="t" r="r" b="b"/>
            <a:pathLst>
              <a:path w="3309257" h="6858001">
                <a:moveTo>
                  <a:pt x="0" y="6858001"/>
                </a:moveTo>
                <a:lnTo>
                  <a:pt x="3309257" y="6858001"/>
                </a:lnTo>
                <a:lnTo>
                  <a:pt x="1718889" y="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dirty="0"/>
          </a:p>
        </p:txBody>
      </p:sp>
      <p:sp>
        <p:nvSpPr>
          <p:cNvPr id="7" name="任意多边形: 形状 6"/>
          <p:cNvSpPr/>
          <p:nvPr userDrawn="1">
            <p:custDataLst>
              <p:tags r:id="rId2"/>
            </p:custDataLst>
          </p:nvPr>
        </p:nvSpPr>
        <p:spPr>
          <a:xfrm rot="11574254">
            <a:off x="2509618" y="-200140"/>
            <a:ext cx="971535" cy="7258276"/>
          </a:xfrm>
          <a:custGeom>
            <a:avLst/>
            <a:gdLst>
              <a:gd name="connsiteX0" fmla="*/ 0 w 971535"/>
              <a:gd name="connsiteY0" fmla="*/ 7258276 h 7258276"/>
              <a:gd name="connsiteX1" fmla="*/ 932891 w 971535"/>
              <a:gd name="connsiteY1" fmla="*/ 8853 h 7258276"/>
              <a:gd name="connsiteX2" fmla="*/ 971535 w 971535"/>
              <a:gd name="connsiteY2" fmla="*/ 0 h 7258276"/>
              <a:gd name="connsiteX3" fmla="*/ 971535 w 971535"/>
              <a:gd name="connsiteY3" fmla="*/ 7035689 h 7258276"/>
            </a:gdLst>
            <a:ahLst/>
            <a:cxnLst>
              <a:cxn ang="0">
                <a:pos x="connsiteX0" y="connsiteY0"/>
              </a:cxn>
              <a:cxn ang="0">
                <a:pos x="connsiteX1" y="connsiteY1"/>
              </a:cxn>
              <a:cxn ang="0">
                <a:pos x="connsiteX2" y="connsiteY2"/>
              </a:cxn>
              <a:cxn ang="0">
                <a:pos x="connsiteX3" y="connsiteY3"/>
              </a:cxn>
            </a:cxnLst>
            <a:rect l="l" t="t" r="r" b="b"/>
            <a:pathLst>
              <a:path w="971535" h="7258276">
                <a:moveTo>
                  <a:pt x="0" y="7258276"/>
                </a:moveTo>
                <a:lnTo>
                  <a:pt x="932891" y="8853"/>
                </a:lnTo>
                <a:lnTo>
                  <a:pt x="971535" y="0"/>
                </a:lnTo>
                <a:lnTo>
                  <a:pt x="971535" y="7035689"/>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sp>
        <p:nvSpPr>
          <p:cNvPr id="8" name="任意多边形: 形状 7"/>
          <p:cNvSpPr/>
          <p:nvPr userDrawn="1">
            <p:custDataLst>
              <p:tags r:id="rId3"/>
            </p:custDataLst>
          </p:nvPr>
        </p:nvSpPr>
        <p:spPr>
          <a:xfrm>
            <a:off x="1743317" y="3937000"/>
            <a:ext cx="1393003" cy="2921000"/>
          </a:xfrm>
          <a:custGeom>
            <a:avLst/>
            <a:gdLst>
              <a:gd name="connsiteX0" fmla="*/ 1089482 w 1393003"/>
              <a:gd name="connsiteY0" fmla="*/ 0 h 2921000"/>
              <a:gd name="connsiteX1" fmla="*/ 1393003 w 1393003"/>
              <a:gd name="connsiteY1" fmla="*/ 2921000 h 2921000"/>
              <a:gd name="connsiteX2" fmla="*/ 0 w 1393003"/>
              <a:gd name="connsiteY2" fmla="*/ 2921000 h 2921000"/>
            </a:gdLst>
            <a:ahLst/>
            <a:cxnLst>
              <a:cxn ang="0">
                <a:pos x="connsiteX0" y="connsiteY0"/>
              </a:cxn>
              <a:cxn ang="0">
                <a:pos x="connsiteX1" y="connsiteY1"/>
              </a:cxn>
              <a:cxn ang="0">
                <a:pos x="connsiteX2" y="connsiteY2"/>
              </a:cxn>
            </a:cxnLst>
            <a:rect l="l" t="t" r="r" b="b"/>
            <a:pathLst>
              <a:path w="1393003" h="2921000">
                <a:moveTo>
                  <a:pt x="1089482" y="0"/>
                </a:moveTo>
                <a:lnTo>
                  <a:pt x="1393003" y="2921000"/>
                </a:lnTo>
                <a:lnTo>
                  <a:pt x="0" y="292100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sp>
        <p:nvSpPr>
          <p:cNvPr id="3" name="文本框 2"/>
          <p:cNvSpPr txBox="1"/>
          <p:nvPr>
            <p:custDataLst>
              <p:tags r:id="rId4"/>
            </p:custDataLst>
          </p:nvPr>
        </p:nvSpPr>
        <p:spPr>
          <a:xfrm>
            <a:off x="582295" y="457200"/>
            <a:ext cx="1402080" cy="829945"/>
          </a:xfrm>
          <a:prstGeom prst="rect">
            <a:avLst/>
          </a:prstGeom>
          <a:noFill/>
        </p:spPr>
        <p:txBody>
          <a:bodyPr wrap="square" rtlCol="0">
            <a:normAutofit/>
          </a:bodyPr>
          <a:lstStyle/>
          <a:p>
            <a:r>
              <a:rPr lang="zh-CN" altLang="en-US" sz="4800" dirty="0">
                <a:solidFill>
                  <a:schemeClr val="bg1"/>
                </a:solidFill>
                <a:uFillTx/>
                <a:latin typeface="Arial" panose="020B0604020202020204" pitchFamily="34" charset="0"/>
                <a:ea typeface="汉仪旗黑-85S" panose="00020600040101010101" pitchFamily="18" charset="-122"/>
              </a:rPr>
              <a:t>目录</a:t>
            </a:r>
            <a:endParaRPr lang="zh-CN" altLang="en-US" sz="4800" dirty="0">
              <a:solidFill>
                <a:schemeClr val="bg1"/>
              </a:solidFill>
              <a:uFillTx/>
              <a:latin typeface="Arial" panose="020B0604020202020204" pitchFamily="34" charset="0"/>
              <a:ea typeface="汉仪旗黑-85S" panose="00020600040101010101" pitchFamily="18" charset="-122"/>
            </a:endParaRPr>
          </a:p>
        </p:txBody>
      </p:sp>
      <p:sp>
        <p:nvSpPr>
          <p:cNvPr id="4" name="文本框 3"/>
          <p:cNvSpPr txBox="1"/>
          <p:nvPr>
            <p:custDataLst>
              <p:tags r:id="rId5"/>
            </p:custDataLst>
          </p:nvPr>
        </p:nvSpPr>
        <p:spPr>
          <a:xfrm>
            <a:off x="645795" y="1224915"/>
            <a:ext cx="1598295" cy="400050"/>
          </a:xfrm>
          <a:prstGeom prst="rect">
            <a:avLst/>
          </a:prstGeom>
          <a:noFill/>
        </p:spPr>
        <p:txBody>
          <a:bodyPr wrap="square" rtlCol="0">
            <a:normAutofit/>
          </a:bodyPr>
          <a:lstStyle/>
          <a:p>
            <a:r>
              <a:rPr lang="en-US" altLang="zh-CN" sz="2000">
                <a:solidFill>
                  <a:schemeClr val="bg1"/>
                </a:solidFill>
                <a:latin typeface="Arial" panose="020B0604020202020204" pitchFamily="34" charset="0"/>
                <a:ea typeface="微软雅黑" panose="020B0503020204020204" charset="-122"/>
                <a:cs typeface="Arial" panose="020B0604020202020204" pitchFamily="34" charset="0"/>
              </a:rPr>
              <a:t>CONTENTS</a:t>
            </a:r>
            <a:endParaRPr lang="en-US" altLang="zh-CN" sz="2000">
              <a:solidFill>
                <a:schemeClr val="bg1"/>
              </a:solidFill>
              <a:latin typeface="Arial" panose="020B0604020202020204" pitchFamily="34" charset="0"/>
              <a:ea typeface="微软雅黑" panose="020B0503020204020204" charset="-122"/>
              <a:cs typeface="Arial" panose="020B0604020202020204" pitchFamily="34" charset="0"/>
            </a:endParaRPr>
          </a:p>
        </p:txBody>
      </p:sp>
      <p:sp>
        <p:nvSpPr>
          <p:cNvPr id="28" name="文本框 27"/>
          <p:cNvSpPr txBox="1"/>
          <p:nvPr>
            <p:custDataLst>
              <p:tags r:id="rId6"/>
            </p:custDataLst>
          </p:nvPr>
        </p:nvSpPr>
        <p:spPr>
          <a:xfrm>
            <a:off x="6268085" y="46673"/>
            <a:ext cx="527685" cy="831215"/>
          </a:xfrm>
          <a:prstGeom prst="rect">
            <a:avLst/>
          </a:prstGeom>
          <a:noFill/>
        </p:spPr>
        <p:txBody>
          <a:bodyPr wrap="square" rtlCol="0">
            <a:normAutofit/>
          </a:bodyPr>
          <a:lstStyle/>
          <a:p>
            <a:r>
              <a:rPr lang="en-US" altLang="zh-CN" sz="480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rPr>
              <a:t>1</a:t>
            </a:r>
            <a:endParaRPr lang="en-US" altLang="zh-CN" sz="480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34" name="任意多边形: 形状 33"/>
          <p:cNvSpPr/>
          <p:nvPr>
            <p:custDataLst>
              <p:tags r:id="rId7"/>
            </p:custDataLst>
          </p:nvPr>
        </p:nvSpPr>
        <p:spPr>
          <a:xfrm rot="697528">
            <a:off x="5760720" y="253365"/>
            <a:ext cx="247650" cy="347980"/>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lnSpcReduction="10000"/>
          </a:bodyPr>
          <a:lstStyle/>
          <a:p>
            <a:pPr algn="ctr"/>
            <a:endParaRPr lang="zh-CN" altLang="en-US">
              <a:solidFill>
                <a:schemeClr val="tx1">
                  <a:lumMod val="85000"/>
                  <a:lumOff val="15000"/>
                </a:schemeClr>
              </a:solidFill>
            </a:endParaRPr>
          </a:p>
        </p:txBody>
      </p:sp>
      <p:sp>
        <p:nvSpPr>
          <p:cNvPr id="35" name="等腰三角形 34"/>
          <p:cNvSpPr/>
          <p:nvPr>
            <p:custDataLst>
              <p:tags r:id="rId8"/>
            </p:custDataLst>
          </p:nvPr>
        </p:nvSpPr>
        <p:spPr>
          <a:xfrm>
            <a:off x="5822950" y="280670"/>
            <a:ext cx="217805" cy="2921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fontScale="25000" lnSpcReduction="20000"/>
          </a:bodyPr>
          <a:lstStyle/>
          <a:p>
            <a:pPr algn="ctr"/>
            <a:endParaRPr lang="zh-CN" altLang="en-US" dirty="0">
              <a:solidFill>
                <a:schemeClr val="tx1">
                  <a:lumMod val="85000"/>
                  <a:lumOff val="15000"/>
                </a:schemeClr>
              </a:solidFill>
            </a:endParaRPr>
          </a:p>
        </p:txBody>
      </p:sp>
      <p:sp>
        <p:nvSpPr>
          <p:cNvPr id="29" name="文本框 28"/>
          <p:cNvSpPr txBox="1"/>
          <p:nvPr>
            <p:custDataLst>
              <p:tags r:id="rId9"/>
            </p:custDataLst>
          </p:nvPr>
        </p:nvSpPr>
        <p:spPr>
          <a:xfrm>
            <a:off x="6268085" y="1227773"/>
            <a:ext cx="527685" cy="831215"/>
          </a:xfrm>
          <a:prstGeom prst="rect">
            <a:avLst/>
          </a:prstGeom>
          <a:noFill/>
        </p:spPr>
        <p:txBody>
          <a:bodyPr wrap="square" rtlCol="0">
            <a:normAutofit/>
          </a:bodyPr>
          <a:lstStyle/>
          <a:p>
            <a:r>
              <a:rPr lang="en-US" altLang="zh-CN" sz="480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2</a:t>
            </a:r>
            <a:endParaRPr lang="zh-CN" altLang="en-US" sz="480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
        <p:nvSpPr>
          <p:cNvPr id="37" name="任意多边形: 形状 36"/>
          <p:cNvSpPr/>
          <p:nvPr>
            <p:custDataLst>
              <p:tags r:id="rId10"/>
            </p:custDataLst>
          </p:nvPr>
        </p:nvSpPr>
        <p:spPr>
          <a:xfrm rot="697528">
            <a:off x="5760720" y="1470025"/>
            <a:ext cx="247650" cy="347980"/>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lnSpcReduction="10000"/>
          </a:bodyPr>
          <a:lstStyle/>
          <a:p>
            <a:pPr algn="ctr"/>
            <a:endParaRPr lang="zh-CN" altLang="en-US" dirty="0">
              <a:solidFill>
                <a:schemeClr val="tx1">
                  <a:lumMod val="85000"/>
                  <a:lumOff val="15000"/>
                </a:schemeClr>
              </a:solidFill>
            </a:endParaRPr>
          </a:p>
        </p:txBody>
      </p:sp>
      <p:sp>
        <p:nvSpPr>
          <p:cNvPr id="38" name="等腰三角形 37"/>
          <p:cNvSpPr/>
          <p:nvPr>
            <p:custDataLst>
              <p:tags r:id="rId11"/>
            </p:custDataLst>
          </p:nvPr>
        </p:nvSpPr>
        <p:spPr>
          <a:xfrm>
            <a:off x="5822950" y="1497330"/>
            <a:ext cx="217805" cy="2921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fontScale="25000" lnSpcReduction="20000"/>
          </a:bodyPr>
          <a:lstStyle/>
          <a:p>
            <a:pPr algn="ctr"/>
            <a:endParaRPr lang="zh-CN" altLang="en-US">
              <a:solidFill>
                <a:schemeClr val="tx1">
                  <a:lumMod val="85000"/>
                  <a:lumOff val="15000"/>
                </a:schemeClr>
              </a:solidFill>
            </a:endParaRPr>
          </a:p>
        </p:txBody>
      </p:sp>
      <p:sp>
        <p:nvSpPr>
          <p:cNvPr id="30" name="文本框 29"/>
          <p:cNvSpPr txBox="1"/>
          <p:nvPr>
            <p:custDataLst>
              <p:tags r:id="rId12"/>
            </p:custDataLst>
          </p:nvPr>
        </p:nvSpPr>
        <p:spPr>
          <a:xfrm>
            <a:off x="6268085" y="2408238"/>
            <a:ext cx="527685" cy="831215"/>
          </a:xfrm>
          <a:prstGeom prst="rect">
            <a:avLst/>
          </a:prstGeom>
          <a:noFill/>
        </p:spPr>
        <p:txBody>
          <a:bodyPr wrap="square" rtlCol="0">
            <a:normAutofit/>
          </a:bodyPr>
          <a:lstStyle/>
          <a:p>
            <a:r>
              <a:rPr lang="en-US" altLang="zh-CN" sz="480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rPr>
              <a:t>3</a:t>
            </a:r>
            <a:endParaRPr lang="en-US" altLang="zh-CN" sz="480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40" name="任意多边形: 形状 39"/>
          <p:cNvSpPr/>
          <p:nvPr>
            <p:custDataLst>
              <p:tags r:id="rId13"/>
            </p:custDataLst>
          </p:nvPr>
        </p:nvSpPr>
        <p:spPr>
          <a:xfrm rot="697528">
            <a:off x="5760720" y="2650490"/>
            <a:ext cx="247650" cy="347980"/>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lnSpcReduction="10000"/>
          </a:bodyPr>
          <a:lstStyle/>
          <a:p>
            <a:pPr algn="ctr"/>
            <a:endParaRPr lang="zh-CN" altLang="en-US" dirty="0">
              <a:solidFill>
                <a:schemeClr val="tx1">
                  <a:lumMod val="85000"/>
                  <a:lumOff val="15000"/>
                </a:schemeClr>
              </a:solidFill>
            </a:endParaRPr>
          </a:p>
        </p:txBody>
      </p:sp>
      <p:sp>
        <p:nvSpPr>
          <p:cNvPr id="41" name="等腰三角形 40"/>
          <p:cNvSpPr/>
          <p:nvPr>
            <p:custDataLst>
              <p:tags r:id="rId14"/>
            </p:custDataLst>
          </p:nvPr>
        </p:nvSpPr>
        <p:spPr>
          <a:xfrm>
            <a:off x="5822950" y="2677795"/>
            <a:ext cx="217805" cy="2921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fontScale="25000" lnSpcReduction="20000"/>
          </a:bodyPr>
          <a:lstStyle/>
          <a:p>
            <a:pPr algn="ctr"/>
            <a:endParaRPr lang="zh-CN" altLang="en-US">
              <a:solidFill>
                <a:schemeClr val="tx1">
                  <a:lumMod val="85000"/>
                  <a:lumOff val="15000"/>
                </a:schemeClr>
              </a:solidFill>
            </a:endParaRPr>
          </a:p>
        </p:txBody>
      </p:sp>
      <p:sp>
        <p:nvSpPr>
          <p:cNvPr id="31" name="文本框 30"/>
          <p:cNvSpPr txBox="1"/>
          <p:nvPr>
            <p:custDataLst>
              <p:tags r:id="rId15"/>
            </p:custDataLst>
          </p:nvPr>
        </p:nvSpPr>
        <p:spPr>
          <a:xfrm>
            <a:off x="6268085" y="3588703"/>
            <a:ext cx="527685" cy="831215"/>
          </a:xfrm>
          <a:prstGeom prst="rect">
            <a:avLst/>
          </a:prstGeom>
          <a:noFill/>
        </p:spPr>
        <p:txBody>
          <a:bodyPr wrap="square" rtlCol="0">
            <a:normAutofit/>
          </a:bodyPr>
          <a:lstStyle/>
          <a:p>
            <a:r>
              <a:rPr lang="en-US" altLang="zh-CN" sz="480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rPr>
              <a:t>4</a:t>
            </a:r>
            <a:endParaRPr lang="en-US" altLang="zh-CN" sz="480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43" name="任意多边形: 形状 42"/>
          <p:cNvSpPr/>
          <p:nvPr>
            <p:custDataLst>
              <p:tags r:id="rId16"/>
            </p:custDataLst>
          </p:nvPr>
        </p:nvSpPr>
        <p:spPr>
          <a:xfrm rot="697528">
            <a:off x="5760720" y="3830955"/>
            <a:ext cx="247650" cy="347980"/>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lnSpcReduction="10000"/>
          </a:bodyPr>
          <a:lstStyle/>
          <a:p>
            <a:pPr algn="ctr"/>
            <a:endParaRPr lang="zh-CN" altLang="en-US" dirty="0">
              <a:solidFill>
                <a:schemeClr val="tx1">
                  <a:lumMod val="85000"/>
                  <a:lumOff val="15000"/>
                </a:schemeClr>
              </a:solidFill>
            </a:endParaRPr>
          </a:p>
        </p:txBody>
      </p:sp>
      <p:sp>
        <p:nvSpPr>
          <p:cNvPr id="44" name="等腰三角形 43"/>
          <p:cNvSpPr/>
          <p:nvPr>
            <p:custDataLst>
              <p:tags r:id="rId17"/>
            </p:custDataLst>
          </p:nvPr>
        </p:nvSpPr>
        <p:spPr>
          <a:xfrm>
            <a:off x="5822950" y="3858260"/>
            <a:ext cx="217805" cy="2921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fontScale="25000" lnSpcReduction="20000"/>
          </a:bodyPr>
          <a:lstStyle/>
          <a:p>
            <a:pPr algn="ctr"/>
            <a:endParaRPr lang="zh-CN" altLang="en-US">
              <a:solidFill>
                <a:schemeClr val="tx1">
                  <a:lumMod val="85000"/>
                  <a:lumOff val="15000"/>
                </a:schemeClr>
              </a:solidFill>
            </a:endParaRPr>
          </a:p>
        </p:txBody>
      </p:sp>
      <p:sp>
        <p:nvSpPr>
          <p:cNvPr id="58" name="文本框 57"/>
          <p:cNvSpPr txBox="1"/>
          <p:nvPr>
            <p:custDataLst>
              <p:tags r:id="rId18"/>
            </p:custDataLst>
          </p:nvPr>
        </p:nvSpPr>
        <p:spPr>
          <a:xfrm>
            <a:off x="6266815" y="4769168"/>
            <a:ext cx="527685" cy="831215"/>
          </a:xfrm>
          <a:prstGeom prst="rect">
            <a:avLst/>
          </a:prstGeom>
          <a:noFill/>
        </p:spPr>
        <p:txBody>
          <a:bodyPr wrap="square" rtlCol="0">
            <a:normAutofit/>
          </a:bodyPr>
          <a:lstStyle/>
          <a:p>
            <a:r>
              <a:rPr lang="en-US" altLang="zh-CN" sz="4800" dirty="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rPr>
              <a:t>5</a:t>
            </a:r>
            <a:endParaRPr lang="en-US" altLang="zh-CN" sz="4800" dirty="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63" name="任意多边形: 形状 62"/>
          <p:cNvSpPr/>
          <p:nvPr>
            <p:custDataLst>
              <p:tags r:id="rId19"/>
            </p:custDataLst>
          </p:nvPr>
        </p:nvSpPr>
        <p:spPr>
          <a:xfrm rot="697528">
            <a:off x="5759450" y="5011420"/>
            <a:ext cx="247650" cy="347980"/>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lnSpcReduction="10000"/>
          </a:bodyPr>
          <a:lstStyle/>
          <a:p>
            <a:pPr algn="ctr"/>
            <a:endParaRPr lang="zh-CN" altLang="en-US">
              <a:solidFill>
                <a:schemeClr val="tx1">
                  <a:lumMod val="85000"/>
                  <a:lumOff val="15000"/>
                </a:schemeClr>
              </a:solidFill>
            </a:endParaRPr>
          </a:p>
        </p:txBody>
      </p:sp>
      <p:sp>
        <p:nvSpPr>
          <p:cNvPr id="64" name="等腰三角形 63"/>
          <p:cNvSpPr/>
          <p:nvPr>
            <p:custDataLst>
              <p:tags r:id="rId20"/>
            </p:custDataLst>
          </p:nvPr>
        </p:nvSpPr>
        <p:spPr>
          <a:xfrm>
            <a:off x="5821680" y="5038725"/>
            <a:ext cx="217805" cy="2921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fontScale="25000" lnSpcReduction="20000"/>
          </a:bodyPr>
          <a:lstStyle/>
          <a:p>
            <a:pPr algn="ctr"/>
            <a:endParaRPr lang="zh-CN" altLang="en-US">
              <a:solidFill>
                <a:schemeClr val="tx1">
                  <a:lumMod val="85000"/>
                  <a:lumOff val="15000"/>
                </a:schemeClr>
              </a:solidFill>
            </a:endParaRPr>
          </a:p>
        </p:txBody>
      </p:sp>
      <p:sp>
        <p:nvSpPr>
          <p:cNvPr id="13" name="文本框 12"/>
          <p:cNvSpPr txBox="1"/>
          <p:nvPr>
            <p:custDataLst>
              <p:tags r:id="rId21"/>
            </p:custDataLst>
          </p:nvPr>
        </p:nvSpPr>
        <p:spPr>
          <a:xfrm>
            <a:off x="7037070" y="76518"/>
            <a:ext cx="2879725" cy="831215"/>
          </a:xfrm>
          <a:prstGeom prst="rect">
            <a:avLst/>
          </a:prstGeom>
          <a:noFill/>
        </p:spPr>
        <p:txBody>
          <a:bodyPr wrap="square" rtlCol="0" anchor="ctr">
            <a:normAutofit/>
          </a:bodyPr>
          <a:lstStyle/>
          <a:p>
            <a:r>
              <a:rPr lang="zh-CN" altLang="en-US" sz="1600" spc="150">
                <a:solidFill>
                  <a:schemeClr val="tx1">
                    <a:lumMod val="85000"/>
                    <a:lumOff val="15000"/>
                  </a:schemeClr>
                </a:solidFill>
                <a:latin typeface="Arial" panose="020B0604020202020204" pitchFamily="34" charset="0"/>
                <a:ea typeface="微软雅黑" panose="020B0503020204020204" charset="-122"/>
                <a:cs typeface="微软雅黑" panose="020B0503020204020204" charset="-122"/>
                <a:sym typeface="+mn-lt"/>
              </a:rPr>
              <a:t>预案总则</a:t>
            </a:r>
            <a:endParaRPr lang="zh-CN" altLang="en-US" sz="1600" spc="150">
              <a:solidFill>
                <a:schemeClr val="tx1">
                  <a:lumMod val="85000"/>
                  <a:lumOff val="15000"/>
                </a:schemeClr>
              </a:solidFill>
              <a:latin typeface="Arial" panose="020B0604020202020204" pitchFamily="34" charset="0"/>
              <a:ea typeface="微软雅黑" panose="020B0503020204020204" charset="-122"/>
              <a:cs typeface="微软雅黑" panose="020B0503020204020204" charset="-122"/>
              <a:sym typeface="+mn-lt"/>
            </a:endParaRPr>
          </a:p>
        </p:txBody>
      </p:sp>
      <p:sp>
        <p:nvSpPr>
          <p:cNvPr id="66" name="文本框 65"/>
          <p:cNvSpPr txBox="1"/>
          <p:nvPr>
            <p:custDataLst>
              <p:tags r:id="rId22"/>
            </p:custDataLst>
          </p:nvPr>
        </p:nvSpPr>
        <p:spPr>
          <a:xfrm>
            <a:off x="7037070" y="1257618"/>
            <a:ext cx="2879725" cy="831215"/>
          </a:xfrm>
          <a:prstGeom prst="rect">
            <a:avLst/>
          </a:prstGeom>
          <a:noFill/>
        </p:spPr>
        <p:txBody>
          <a:bodyPr wrap="square" rtlCol="0" anchor="ctr">
            <a:normAutofit/>
          </a:bodyPr>
          <a:lstStyle/>
          <a:p>
            <a:r>
              <a:rPr lang="zh-CN" altLang="en-US" sz="1600" spc="150">
                <a:solidFill>
                  <a:schemeClr val="tx1">
                    <a:lumMod val="85000"/>
                    <a:lumOff val="15000"/>
                  </a:schemeClr>
                </a:solidFill>
                <a:latin typeface="Arial" panose="020B0604020202020204" pitchFamily="34" charset="0"/>
                <a:ea typeface="微软雅黑" panose="020B0503020204020204" charset="-122"/>
                <a:cs typeface="微软雅黑" panose="020B0503020204020204" charset="-122"/>
                <a:sym typeface="+mn-lt"/>
              </a:rPr>
              <a:t>应急指挥体系</a:t>
            </a:r>
            <a:endParaRPr lang="zh-CN" altLang="en-US" sz="1600" spc="150">
              <a:solidFill>
                <a:schemeClr val="tx1">
                  <a:lumMod val="85000"/>
                  <a:lumOff val="15000"/>
                </a:schemeClr>
              </a:solidFill>
              <a:latin typeface="Arial" panose="020B0604020202020204" pitchFamily="34" charset="0"/>
              <a:ea typeface="微软雅黑" panose="020B0503020204020204" charset="-122"/>
              <a:cs typeface="微软雅黑" panose="020B0503020204020204" charset="-122"/>
              <a:sym typeface="+mn-lt"/>
            </a:endParaRPr>
          </a:p>
        </p:txBody>
      </p:sp>
      <p:sp>
        <p:nvSpPr>
          <p:cNvPr id="68" name="文本框 67"/>
          <p:cNvSpPr txBox="1"/>
          <p:nvPr>
            <p:custDataLst>
              <p:tags r:id="rId23"/>
            </p:custDataLst>
          </p:nvPr>
        </p:nvSpPr>
        <p:spPr>
          <a:xfrm>
            <a:off x="7037070" y="2438718"/>
            <a:ext cx="2879725" cy="831215"/>
          </a:xfrm>
          <a:prstGeom prst="rect">
            <a:avLst/>
          </a:prstGeom>
          <a:noFill/>
        </p:spPr>
        <p:txBody>
          <a:bodyPr wrap="square" rtlCol="0" anchor="ctr">
            <a:normAutofit/>
          </a:bodyPr>
          <a:lstStyle/>
          <a:p>
            <a:r>
              <a:rPr lang="zh-CN" altLang="en-US" sz="1600" spc="150">
                <a:solidFill>
                  <a:schemeClr val="tx1">
                    <a:lumMod val="85000"/>
                    <a:lumOff val="15000"/>
                  </a:schemeClr>
                </a:solidFill>
                <a:latin typeface="Arial" panose="020B0604020202020204" pitchFamily="34" charset="0"/>
                <a:ea typeface="微软雅黑" panose="020B0503020204020204" charset="-122"/>
                <a:cs typeface="微软雅黑" panose="020B0503020204020204" charset="-122"/>
                <a:sym typeface="+mn-lt"/>
              </a:rPr>
              <a:t>监测、预警与报告</a:t>
            </a:r>
            <a:endParaRPr lang="zh-CN" altLang="en-US" sz="1600" spc="150">
              <a:solidFill>
                <a:schemeClr val="tx1">
                  <a:lumMod val="85000"/>
                  <a:lumOff val="15000"/>
                </a:schemeClr>
              </a:solidFill>
              <a:latin typeface="Arial" panose="020B0604020202020204" pitchFamily="34" charset="0"/>
              <a:ea typeface="微软雅黑" panose="020B0503020204020204" charset="-122"/>
              <a:cs typeface="微软雅黑" panose="020B0503020204020204" charset="-122"/>
              <a:sym typeface="+mn-lt"/>
            </a:endParaRPr>
          </a:p>
        </p:txBody>
      </p:sp>
      <p:sp>
        <p:nvSpPr>
          <p:cNvPr id="70" name="文本框 69"/>
          <p:cNvSpPr txBox="1"/>
          <p:nvPr>
            <p:custDataLst>
              <p:tags r:id="rId24"/>
            </p:custDataLst>
          </p:nvPr>
        </p:nvSpPr>
        <p:spPr>
          <a:xfrm>
            <a:off x="7037070" y="3619818"/>
            <a:ext cx="2879725" cy="831215"/>
          </a:xfrm>
          <a:prstGeom prst="rect">
            <a:avLst/>
          </a:prstGeom>
          <a:noFill/>
        </p:spPr>
        <p:txBody>
          <a:bodyPr wrap="square" rtlCol="0" anchor="ctr">
            <a:normAutofit/>
          </a:bodyPr>
          <a:lstStyle/>
          <a:p>
            <a:r>
              <a:rPr lang="zh-CN" altLang="en-US" sz="1600" spc="150">
                <a:solidFill>
                  <a:schemeClr val="tx1">
                    <a:lumMod val="85000"/>
                    <a:lumOff val="15000"/>
                  </a:schemeClr>
                </a:solidFill>
                <a:latin typeface="Arial" panose="020B0604020202020204" pitchFamily="34" charset="0"/>
                <a:ea typeface="微软雅黑" panose="020B0503020204020204" charset="-122"/>
                <a:cs typeface="微软雅黑" panose="020B0503020204020204" charset="-122"/>
                <a:sym typeface="+mn-lt"/>
              </a:rPr>
              <a:t>应急响应</a:t>
            </a:r>
            <a:endParaRPr lang="zh-CN" altLang="en-US" sz="1600" spc="150">
              <a:solidFill>
                <a:schemeClr val="tx1">
                  <a:lumMod val="85000"/>
                  <a:lumOff val="15000"/>
                </a:schemeClr>
              </a:solidFill>
              <a:latin typeface="Arial" panose="020B0604020202020204" pitchFamily="34" charset="0"/>
              <a:ea typeface="微软雅黑" panose="020B0503020204020204" charset="-122"/>
              <a:cs typeface="微软雅黑" panose="020B0503020204020204" charset="-122"/>
              <a:sym typeface="+mn-lt"/>
            </a:endParaRPr>
          </a:p>
        </p:txBody>
      </p:sp>
      <p:sp>
        <p:nvSpPr>
          <p:cNvPr id="72" name="文本框 71"/>
          <p:cNvSpPr txBox="1"/>
          <p:nvPr>
            <p:custDataLst>
              <p:tags r:id="rId25"/>
            </p:custDataLst>
          </p:nvPr>
        </p:nvSpPr>
        <p:spPr>
          <a:xfrm>
            <a:off x="7037070" y="4800918"/>
            <a:ext cx="2879725" cy="831215"/>
          </a:xfrm>
          <a:prstGeom prst="rect">
            <a:avLst/>
          </a:prstGeom>
          <a:noFill/>
        </p:spPr>
        <p:txBody>
          <a:bodyPr wrap="square" rtlCol="0" anchor="ctr">
            <a:normAutofit/>
          </a:bodyPr>
          <a:lstStyle/>
          <a:p>
            <a:r>
              <a:rPr lang="zh-CN" altLang="en-US" sz="1600" spc="150" dirty="0">
                <a:solidFill>
                  <a:schemeClr val="tx1">
                    <a:lumMod val="85000"/>
                    <a:lumOff val="15000"/>
                  </a:schemeClr>
                </a:solidFill>
                <a:latin typeface="Arial" panose="020B0604020202020204" pitchFamily="34" charset="0"/>
                <a:ea typeface="微软雅黑" panose="020B0503020204020204" charset="-122"/>
                <a:cs typeface="微软雅黑" panose="020B0503020204020204" charset="-122"/>
                <a:sym typeface="+mn-lt"/>
              </a:rPr>
              <a:t>后期处置</a:t>
            </a:r>
            <a:endParaRPr lang="zh-CN" altLang="en-US" sz="1600" spc="150" dirty="0">
              <a:solidFill>
                <a:schemeClr val="tx1">
                  <a:lumMod val="85000"/>
                  <a:lumOff val="15000"/>
                </a:schemeClr>
              </a:solidFill>
              <a:latin typeface="Arial" panose="020B0604020202020204" pitchFamily="34" charset="0"/>
              <a:ea typeface="微软雅黑" panose="020B0503020204020204" charset="-122"/>
              <a:cs typeface="微软雅黑" panose="020B0503020204020204" charset="-122"/>
              <a:sym typeface="+mn-lt"/>
            </a:endParaRPr>
          </a:p>
        </p:txBody>
      </p:sp>
      <p:sp>
        <p:nvSpPr>
          <p:cNvPr id="32" name="文本框 31"/>
          <p:cNvSpPr txBox="1"/>
          <p:nvPr>
            <p:custDataLst>
              <p:tags r:id="rId26"/>
            </p:custDataLst>
          </p:nvPr>
        </p:nvSpPr>
        <p:spPr>
          <a:xfrm>
            <a:off x="6234293" y="5948363"/>
            <a:ext cx="527685" cy="831215"/>
          </a:xfrm>
          <a:prstGeom prst="rect">
            <a:avLst/>
          </a:prstGeom>
          <a:noFill/>
        </p:spPr>
        <p:txBody>
          <a:bodyPr wrap="square" rtlCol="0">
            <a:normAutofit/>
          </a:bodyPr>
          <a:lstStyle/>
          <a:p>
            <a:r>
              <a:rPr lang="en-US" altLang="zh-CN" sz="48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6</a:t>
            </a:r>
            <a:endParaRPr lang="en-US" altLang="zh-CN" sz="4800" dirty="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36" name="任意多边形: 形状 35"/>
          <p:cNvSpPr/>
          <p:nvPr>
            <p:custDataLst>
              <p:tags r:id="rId27"/>
            </p:custDataLst>
          </p:nvPr>
        </p:nvSpPr>
        <p:spPr>
          <a:xfrm rot="697528">
            <a:off x="5727065" y="6190615"/>
            <a:ext cx="247650" cy="347980"/>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lnSpcReduction="10000"/>
          </a:bodyPr>
          <a:lstStyle/>
          <a:p>
            <a:pPr algn="ctr"/>
            <a:endParaRPr lang="zh-CN" altLang="en-US">
              <a:solidFill>
                <a:schemeClr val="tx1">
                  <a:lumMod val="85000"/>
                  <a:lumOff val="15000"/>
                </a:schemeClr>
              </a:solidFill>
            </a:endParaRPr>
          </a:p>
        </p:txBody>
      </p:sp>
      <p:sp>
        <p:nvSpPr>
          <p:cNvPr id="39" name="等腰三角形 38"/>
          <p:cNvSpPr/>
          <p:nvPr>
            <p:custDataLst>
              <p:tags r:id="rId28"/>
            </p:custDataLst>
          </p:nvPr>
        </p:nvSpPr>
        <p:spPr>
          <a:xfrm>
            <a:off x="5789295" y="6217920"/>
            <a:ext cx="217805" cy="2921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fontScale="25000" lnSpcReduction="20000"/>
          </a:bodyPr>
          <a:lstStyle/>
          <a:p>
            <a:pPr algn="ctr"/>
            <a:endParaRPr lang="zh-CN" altLang="en-US">
              <a:solidFill>
                <a:schemeClr val="tx1">
                  <a:lumMod val="85000"/>
                  <a:lumOff val="15000"/>
                </a:schemeClr>
              </a:solidFill>
            </a:endParaRPr>
          </a:p>
        </p:txBody>
      </p:sp>
      <p:sp>
        <p:nvSpPr>
          <p:cNvPr id="42" name="文本框 41"/>
          <p:cNvSpPr txBox="1"/>
          <p:nvPr>
            <p:custDataLst>
              <p:tags r:id="rId29"/>
            </p:custDataLst>
          </p:nvPr>
        </p:nvSpPr>
        <p:spPr>
          <a:xfrm>
            <a:off x="7004548" y="5980113"/>
            <a:ext cx="2879725" cy="831215"/>
          </a:xfrm>
          <a:prstGeom prst="rect">
            <a:avLst/>
          </a:prstGeom>
          <a:noFill/>
        </p:spPr>
        <p:txBody>
          <a:bodyPr wrap="square" rtlCol="0" anchor="ctr">
            <a:normAutofit/>
          </a:bodyPr>
          <a:lstStyle/>
          <a:p>
            <a:r>
              <a:rPr lang="zh-CN" altLang="en-US" sz="1600" spc="150" dirty="0">
                <a:solidFill>
                  <a:schemeClr val="tx1">
                    <a:lumMod val="85000"/>
                    <a:lumOff val="15000"/>
                  </a:schemeClr>
                </a:solidFill>
                <a:latin typeface="Arial" panose="020B0604020202020204" pitchFamily="34" charset="0"/>
                <a:ea typeface="微软雅黑" panose="020B0503020204020204" charset="-122"/>
                <a:cs typeface="微软雅黑" panose="020B0503020204020204" charset="-122"/>
                <a:sym typeface="+mn-lt"/>
              </a:rPr>
              <a:t>应急保障</a:t>
            </a:r>
            <a:endParaRPr lang="zh-CN" altLang="en-US" sz="1600" spc="150" dirty="0">
              <a:solidFill>
                <a:schemeClr val="tx1">
                  <a:lumMod val="85000"/>
                  <a:lumOff val="15000"/>
                </a:schemeClr>
              </a:solidFill>
              <a:latin typeface="Arial" panose="020B0604020202020204" pitchFamily="34" charset="0"/>
              <a:ea typeface="微软雅黑" panose="020B0503020204020204" charset="-122"/>
              <a:cs typeface="微软雅黑" panose="020B0503020204020204" charset="-122"/>
              <a:sym typeface="+mn-lt"/>
            </a:endParaRPr>
          </a:p>
        </p:txBody>
      </p:sp>
    </p:spTree>
    <p:custDataLst>
      <p:tags r:id="rId30"/>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custDataLst>
              <p:tags r:id="rId1"/>
            </p:custDataLst>
          </p:nvPr>
        </p:nvSpPr>
        <p:spPr>
          <a:xfrm>
            <a:off x="5848733" y="2181976"/>
            <a:ext cx="655949" cy="1107996"/>
          </a:xfrm>
          <a:prstGeom prst="rect">
            <a:avLst/>
          </a:prstGeom>
          <a:noFill/>
        </p:spPr>
        <p:txBody>
          <a:bodyPr wrap="square" rtlCol="0">
            <a:normAutofit/>
          </a:bodyPr>
          <a:lstStyle/>
          <a:p>
            <a:r>
              <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4</a:t>
            </a:r>
            <a:endPar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
        <p:nvSpPr>
          <p:cNvPr id="2" name="标题 1"/>
          <p:cNvSpPr>
            <a:spLocks noGrp="1"/>
          </p:cNvSpPr>
          <p:nvPr>
            <p:ph type="title"/>
            <p:custDataLst>
              <p:tags r:id="rId2"/>
            </p:custDataLst>
          </p:nvPr>
        </p:nvSpPr>
        <p:spPr>
          <a:xfrm>
            <a:off x="6521450" y="2282825"/>
            <a:ext cx="3145155" cy="740410"/>
          </a:xfrm>
        </p:spPr>
        <p:txBody>
          <a:bodyPr>
            <a:normAutofit/>
          </a:bodyPr>
          <a:lstStyle/>
          <a:p>
            <a:r>
              <a:rPr lang="zh-CN" altLang="en-US" dirty="0">
                <a:sym typeface="+mn-lt"/>
              </a:rPr>
              <a:t>应急响应</a:t>
            </a:r>
            <a:endParaRPr lang="zh-CN" altLang="en-US" dirty="0">
              <a:sym typeface="+mn-lt"/>
            </a:endParaRPr>
          </a:p>
        </p:txBody>
      </p:sp>
      <p:sp>
        <p:nvSpPr>
          <p:cNvPr id="3" name="文本占位符 2"/>
          <p:cNvSpPr>
            <a:spLocks noGrp="1"/>
          </p:cNvSpPr>
          <p:nvPr>
            <p:ph type="body" idx="1"/>
            <p:custDataLst>
              <p:tags r:id="rId3"/>
            </p:custDataLst>
          </p:nvPr>
        </p:nvSpPr>
        <p:spPr>
          <a:xfrm>
            <a:off x="713740" y="4105275"/>
            <a:ext cx="10745470" cy="2259330"/>
          </a:xfrm>
        </p:spPr>
        <p:txBody>
          <a:bodyPr>
            <a:noAutofit/>
          </a:bodyPr>
          <a:lstStyle/>
          <a:p>
            <a:pPr indent="495300" algn="just">
              <a:lnSpc>
                <a:spcPct val="110000"/>
              </a:lnSpc>
              <a:spcBef>
                <a:spcPts val="0"/>
              </a:spcBef>
              <a:spcAft>
                <a:spcPts val="1000"/>
              </a:spcAft>
              <a:extLst>
                <a:ext uri="{35155182-B16C-46BC-9424-99874614C6A1}">
                  <wpsdc:indentchars xmlns:wpsdc="http://www.wps.cn/officeDocument/2017/drawingmlCustomData" val="200" checksum="1284436320"/>
                </a:ext>
              </a:extLst>
            </a:pPr>
            <a:r>
              <a:rPr lang="zh-CN" altLang="en-US" sz="1800" dirty="0">
                <a:sym typeface="Arial" panose="020B0604020202020204" pitchFamily="34" charset="0"/>
              </a:rPr>
              <a:t>符合I级响应条件时，指挥长向区委、区政府主要领导请示后宣布启动I级响应。</a:t>
            </a:r>
            <a:endParaRPr lang="zh-CN" altLang="en-US" sz="1800" dirty="0">
              <a:sym typeface="Arial" panose="020B0604020202020204" pitchFamily="34" charset="0"/>
            </a:endParaRPr>
          </a:p>
          <a:p>
            <a:pPr indent="495300" algn="just">
              <a:lnSpc>
                <a:spcPct val="120000"/>
              </a:lnSpc>
              <a:spcBef>
                <a:spcPts val="0"/>
              </a:spcBef>
              <a:spcAft>
                <a:spcPts val="1000"/>
              </a:spcAft>
              <a:extLst>
                <a:ext uri="{35155182-B16C-46BC-9424-99874614C6A1}">
                  <wpsdc:indentchars xmlns:wpsdc="http://www.wps.cn/officeDocument/2017/drawingmlCustomData" val="200" checksum="1284436320"/>
                </a:ext>
              </a:extLst>
            </a:pPr>
            <a:r>
              <a:rPr lang="zh-CN" altLang="en-US" sz="1800" dirty="0">
                <a:sym typeface="Arial" panose="020B0604020202020204" pitchFamily="34" charset="0"/>
              </a:rPr>
              <a:t>(1)区指挥部召开会议，研究应对工作，各成员单位按职责分工做好相应应急处置工作，指挥各乡镇、街道落实应急措施。向区委、区政府、市农业农村局报告有关情况。</a:t>
            </a:r>
            <a:endParaRPr lang="zh-CN" altLang="en-US" sz="1800" dirty="0">
              <a:sym typeface="Arial" panose="020B0604020202020204" pitchFamily="34" charset="0"/>
            </a:endParaRPr>
          </a:p>
          <a:p>
            <a:pPr indent="495300" algn="just">
              <a:lnSpc>
                <a:spcPct val="120000"/>
              </a:lnSpc>
              <a:spcBef>
                <a:spcPts val="0"/>
              </a:spcBef>
              <a:spcAft>
                <a:spcPts val="1000"/>
              </a:spcAft>
              <a:extLst>
                <a:ext uri="{35155182-B16C-46BC-9424-99874614C6A1}">
                  <wpsdc:indentchars xmlns:wpsdc="http://www.wps.cn/officeDocument/2017/drawingmlCustomData" val="200" checksum="1284436320"/>
                </a:ext>
              </a:extLst>
            </a:pPr>
            <a:r>
              <a:rPr lang="zh-CN" altLang="en-US" sz="1800" dirty="0">
                <a:sym typeface="Arial" panose="020B0604020202020204" pitchFamily="34" charset="0"/>
              </a:rPr>
              <a:t>(2)区指挥部组建现场指挥部，研究制定疫情处置方案，并根据疫情发展态势及时调整方案。</a:t>
            </a:r>
            <a:endParaRPr lang="zh-CN" altLang="en-US" sz="1800" dirty="0">
              <a:sym typeface="Arial" panose="020B0604020202020204" pitchFamily="34" charset="0"/>
            </a:endParaRPr>
          </a:p>
          <a:p>
            <a:pPr indent="495300" algn="just">
              <a:lnSpc>
                <a:spcPct val="120000"/>
              </a:lnSpc>
              <a:spcBef>
                <a:spcPts val="0"/>
              </a:spcBef>
              <a:spcAft>
                <a:spcPts val="1000"/>
              </a:spcAft>
              <a:extLst>
                <a:ext uri="{35155182-B16C-46BC-9424-99874614C6A1}">
                  <wpsdc:indentchars xmlns:wpsdc="http://www.wps.cn/officeDocument/2017/drawingmlCustomData" val="200" checksum="1284436320"/>
                </a:ext>
              </a:extLst>
            </a:pPr>
            <a:r>
              <a:rPr lang="zh-CN" altLang="en-US" sz="1800" dirty="0">
                <a:sym typeface="Arial" panose="020B0604020202020204" pitchFamily="34" charset="0"/>
              </a:rPr>
              <a:t>(3)区指挥部调运应急物资，组织周边地区做好疫情防控工作，针对性开展防疫知识宣教，提高群众防控意识和自我防护能力。保障商品供应，维护社会稳定。</a:t>
            </a:r>
            <a:endParaRPr lang="zh-CN" altLang="en-US" sz="1800" dirty="0">
              <a:sym typeface="Arial" panose="020B0604020202020204" pitchFamily="34" charset="0"/>
            </a:endParaRPr>
          </a:p>
        </p:txBody>
      </p:sp>
      <p:sp>
        <p:nvSpPr>
          <p:cNvPr id="5" name="文本框 4"/>
          <p:cNvSpPr txBox="1"/>
          <p:nvPr>
            <p:custDataLst>
              <p:tags r:id="rId4"/>
            </p:custDataLst>
          </p:nvPr>
        </p:nvSpPr>
        <p:spPr>
          <a:xfrm>
            <a:off x="5216525" y="1856740"/>
            <a:ext cx="2174240" cy="409575"/>
          </a:xfrm>
          <a:prstGeom prst="rect">
            <a:avLst/>
          </a:prstGeom>
          <a:noFill/>
        </p:spPr>
        <p:txBody>
          <a:bodyPr wrap="square" rtlCol="0">
            <a:normAutofit/>
          </a:bodyPr>
          <a:lstStyle/>
          <a:p>
            <a:pPr algn="ctr"/>
            <a:r>
              <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rPr>
              <a:t>FOUR</a:t>
            </a:r>
            <a:endPar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4" name="标题 1"/>
          <p:cNvSpPr>
            <a:spLocks noGrp="1"/>
          </p:cNvSpPr>
          <p:nvPr>
            <p:custDataLst>
              <p:tags r:id="rId5"/>
            </p:custDataLst>
          </p:nvPr>
        </p:nvSpPr>
        <p:spPr>
          <a:xfrm>
            <a:off x="3631565" y="3388995"/>
            <a:ext cx="5445760" cy="509905"/>
          </a:xfrm>
          <a:prstGeom prst="rect">
            <a:avLst/>
          </a:prstGeom>
        </p:spPr>
        <p:txBody>
          <a:bodyPr vert="horz" lIns="90170" tIns="46990" rIns="90170" bIns="0" rtlCol="0" anchor="b" anchorCtr="0">
            <a:noAutofit/>
          </a:bodyPr>
          <a:lstStyle>
            <a:lvl1pPr algn="ctr" defTabSz="914400" rtl="0" eaLnBrk="1" fontAlgn="auto" latinLnBrk="0" hangingPunct="1">
              <a:lnSpc>
                <a:spcPct val="100000"/>
              </a:lnSpc>
              <a:spcBef>
                <a:spcPct val="0"/>
              </a:spcBef>
              <a:buNone/>
              <a:defRPr sz="40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r>
              <a:rPr lang="zh-CN" altLang="en-US" sz="2900" dirty="0">
                <a:sym typeface="+mn-lt"/>
              </a:rPr>
              <a:t> </a:t>
            </a:r>
            <a:r>
              <a:rPr lang="zh-CN" altLang="en-US" sz="3600" dirty="0">
                <a:sym typeface="+mn-lt"/>
              </a:rPr>
              <a:t>I级响应</a:t>
            </a:r>
            <a:endParaRPr lang="zh-CN" altLang="en-US" sz="3600" dirty="0">
              <a:sym typeface="+mn-lt"/>
            </a:endParaRPr>
          </a:p>
        </p:txBody>
      </p:sp>
    </p:spTree>
    <p:custDataLst>
      <p:tags r:id="rId6"/>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内容占位符 1"/>
          <p:cNvSpPr>
            <a:spLocks noGrp="1"/>
          </p:cNvSpPr>
          <p:nvPr>
            <p:ph sz="quarter" idx="13"/>
            <p:custDataLst>
              <p:tags r:id="rId1"/>
            </p:custDataLst>
          </p:nvPr>
        </p:nvSpPr>
        <p:spPr>
          <a:xfrm>
            <a:off x="766445" y="657860"/>
            <a:ext cx="10648950" cy="5389880"/>
          </a:xfrm>
        </p:spPr>
        <p:txBody>
          <a:bodyPr>
            <a:noAutofit/>
          </a:bodyPr>
          <a:lstStyle/>
          <a:p>
            <a:pPr marL="0" indent="495300" algn="just">
              <a:lnSpc>
                <a:spcPct val="100000"/>
              </a:lnSpc>
              <a:spcBef>
                <a:spcPts val="0"/>
              </a:spcBef>
              <a:spcAft>
                <a:spcPts val="1000"/>
              </a:spcAft>
              <a:buNone/>
              <a:extLst>
                <a:ext uri="{35155182-B16C-46BC-9424-99874614C6A1}">
                  <wpsdc:indentchars xmlns:wpsdc="http://www.wps.cn/officeDocument/2017/drawingmlCustomData" val="200" checksum="1284436320"/>
                </a:ext>
              </a:extLst>
            </a:pPr>
            <a:r>
              <a:rPr lang="zh-CN" altLang="en-US" sz="1800" b="1" spc="150" dirty="0">
                <a:solidFill>
                  <a:schemeClr val="tx1"/>
                </a:solidFill>
              </a:rPr>
              <a:t>响应措施</a:t>
            </a:r>
            <a:endParaRPr lang="zh-CN" altLang="en-US" sz="1800" spc="150" dirty="0">
              <a:solidFill>
                <a:schemeClr val="tx1">
                  <a:lumMod val="85000"/>
                  <a:lumOff val="15000"/>
                </a:schemeClr>
              </a:solidFill>
            </a:endParaRPr>
          </a:p>
          <a:p>
            <a:pPr marL="0" indent="495300" algn="just">
              <a:lnSpc>
                <a:spcPct val="100000"/>
              </a:lnSpc>
              <a:spcBef>
                <a:spcPts val="0"/>
              </a:spcBef>
              <a:spcAft>
                <a:spcPts val="1000"/>
              </a:spcAft>
              <a:buNone/>
              <a:extLst>
                <a:ext uri="{35155182-B16C-46BC-9424-99874614C6A1}">
                  <wpsdc:indentchars xmlns:wpsdc="http://www.wps.cn/officeDocument/2017/drawingmlCustomData" val="200" checksum="1284436320"/>
                </a:ext>
              </a:extLst>
            </a:pPr>
            <a:r>
              <a:rPr lang="zh-CN" altLang="en-US" sz="1800" spc="150" dirty="0">
                <a:solidFill>
                  <a:schemeClr val="tx1">
                    <a:lumMod val="85000"/>
                    <a:lumOff val="15000"/>
                  </a:schemeClr>
                </a:solidFill>
              </a:rPr>
              <a:t>应急响应启动后，区人民政府发布封锁令，对疫区实施封锁。封闭被动物疫病病原体污染的公共饮用水源。扑杀并销毁疫点染疫动物和易感动物及其产品，对病死动物、动物排泄物、被污染饲料、垫料、污水等进行无害化处理，对被污染的物品、用具、动物圈舍、场地进行严格消毒。对疫区按规定扑杀并销毁染疫及疑似染疫动物及其同群动物，销毁染疫及疑似染疫动物产品，对易感动物进行监测，按规定实施紧急免疫接种，对动物圈舍、动物排泄物、被污染饲料、垫料、污水及其他可能受污染的物品、场地进行消毒和无害化处理。对受威胁区的易感动物严格按规定实施紧急免疫接种。关闭规定范围内动物及动物产品交易区场，禁止易感动物进出疫区和相关动物产品运出疫区。设置临时动物防疫监督检查站，对进出疫区的交通工具进行检查和消毒。按国家规定做好信息发布工作。</a:t>
            </a:r>
            <a:endParaRPr lang="zh-CN" altLang="en-US" sz="1800" spc="150" dirty="0">
              <a:solidFill>
                <a:schemeClr val="tx1">
                  <a:lumMod val="85000"/>
                  <a:lumOff val="15000"/>
                </a:schemeClr>
              </a:solidFill>
            </a:endParaRPr>
          </a:p>
          <a:p>
            <a:pPr marL="0" indent="495300" algn="just">
              <a:lnSpc>
                <a:spcPct val="100000"/>
              </a:lnSpc>
              <a:spcBef>
                <a:spcPts val="0"/>
              </a:spcBef>
              <a:spcAft>
                <a:spcPts val="1000"/>
              </a:spcAft>
              <a:buNone/>
              <a:extLst>
                <a:ext uri="{35155182-B16C-46BC-9424-99874614C6A1}">
                  <wpsdc:indentchars xmlns:wpsdc="http://www.wps.cn/officeDocument/2017/drawingmlCustomData" val="200" checksum="1284436320"/>
                </a:ext>
              </a:extLst>
            </a:pPr>
            <a:r>
              <a:rPr lang="zh-CN" altLang="en-US" sz="1800" b="1" spc="150" dirty="0">
                <a:solidFill>
                  <a:schemeClr val="tx1"/>
                </a:solidFill>
              </a:rPr>
              <a:t>安全防护</a:t>
            </a:r>
            <a:endParaRPr lang="zh-CN" altLang="en-US" sz="1800" spc="150" dirty="0">
              <a:solidFill>
                <a:schemeClr val="tx1">
                  <a:lumMod val="85000"/>
                  <a:lumOff val="15000"/>
                </a:schemeClr>
              </a:solidFill>
            </a:endParaRPr>
          </a:p>
          <a:p>
            <a:pPr marL="0" indent="495300" algn="just">
              <a:lnSpc>
                <a:spcPct val="100000"/>
              </a:lnSpc>
              <a:spcBef>
                <a:spcPts val="0"/>
              </a:spcBef>
              <a:spcAft>
                <a:spcPts val="1000"/>
              </a:spcAft>
              <a:buNone/>
              <a:extLst>
                <a:ext uri="{35155182-B16C-46BC-9424-99874614C6A1}">
                  <wpsdc:indentchars xmlns:wpsdc="http://www.wps.cn/officeDocument/2017/drawingmlCustomData" val="200" checksum="1284436320"/>
                </a:ext>
              </a:extLst>
            </a:pPr>
            <a:r>
              <a:rPr lang="zh-CN" altLang="en-US" sz="1800" spc="150" dirty="0">
                <a:solidFill>
                  <a:schemeClr val="tx1">
                    <a:lumMod val="85000"/>
                    <a:lumOff val="15000"/>
                  </a:schemeClr>
                </a:solidFill>
              </a:rPr>
              <a:t>应急处置人员应当配备防护用品、用具，采取安全防护措施。在处置危害严重的人畜共患病的突发重大动物疫情时，应急处置人员应当根据需要采取疫苗接种、配备特种防护服等特殊防护措施，确保应急处置人员的安全。</a:t>
            </a:r>
            <a:endParaRPr lang="zh-CN" altLang="en-US" sz="1800" spc="150" dirty="0">
              <a:solidFill>
                <a:schemeClr val="tx1">
                  <a:lumMod val="85000"/>
                  <a:lumOff val="15000"/>
                </a:schemeClr>
              </a:solidFill>
            </a:endParaRPr>
          </a:p>
          <a:p>
            <a:pPr marL="0" indent="495300" algn="just">
              <a:lnSpc>
                <a:spcPct val="100000"/>
              </a:lnSpc>
              <a:spcBef>
                <a:spcPts val="0"/>
              </a:spcBef>
              <a:spcAft>
                <a:spcPts val="1000"/>
              </a:spcAft>
              <a:buNone/>
              <a:extLst>
                <a:ext uri="{35155182-B16C-46BC-9424-99874614C6A1}">
                  <wpsdc:indentchars xmlns:wpsdc="http://www.wps.cn/officeDocument/2017/drawingmlCustomData" val="200" checksum="1284436320"/>
                </a:ext>
              </a:extLst>
            </a:pPr>
            <a:r>
              <a:rPr lang="zh-CN" altLang="en-US" sz="1800" b="1" spc="150" dirty="0">
                <a:solidFill>
                  <a:schemeClr val="tx1"/>
                </a:solidFill>
              </a:rPr>
              <a:t>响应终止</a:t>
            </a:r>
            <a:endParaRPr lang="zh-CN" altLang="en-US" sz="1800" spc="150" dirty="0">
              <a:solidFill>
                <a:schemeClr val="tx1">
                  <a:lumMod val="85000"/>
                  <a:lumOff val="15000"/>
                </a:schemeClr>
              </a:solidFill>
            </a:endParaRPr>
          </a:p>
          <a:p>
            <a:pPr marL="0" indent="495300" algn="just">
              <a:lnSpc>
                <a:spcPct val="100000"/>
              </a:lnSpc>
              <a:spcBef>
                <a:spcPts val="0"/>
              </a:spcBef>
              <a:spcAft>
                <a:spcPts val="1000"/>
              </a:spcAft>
              <a:buNone/>
              <a:extLst>
                <a:ext uri="{35155182-B16C-46BC-9424-99874614C6A1}">
                  <wpsdc:indentchars xmlns:wpsdc="http://www.wps.cn/officeDocument/2017/drawingmlCustomData" val="200" checksum="1284436320"/>
                </a:ext>
              </a:extLst>
            </a:pPr>
            <a:r>
              <a:rPr lang="zh-CN" altLang="en-US" sz="1800" spc="150" dirty="0">
                <a:solidFill>
                  <a:schemeClr val="tx1">
                    <a:lumMod val="85000"/>
                    <a:lumOff val="15000"/>
                  </a:schemeClr>
                </a:solidFill>
              </a:rPr>
              <a:t>突发重大动物疫情应急响应的终止，由区农业农村局按规定对疫情控制情况进行评估确认后，根据“谁启动、谁负责”的原则，启动响应的指挥部决定并宣布应急响应结束。</a:t>
            </a:r>
            <a:endParaRPr lang="zh-CN" altLang="en-US" sz="1800" spc="150" dirty="0">
              <a:solidFill>
                <a:schemeClr val="tx1">
                  <a:lumMod val="85000"/>
                  <a:lumOff val="15000"/>
                </a:schemeClr>
              </a:solidFill>
            </a:endParaRPr>
          </a:p>
        </p:txBody>
      </p:sp>
    </p:spTree>
    <p:custDataLst>
      <p:tags r:id="rId2"/>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custDataLst>
              <p:tags r:id="rId1"/>
            </p:custDataLst>
          </p:nvPr>
        </p:nvSpPr>
        <p:spPr>
          <a:xfrm>
            <a:off x="5848733" y="2181976"/>
            <a:ext cx="655949" cy="1107996"/>
          </a:xfrm>
          <a:prstGeom prst="rect">
            <a:avLst/>
          </a:prstGeom>
          <a:noFill/>
        </p:spPr>
        <p:txBody>
          <a:bodyPr wrap="square" rtlCol="0">
            <a:normAutofit/>
          </a:bodyPr>
          <a:lstStyle/>
          <a:p>
            <a:r>
              <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5</a:t>
            </a:r>
            <a:endPar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
        <p:nvSpPr>
          <p:cNvPr id="2" name="标题 1"/>
          <p:cNvSpPr>
            <a:spLocks noGrp="1"/>
          </p:cNvSpPr>
          <p:nvPr>
            <p:ph type="title"/>
            <p:custDataLst>
              <p:tags r:id="rId2"/>
            </p:custDataLst>
          </p:nvPr>
        </p:nvSpPr>
        <p:spPr>
          <a:xfrm>
            <a:off x="6521450" y="2282825"/>
            <a:ext cx="3145155" cy="740410"/>
          </a:xfrm>
        </p:spPr>
        <p:txBody>
          <a:bodyPr>
            <a:normAutofit/>
          </a:bodyPr>
          <a:lstStyle/>
          <a:p>
            <a:r>
              <a:rPr lang="zh-CN" altLang="en-US" dirty="0">
                <a:sym typeface="+mn-lt"/>
              </a:rPr>
              <a:t>后期处置</a:t>
            </a:r>
            <a:endParaRPr lang="zh-CN" altLang="en-US" dirty="0">
              <a:sym typeface="+mn-lt"/>
            </a:endParaRPr>
          </a:p>
        </p:txBody>
      </p:sp>
      <p:sp>
        <p:nvSpPr>
          <p:cNvPr id="3" name="文本占位符 2"/>
          <p:cNvSpPr>
            <a:spLocks noGrp="1"/>
          </p:cNvSpPr>
          <p:nvPr>
            <p:ph type="body" idx="1"/>
            <p:custDataLst>
              <p:tags r:id="rId3"/>
            </p:custDataLst>
          </p:nvPr>
        </p:nvSpPr>
        <p:spPr>
          <a:xfrm>
            <a:off x="903605" y="4135755"/>
            <a:ext cx="10391140" cy="1966595"/>
          </a:xfrm>
        </p:spPr>
        <p:txBody>
          <a:bodyPr>
            <a:noAutofit/>
          </a:bodyPr>
          <a:lstStyle/>
          <a:p>
            <a:pPr indent="495300" algn="just">
              <a:lnSpc>
                <a:spcPct val="150000"/>
              </a:lnSpc>
              <a:spcBef>
                <a:spcPts val="0"/>
              </a:spcBef>
              <a:spcAft>
                <a:spcPts val="1000"/>
              </a:spcAft>
              <a:extLst>
                <a:ext uri="{35155182-B16C-46BC-9424-99874614C6A1}">
                  <wpsdc:indentchars xmlns:wpsdc="http://www.wps.cn/officeDocument/2017/drawingmlCustomData" val="200" checksum="1284436320"/>
                </a:ext>
              </a:extLst>
            </a:pPr>
            <a:r>
              <a:rPr lang="zh-CN" altLang="en-US" sz="1800" dirty="0">
                <a:sym typeface="Arial" panose="020B0604020202020204" pitchFamily="34" charset="0"/>
              </a:rPr>
              <a:t>突发重大动物疫情扑灭后，区级指挥部组织有关单位和人员对突发重大动物疫情的处置情况进行评估。评估内容包括：疫情基本情况和发生的经过，现场调查和实验室检测的结果；疫情发生的主要原因分析和结论；疫情处置经过，采取的防治措施和效果；应急处置过程中存在的问题和困难，以及根据本次疫情的暴发流行原因、防治工作中存在的问题和困难提出的改进建议和应对措施。</a:t>
            </a:r>
            <a:endParaRPr lang="zh-CN" altLang="en-US" sz="1800" dirty="0">
              <a:sym typeface="Arial" panose="020B0604020202020204" pitchFamily="34" charset="0"/>
            </a:endParaRPr>
          </a:p>
        </p:txBody>
      </p:sp>
      <p:sp>
        <p:nvSpPr>
          <p:cNvPr id="5" name="文本框 4"/>
          <p:cNvSpPr txBox="1"/>
          <p:nvPr>
            <p:custDataLst>
              <p:tags r:id="rId4"/>
            </p:custDataLst>
          </p:nvPr>
        </p:nvSpPr>
        <p:spPr>
          <a:xfrm>
            <a:off x="5216525" y="1856740"/>
            <a:ext cx="2174240" cy="409575"/>
          </a:xfrm>
          <a:prstGeom prst="rect">
            <a:avLst/>
          </a:prstGeom>
          <a:noFill/>
        </p:spPr>
        <p:txBody>
          <a:bodyPr wrap="square" rtlCol="0">
            <a:normAutofit/>
          </a:bodyPr>
          <a:lstStyle/>
          <a:p>
            <a:pPr algn="ctr"/>
            <a:r>
              <a:rPr lang="en-US" altLang="zh-CN" sz="1400" kern="2600" spc="2000">
                <a:solidFill>
                  <a:schemeClr val="tx1">
                    <a:lumMod val="75000"/>
                  </a:schemeClr>
                </a:solidFill>
                <a:latin typeface="Arial" panose="020B0604020202020204" pitchFamily="34" charset="0"/>
                <a:ea typeface="微软雅黑" panose="020B0503020204020204" charset="-122"/>
                <a:cs typeface="Arial" panose="020B0604020202020204" pitchFamily="34" charset="0"/>
              </a:rPr>
              <a:t>FIVE</a:t>
            </a:r>
            <a:endParaRPr lang="en-US" altLang="zh-CN" sz="1400" kern="2600" spc="2000">
              <a:solidFill>
                <a:schemeClr val="tx1">
                  <a:lumMod val="75000"/>
                </a:schemeClr>
              </a:solidFill>
              <a:latin typeface="Arial" panose="020B0604020202020204" pitchFamily="34" charset="0"/>
              <a:ea typeface="微软雅黑" panose="020B0503020204020204" charset="-122"/>
              <a:cs typeface="Arial" panose="020B0604020202020204" pitchFamily="34" charset="0"/>
            </a:endParaRPr>
          </a:p>
        </p:txBody>
      </p:sp>
      <p:sp>
        <p:nvSpPr>
          <p:cNvPr id="4" name="标题 1"/>
          <p:cNvSpPr>
            <a:spLocks noGrp="1"/>
          </p:cNvSpPr>
          <p:nvPr>
            <p:custDataLst>
              <p:tags r:id="rId5"/>
            </p:custDataLst>
          </p:nvPr>
        </p:nvSpPr>
        <p:spPr>
          <a:xfrm>
            <a:off x="3631565" y="3504565"/>
            <a:ext cx="5445760" cy="509905"/>
          </a:xfrm>
          <a:prstGeom prst="rect">
            <a:avLst/>
          </a:prstGeom>
        </p:spPr>
        <p:txBody>
          <a:bodyPr vert="horz" lIns="90170" tIns="46990" rIns="90170" bIns="0" rtlCol="0" anchor="b" anchorCtr="0">
            <a:noAutofit/>
          </a:bodyPr>
          <a:lstStyle>
            <a:lvl1pPr algn="ctr" defTabSz="914400" rtl="0" eaLnBrk="1" fontAlgn="auto" latinLnBrk="0" hangingPunct="1">
              <a:lnSpc>
                <a:spcPct val="100000"/>
              </a:lnSpc>
              <a:spcBef>
                <a:spcPct val="0"/>
              </a:spcBef>
              <a:buNone/>
              <a:defRPr sz="40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r>
              <a:rPr lang="zh-CN" altLang="en-US" sz="2900" dirty="0">
                <a:sym typeface="+mn-lt"/>
              </a:rPr>
              <a:t>  </a:t>
            </a:r>
            <a:r>
              <a:rPr lang="zh-CN" altLang="en-US" sz="3600" dirty="0">
                <a:sym typeface="+mn-lt"/>
              </a:rPr>
              <a:t>疫情评估</a:t>
            </a:r>
            <a:endParaRPr lang="zh-CN" altLang="en-US" sz="3600" dirty="0">
              <a:sym typeface="+mn-lt"/>
            </a:endParaRPr>
          </a:p>
        </p:txBody>
      </p:sp>
    </p:spTree>
    <p:custDataLst>
      <p:tags r:id="rId6"/>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custDataLst>
              <p:tags r:id="rId1"/>
            </p:custDataLst>
          </p:nvPr>
        </p:nvSpPr>
        <p:spPr>
          <a:xfrm>
            <a:off x="5848733" y="2181976"/>
            <a:ext cx="655949" cy="1107996"/>
          </a:xfrm>
          <a:prstGeom prst="rect">
            <a:avLst/>
          </a:prstGeom>
          <a:noFill/>
        </p:spPr>
        <p:txBody>
          <a:bodyPr wrap="square" rtlCol="0">
            <a:normAutofit/>
          </a:bodyPr>
          <a:lstStyle/>
          <a:p>
            <a:r>
              <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5</a:t>
            </a:r>
            <a:endPar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
        <p:nvSpPr>
          <p:cNvPr id="2" name="标题 1"/>
          <p:cNvSpPr>
            <a:spLocks noGrp="1"/>
          </p:cNvSpPr>
          <p:nvPr>
            <p:ph type="title"/>
            <p:custDataLst>
              <p:tags r:id="rId2"/>
            </p:custDataLst>
          </p:nvPr>
        </p:nvSpPr>
        <p:spPr>
          <a:xfrm>
            <a:off x="6521450" y="2282825"/>
            <a:ext cx="3145155" cy="740410"/>
          </a:xfrm>
        </p:spPr>
        <p:txBody>
          <a:bodyPr>
            <a:normAutofit/>
          </a:bodyPr>
          <a:lstStyle/>
          <a:p>
            <a:r>
              <a:rPr lang="zh-CN" altLang="en-US" dirty="0">
                <a:sym typeface="+mn-lt"/>
              </a:rPr>
              <a:t>后期处置</a:t>
            </a:r>
            <a:endParaRPr lang="zh-CN" altLang="en-US" dirty="0">
              <a:sym typeface="+mn-lt"/>
            </a:endParaRPr>
          </a:p>
        </p:txBody>
      </p:sp>
      <p:sp>
        <p:nvSpPr>
          <p:cNvPr id="3" name="文本占位符 2"/>
          <p:cNvSpPr>
            <a:spLocks noGrp="1"/>
          </p:cNvSpPr>
          <p:nvPr>
            <p:ph type="body" idx="1"/>
            <p:custDataLst>
              <p:tags r:id="rId3"/>
            </p:custDataLst>
          </p:nvPr>
        </p:nvSpPr>
        <p:spPr>
          <a:xfrm>
            <a:off x="713740" y="4291330"/>
            <a:ext cx="10593705" cy="1685290"/>
          </a:xfrm>
        </p:spPr>
        <p:txBody>
          <a:bodyPr>
            <a:noAutofit/>
          </a:bodyPr>
          <a:lstStyle/>
          <a:p>
            <a:pPr indent="495300" algn="just">
              <a:lnSpc>
                <a:spcPct val="150000"/>
              </a:lnSpc>
              <a:spcBef>
                <a:spcPts val="0"/>
              </a:spcBef>
              <a:spcAft>
                <a:spcPts val="1000"/>
              </a:spcAft>
              <a:extLst>
                <a:ext uri="{35155182-B16C-46BC-9424-99874614C6A1}">
                  <wpsdc:indentchars xmlns:wpsdc="http://www.wps.cn/officeDocument/2017/drawingmlCustomData" val="200" checksum="1284436320"/>
                </a:ext>
              </a:extLst>
            </a:pPr>
            <a:r>
              <a:rPr lang="zh-CN" altLang="en-US" sz="1800" dirty="0">
                <a:sym typeface="Arial" panose="020B0604020202020204" pitchFamily="34" charset="0"/>
              </a:rPr>
              <a:t>因扑灭或者防止重大动物疫情受到经济损失的，区人民政府应当在应急响应终止后，依照国家和省有关规定予以补偿。单位和个人的物资、运输工具以及相关设施、设备被征集使用的，按规定及时归还并给予合理补偿。</a:t>
            </a:r>
            <a:endParaRPr lang="zh-CN" altLang="en-US" sz="1800" dirty="0">
              <a:sym typeface="Arial" panose="020B0604020202020204" pitchFamily="34" charset="0"/>
            </a:endParaRPr>
          </a:p>
        </p:txBody>
      </p:sp>
      <p:sp>
        <p:nvSpPr>
          <p:cNvPr id="5" name="文本框 4"/>
          <p:cNvSpPr txBox="1"/>
          <p:nvPr>
            <p:custDataLst>
              <p:tags r:id="rId4"/>
            </p:custDataLst>
          </p:nvPr>
        </p:nvSpPr>
        <p:spPr>
          <a:xfrm>
            <a:off x="5216525" y="1856740"/>
            <a:ext cx="2174240" cy="409575"/>
          </a:xfrm>
          <a:prstGeom prst="rect">
            <a:avLst/>
          </a:prstGeom>
          <a:noFill/>
        </p:spPr>
        <p:txBody>
          <a:bodyPr wrap="square" rtlCol="0">
            <a:normAutofit/>
          </a:bodyPr>
          <a:lstStyle/>
          <a:p>
            <a:pPr algn="ctr"/>
            <a:r>
              <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rPr>
              <a:t>FIVE</a:t>
            </a:r>
            <a:endPar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4" name="标题 1"/>
          <p:cNvSpPr>
            <a:spLocks noGrp="1"/>
          </p:cNvSpPr>
          <p:nvPr>
            <p:custDataLst>
              <p:tags r:id="rId5"/>
            </p:custDataLst>
          </p:nvPr>
        </p:nvSpPr>
        <p:spPr>
          <a:xfrm>
            <a:off x="3631565" y="3537585"/>
            <a:ext cx="5445760" cy="509905"/>
          </a:xfrm>
          <a:prstGeom prst="rect">
            <a:avLst/>
          </a:prstGeom>
        </p:spPr>
        <p:txBody>
          <a:bodyPr vert="horz" lIns="90170" tIns="46990" rIns="90170" bIns="0" rtlCol="0" anchor="b" anchorCtr="0">
            <a:noAutofit/>
          </a:bodyPr>
          <a:lstStyle>
            <a:lvl1pPr algn="ctr" defTabSz="914400" rtl="0" eaLnBrk="1" fontAlgn="auto" latinLnBrk="0" hangingPunct="1">
              <a:lnSpc>
                <a:spcPct val="100000"/>
              </a:lnSpc>
              <a:spcBef>
                <a:spcPct val="0"/>
              </a:spcBef>
              <a:buNone/>
              <a:defRPr sz="40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r>
              <a:rPr lang="zh-CN" altLang="en-US" sz="2900" dirty="0">
                <a:sym typeface="+mn-lt"/>
              </a:rPr>
              <a:t> </a:t>
            </a:r>
            <a:r>
              <a:rPr lang="zh-CN" altLang="en-US" sz="3600" dirty="0">
                <a:sym typeface="+mn-lt"/>
              </a:rPr>
              <a:t> 补偿</a:t>
            </a:r>
            <a:endParaRPr lang="zh-CN" altLang="en-US" sz="3600" dirty="0">
              <a:sym typeface="+mn-lt"/>
            </a:endParaRPr>
          </a:p>
        </p:txBody>
      </p:sp>
    </p:spTree>
    <p:custDataLst>
      <p:tags r:id="rId6"/>
    </p:custData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custDataLst>
              <p:tags r:id="rId1"/>
            </p:custDataLst>
          </p:nvPr>
        </p:nvSpPr>
        <p:spPr>
          <a:xfrm>
            <a:off x="5848733" y="2181976"/>
            <a:ext cx="655949" cy="1107996"/>
          </a:xfrm>
          <a:prstGeom prst="rect">
            <a:avLst/>
          </a:prstGeom>
          <a:noFill/>
        </p:spPr>
        <p:txBody>
          <a:bodyPr wrap="square" rtlCol="0">
            <a:normAutofit/>
          </a:bodyPr>
          <a:lstStyle/>
          <a:p>
            <a:r>
              <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5</a:t>
            </a:r>
            <a:endPar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
        <p:nvSpPr>
          <p:cNvPr id="2" name="标题 1"/>
          <p:cNvSpPr>
            <a:spLocks noGrp="1"/>
          </p:cNvSpPr>
          <p:nvPr>
            <p:ph type="title"/>
            <p:custDataLst>
              <p:tags r:id="rId2"/>
            </p:custDataLst>
          </p:nvPr>
        </p:nvSpPr>
        <p:spPr>
          <a:xfrm>
            <a:off x="6521450" y="2282825"/>
            <a:ext cx="3145155" cy="740410"/>
          </a:xfrm>
        </p:spPr>
        <p:txBody>
          <a:bodyPr>
            <a:normAutofit/>
          </a:bodyPr>
          <a:lstStyle/>
          <a:p>
            <a:r>
              <a:rPr lang="zh-CN" altLang="en-US" dirty="0">
                <a:sym typeface="+mn-lt"/>
              </a:rPr>
              <a:t>后期处置</a:t>
            </a:r>
            <a:endParaRPr lang="zh-CN" altLang="en-US" dirty="0">
              <a:sym typeface="+mn-lt"/>
            </a:endParaRPr>
          </a:p>
        </p:txBody>
      </p:sp>
      <p:sp>
        <p:nvSpPr>
          <p:cNvPr id="3" name="文本占位符 2"/>
          <p:cNvSpPr>
            <a:spLocks noGrp="1"/>
          </p:cNvSpPr>
          <p:nvPr>
            <p:ph type="body" idx="1"/>
            <p:custDataLst>
              <p:tags r:id="rId3"/>
            </p:custDataLst>
          </p:nvPr>
        </p:nvSpPr>
        <p:spPr>
          <a:xfrm>
            <a:off x="697230" y="3922395"/>
            <a:ext cx="10838180" cy="908050"/>
          </a:xfrm>
        </p:spPr>
        <p:txBody>
          <a:bodyPr>
            <a:noAutofit/>
          </a:bodyPr>
          <a:lstStyle/>
          <a:p>
            <a:pPr indent="495300" algn="just">
              <a:lnSpc>
                <a:spcPct val="150000"/>
              </a:lnSpc>
              <a:spcBef>
                <a:spcPts val="0"/>
              </a:spcBef>
              <a:spcAft>
                <a:spcPts val="1000"/>
              </a:spcAft>
              <a:extLst>
                <a:ext uri="{35155182-B16C-46BC-9424-99874614C6A1}">
                  <wpsdc:indentchars xmlns:wpsdc="http://www.wps.cn/officeDocument/2017/drawingmlCustomData" val="200" checksum="1284436320"/>
                </a:ext>
              </a:extLst>
            </a:pPr>
            <a:r>
              <a:rPr lang="zh-CN" altLang="en-US" sz="1800" dirty="0">
                <a:sym typeface="Arial" panose="020B0604020202020204" pitchFamily="34" charset="0"/>
              </a:rPr>
              <a:t>对因参与应急处置工作致病、致残、死亡的人员，按照国家和省市有关规定，给予相应的抚恤和补助。</a:t>
            </a:r>
            <a:endParaRPr lang="zh-CN" altLang="en-US" sz="1800" dirty="0">
              <a:sym typeface="Arial" panose="020B0604020202020204" pitchFamily="34" charset="0"/>
            </a:endParaRPr>
          </a:p>
        </p:txBody>
      </p:sp>
      <p:sp>
        <p:nvSpPr>
          <p:cNvPr id="5" name="文本框 4"/>
          <p:cNvSpPr txBox="1"/>
          <p:nvPr>
            <p:custDataLst>
              <p:tags r:id="rId4"/>
            </p:custDataLst>
          </p:nvPr>
        </p:nvSpPr>
        <p:spPr>
          <a:xfrm>
            <a:off x="5216525" y="1856740"/>
            <a:ext cx="2174240" cy="409575"/>
          </a:xfrm>
          <a:prstGeom prst="rect">
            <a:avLst/>
          </a:prstGeom>
          <a:noFill/>
        </p:spPr>
        <p:txBody>
          <a:bodyPr wrap="square" rtlCol="0">
            <a:normAutofit/>
          </a:bodyPr>
          <a:lstStyle/>
          <a:p>
            <a:pPr algn="ctr"/>
            <a:r>
              <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rPr>
              <a:t>FIVE</a:t>
            </a:r>
            <a:endPar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4" name="标题 1"/>
          <p:cNvSpPr>
            <a:spLocks noGrp="1"/>
          </p:cNvSpPr>
          <p:nvPr>
            <p:custDataLst>
              <p:tags r:id="rId5"/>
            </p:custDataLst>
          </p:nvPr>
        </p:nvSpPr>
        <p:spPr>
          <a:xfrm>
            <a:off x="3300095" y="3268345"/>
            <a:ext cx="5445760" cy="509905"/>
          </a:xfrm>
          <a:prstGeom prst="rect">
            <a:avLst/>
          </a:prstGeom>
        </p:spPr>
        <p:txBody>
          <a:bodyPr vert="horz" lIns="90170" tIns="46990" rIns="90170" bIns="0" rtlCol="0" anchor="b" anchorCtr="0">
            <a:noAutofit/>
          </a:bodyPr>
          <a:lstStyle>
            <a:lvl1pPr algn="ctr" defTabSz="914400" rtl="0" eaLnBrk="1" fontAlgn="auto" latinLnBrk="0" hangingPunct="1">
              <a:lnSpc>
                <a:spcPct val="100000"/>
              </a:lnSpc>
              <a:spcBef>
                <a:spcPct val="0"/>
              </a:spcBef>
              <a:buNone/>
              <a:defRPr sz="40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r>
              <a:rPr lang="zh-CN" altLang="en-US" sz="2900" dirty="0">
                <a:sym typeface="+mn-lt"/>
              </a:rPr>
              <a:t>  抚恤和补助</a:t>
            </a:r>
            <a:endParaRPr lang="zh-CN" altLang="en-US" sz="2900" dirty="0">
              <a:sym typeface="+mn-lt"/>
            </a:endParaRPr>
          </a:p>
        </p:txBody>
      </p:sp>
      <p:sp>
        <p:nvSpPr>
          <p:cNvPr id="6" name="文本占位符 2"/>
          <p:cNvSpPr>
            <a:spLocks noGrp="1"/>
          </p:cNvSpPr>
          <p:nvPr>
            <p:custDataLst>
              <p:tags r:id="rId6"/>
            </p:custDataLst>
          </p:nvPr>
        </p:nvSpPr>
        <p:spPr>
          <a:xfrm>
            <a:off x="700405" y="5188585"/>
            <a:ext cx="10835005" cy="1196340"/>
          </a:xfrm>
          <a:prstGeom prst="rect">
            <a:avLst/>
          </a:prstGeom>
        </p:spPr>
        <p:txBody>
          <a:bodyPr vert="horz" lIns="90170" tIns="0" rIns="90170" bIns="46990" rtlCol="0">
            <a:noAutofit/>
          </a:bodyPr>
          <a:lstStyle>
            <a:lvl1pPr marL="0" indent="0" algn="ctr"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0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457200" indent="0" algn="l"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sz="2000" u="none" strike="noStrike" kern="1200" cap="none" spc="150" normalizeH="0" baseline="0">
                <a:solidFill>
                  <a:schemeClr val="tx1">
                    <a:tint val="75000"/>
                  </a:schemeClr>
                </a:solidFill>
                <a:uFillTx/>
                <a:latin typeface="Arial" panose="020B0604020202020204" pitchFamily="34" charset="0"/>
                <a:ea typeface="微软雅黑" panose="020B0503020204020204" charset="-122"/>
                <a:cs typeface="+mn-cs"/>
              </a:defRPr>
            </a:lvl2pPr>
            <a:lvl3pPr marL="914400" indent="0" algn="l" defTabSz="914400" rtl="0" eaLnBrk="1" fontAlgn="auto" latinLnBrk="0" hangingPunct="1">
              <a:lnSpc>
                <a:spcPct val="130000"/>
              </a:lnSpc>
              <a:spcBef>
                <a:spcPts val="0"/>
              </a:spcBef>
              <a:spcAft>
                <a:spcPts val="1000"/>
              </a:spcAft>
              <a:buFont typeface="Arial" panose="020B0604020202020204" pitchFamily="34" charset="0"/>
              <a:buNone/>
              <a:defRPr sz="1800" u="none" strike="noStrike" kern="1200" cap="none" spc="150" normalizeH="0" baseline="0">
                <a:solidFill>
                  <a:schemeClr val="tx1">
                    <a:tint val="75000"/>
                  </a:schemeClr>
                </a:solidFill>
                <a:uFillTx/>
                <a:latin typeface="Arial" panose="020B0604020202020204" pitchFamily="34" charset="0"/>
                <a:ea typeface="微软雅黑" panose="020B0503020204020204" charset="-122"/>
                <a:cs typeface="+mn-cs"/>
              </a:defRPr>
            </a:lvl3pPr>
            <a:lvl4pPr marL="1371600" indent="0" algn="l" defTabSz="914400" rtl="0" eaLnBrk="1" fontAlgn="auto" latinLnBrk="0" hangingPunct="1">
              <a:lnSpc>
                <a:spcPct val="130000"/>
              </a:lnSpc>
              <a:spcBef>
                <a:spcPts val="0"/>
              </a:spcBef>
              <a:spcAft>
                <a:spcPts val="1000"/>
              </a:spcAft>
              <a:buFont typeface="Arial" panose="020B0604020202020204" pitchFamily="34" charset="0"/>
              <a:buNone/>
              <a:defRPr sz="1600" u="none" strike="noStrike" kern="1200" cap="none" spc="150" normalizeH="0" baseline="0">
                <a:solidFill>
                  <a:schemeClr val="tx1">
                    <a:tint val="75000"/>
                  </a:schemeClr>
                </a:solidFill>
                <a:uFillTx/>
                <a:latin typeface="Arial" panose="020B0604020202020204" pitchFamily="34" charset="0"/>
                <a:ea typeface="微软雅黑" panose="020B0503020204020204" charset="-122"/>
                <a:cs typeface="+mn-cs"/>
              </a:defRPr>
            </a:lvl4pPr>
            <a:lvl5pPr marL="1828800" indent="0" algn="l" defTabSz="914400" rtl="0" eaLnBrk="1" fontAlgn="auto" latinLnBrk="0" hangingPunct="1">
              <a:lnSpc>
                <a:spcPct val="130000"/>
              </a:lnSpc>
              <a:spcBef>
                <a:spcPts val="0"/>
              </a:spcBef>
              <a:spcAft>
                <a:spcPts val="1000"/>
              </a:spcAft>
              <a:buFont typeface="Arial" panose="020B0604020202020204" pitchFamily="34" charset="0"/>
              <a:buNone/>
              <a:defRPr sz="1600" u="none" strike="noStrike" kern="1200" cap="none" spc="150" normalizeH="0" baseline="0">
                <a:solidFill>
                  <a:schemeClr val="tx1">
                    <a:tint val="75000"/>
                  </a:schemeClr>
                </a:solidFill>
                <a:uFillTx/>
                <a:latin typeface="Arial" panose="020B0604020202020204" pitchFamily="34" charset="0"/>
                <a:ea typeface="微软雅黑" panose="020B0503020204020204" charset="-122"/>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indent="495300" algn="just">
              <a:lnSpc>
                <a:spcPct val="150000"/>
              </a:lnSpc>
              <a:spcBef>
                <a:spcPts val="0"/>
              </a:spcBef>
              <a:spcAft>
                <a:spcPts val="1000"/>
              </a:spcAft>
              <a:extLst>
                <a:ext uri="{35155182-B16C-46BC-9424-99874614C6A1}">
                  <wpsdc:indentchars xmlns:wpsdc="http://www.wps.cn/officeDocument/2017/drawingmlCustomData" val="200" checksum="1284436320"/>
                </a:ext>
              </a:extLst>
            </a:pPr>
            <a:r>
              <a:rPr lang="zh-CN" altLang="en-US" sz="1800" dirty="0">
                <a:sym typeface="Arial" panose="020B0604020202020204" pitchFamily="34" charset="0"/>
              </a:rPr>
              <a:t>突发重大动物疫情应急处置工作结束后，要及时取消贸易限制及流通控制等限制性措施。根据相应动物疫病防治技术规范要求，对疫点和疫区进行持续监测，符合要求的，方可重新引进动物，恢复生产。</a:t>
            </a:r>
            <a:endParaRPr lang="zh-CN" altLang="en-US" sz="1800" dirty="0">
              <a:sym typeface="Arial" panose="020B0604020202020204" pitchFamily="34" charset="0"/>
            </a:endParaRPr>
          </a:p>
        </p:txBody>
      </p:sp>
      <p:sp>
        <p:nvSpPr>
          <p:cNvPr id="7" name="标题 1"/>
          <p:cNvSpPr>
            <a:spLocks noGrp="1"/>
          </p:cNvSpPr>
          <p:nvPr>
            <p:custDataLst>
              <p:tags r:id="rId7"/>
            </p:custDataLst>
          </p:nvPr>
        </p:nvSpPr>
        <p:spPr>
          <a:xfrm>
            <a:off x="3205480" y="4580890"/>
            <a:ext cx="5445760" cy="509905"/>
          </a:xfrm>
          <a:prstGeom prst="rect">
            <a:avLst/>
          </a:prstGeom>
        </p:spPr>
        <p:txBody>
          <a:bodyPr vert="horz" lIns="90170" tIns="46990" rIns="90170" bIns="0" rtlCol="0" anchor="b" anchorCtr="0">
            <a:noAutofit/>
          </a:bodyPr>
          <a:lstStyle>
            <a:lvl1pPr algn="ctr" defTabSz="914400" rtl="0" eaLnBrk="1" fontAlgn="auto" latinLnBrk="0" hangingPunct="1">
              <a:lnSpc>
                <a:spcPct val="100000"/>
              </a:lnSpc>
              <a:spcBef>
                <a:spcPct val="0"/>
              </a:spcBef>
              <a:buNone/>
              <a:defRPr sz="40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r>
              <a:rPr lang="zh-CN" altLang="en-US" sz="2900" dirty="0">
                <a:sym typeface="+mn-lt"/>
              </a:rPr>
              <a:t>  恢复生产</a:t>
            </a:r>
            <a:endParaRPr lang="zh-CN" altLang="en-US" sz="2900" dirty="0">
              <a:sym typeface="+mn-lt"/>
            </a:endParaRPr>
          </a:p>
        </p:txBody>
      </p:sp>
    </p:spTree>
    <p:custDataLst>
      <p:tags r:id="rId8"/>
    </p:custData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custDataLst>
              <p:tags r:id="rId1"/>
            </p:custDataLst>
          </p:nvPr>
        </p:nvSpPr>
        <p:spPr>
          <a:xfrm>
            <a:off x="5848733" y="2181976"/>
            <a:ext cx="655949" cy="1107996"/>
          </a:xfrm>
          <a:prstGeom prst="rect">
            <a:avLst/>
          </a:prstGeom>
          <a:noFill/>
        </p:spPr>
        <p:txBody>
          <a:bodyPr wrap="square" rtlCol="0">
            <a:normAutofit/>
          </a:bodyPr>
          <a:lstStyle/>
          <a:p>
            <a:r>
              <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6</a:t>
            </a:r>
            <a:endPar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
        <p:nvSpPr>
          <p:cNvPr id="2" name="标题 1"/>
          <p:cNvSpPr>
            <a:spLocks noGrp="1"/>
          </p:cNvSpPr>
          <p:nvPr>
            <p:ph type="title"/>
            <p:custDataLst>
              <p:tags r:id="rId2"/>
            </p:custDataLst>
          </p:nvPr>
        </p:nvSpPr>
        <p:spPr>
          <a:xfrm>
            <a:off x="6521450" y="2282825"/>
            <a:ext cx="3145155" cy="740410"/>
          </a:xfrm>
        </p:spPr>
        <p:txBody>
          <a:bodyPr>
            <a:normAutofit/>
          </a:bodyPr>
          <a:lstStyle/>
          <a:p>
            <a:r>
              <a:rPr lang="zh-CN" altLang="en-US" dirty="0">
                <a:sym typeface="+mn-lt"/>
              </a:rPr>
              <a:t>应急保障</a:t>
            </a:r>
            <a:endParaRPr lang="zh-CN" altLang="en-US" dirty="0">
              <a:sym typeface="+mn-lt"/>
            </a:endParaRPr>
          </a:p>
        </p:txBody>
      </p:sp>
      <p:sp>
        <p:nvSpPr>
          <p:cNvPr id="3" name="文本占位符 2"/>
          <p:cNvSpPr>
            <a:spLocks noGrp="1"/>
          </p:cNvSpPr>
          <p:nvPr>
            <p:ph type="body" idx="1"/>
            <p:custDataLst>
              <p:tags r:id="rId3"/>
            </p:custDataLst>
          </p:nvPr>
        </p:nvSpPr>
        <p:spPr>
          <a:xfrm>
            <a:off x="891540" y="4392930"/>
            <a:ext cx="10381615" cy="1415415"/>
          </a:xfrm>
        </p:spPr>
        <p:txBody>
          <a:bodyPr>
            <a:noAutofit/>
          </a:bodyPr>
          <a:lstStyle/>
          <a:p>
            <a:pPr indent="546100" algn="just">
              <a:lnSpc>
                <a:spcPct val="150000"/>
              </a:lnSpc>
              <a:spcBef>
                <a:spcPts val="0"/>
              </a:spcBef>
              <a:spcAft>
                <a:spcPts val="1000"/>
              </a:spcAft>
              <a:extLst>
                <a:ext uri="{35155182-B16C-46BC-9424-99874614C6A1}">
                  <wpsdc:indentchars xmlns:wpsdc="http://www.wps.cn/officeDocument/2017/drawingmlCustomData" val="200" checksum="1164949499"/>
                </a:ext>
              </a:extLst>
            </a:pPr>
            <a:r>
              <a:rPr lang="zh-CN" altLang="en-US" dirty="0">
                <a:sym typeface="Arial" panose="020B0604020202020204" pitchFamily="34" charset="0"/>
              </a:rPr>
              <a:t>区人民政府建立由农业农村、应急管理、卫生健康、林业、公安、市场监督管理、武装部等单位的人员组成的突发重大动物疫情应急处置队伍。在发生突发重大动物疫情后，统一调动使用，具体实施扑杀、消毒、无害化处理等疫情处理工作。</a:t>
            </a:r>
            <a:endParaRPr lang="zh-CN" altLang="en-US" dirty="0">
              <a:sym typeface="Arial" panose="020B0604020202020204" pitchFamily="34" charset="0"/>
            </a:endParaRPr>
          </a:p>
        </p:txBody>
      </p:sp>
      <p:sp>
        <p:nvSpPr>
          <p:cNvPr id="5" name="文本框 4"/>
          <p:cNvSpPr txBox="1"/>
          <p:nvPr>
            <p:custDataLst>
              <p:tags r:id="rId4"/>
            </p:custDataLst>
          </p:nvPr>
        </p:nvSpPr>
        <p:spPr>
          <a:xfrm>
            <a:off x="5216525" y="1856740"/>
            <a:ext cx="2174240" cy="409575"/>
          </a:xfrm>
          <a:prstGeom prst="rect">
            <a:avLst/>
          </a:prstGeom>
          <a:noFill/>
        </p:spPr>
        <p:txBody>
          <a:bodyPr wrap="square" rtlCol="0">
            <a:normAutofit/>
          </a:bodyPr>
          <a:lstStyle/>
          <a:p>
            <a:pPr algn="ctr"/>
            <a:r>
              <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rPr>
              <a:t>SIX</a:t>
            </a:r>
            <a:endPar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4" name="标题 1"/>
          <p:cNvSpPr>
            <a:spLocks noGrp="1"/>
          </p:cNvSpPr>
          <p:nvPr>
            <p:custDataLst>
              <p:tags r:id="rId5"/>
            </p:custDataLst>
          </p:nvPr>
        </p:nvSpPr>
        <p:spPr>
          <a:xfrm>
            <a:off x="3300095" y="3653155"/>
            <a:ext cx="5445760" cy="509905"/>
          </a:xfrm>
          <a:prstGeom prst="rect">
            <a:avLst/>
          </a:prstGeom>
        </p:spPr>
        <p:txBody>
          <a:bodyPr vert="horz" lIns="90170" tIns="46990" rIns="90170" bIns="0" rtlCol="0" anchor="b" anchorCtr="0">
            <a:noAutofit/>
          </a:bodyPr>
          <a:lstStyle>
            <a:lvl1pPr algn="ctr" defTabSz="914400" rtl="0" eaLnBrk="1" fontAlgn="auto" latinLnBrk="0" hangingPunct="1">
              <a:lnSpc>
                <a:spcPct val="100000"/>
              </a:lnSpc>
              <a:spcBef>
                <a:spcPct val="0"/>
              </a:spcBef>
              <a:buNone/>
              <a:defRPr sz="40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r>
              <a:rPr lang="zh-CN" altLang="en-US" sz="2900" dirty="0">
                <a:sym typeface="+mn-lt"/>
              </a:rPr>
              <a:t>  </a:t>
            </a:r>
            <a:r>
              <a:rPr lang="zh-CN" altLang="en-US" sz="3600" dirty="0">
                <a:sym typeface="+mn-lt"/>
              </a:rPr>
              <a:t>应急队伍保障</a:t>
            </a:r>
            <a:endParaRPr lang="zh-CN" altLang="en-US" sz="3600" dirty="0">
              <a:sym typeface="+mn-lt"/>
            </a:endParaRPr>
          </a:p>
        </p:txBody>
      </p:sp>
    </p:spTree>
    <p:custDataLst>
      <p:tags r:id="rId6"/>
    </p:custData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custDataLst>
              <p:tags r:id="rId1"/>
            </p:custDataLst>
          </p:nvPr>
        </p:nvSpPr>
        <p:spPr>
          <a:xfrm>
            <a:off x="5848733" y="2181976"/>
            <a:ext cx="655949" cy="1107996"/>
          </a:xfrm>
          <a:prstGeom prst="rect">
            <a:avLst/>
          </a:prstGeom>
          <a:noFill/>
        </p:spPr>
        <p:txBody>
          <a:bodyPr wrap="square" rtlCol="0">
            <a:normAutofit/>
          </a:bodyPr>
          <a:lstStyle/>
          <a:p>
            <a:r>
              <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6</a:t>
            </a:r>
            <a:endPar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
        <p:nvSpPr>
          <p:cNvPr id="2" name="标题 1"/>
          <p:cNvSpPr>
            <a:spLocks noGrp="1"/>
          </p:cNvSpPr>
          <p:nvPr>
            <p:ph type="title"/>
            <p:custDataLst>
              <p:tags r:id="rId2"/>
            </p:custDataLst>
          </p:nvPr>
        </p:nvSpPr>
        <p:spPr>
          <a:xfrm>
            <a:off x="6521450" y="2282825"/>
            <a:ext cx="3145155" cy="740410"/>
          </a:xfrm>
        </p:spPr>
        <p:txBody>
          <a:bodyPr>
            <a:normAutofit/>
          </a:bodyPr>
          <a:lstStyle/>
          <a:p>
            <a:r>
              <a:rPr lang="zh-CN" altLang="en-US" dirty="0">
                <a:sym typeface="+mn-lt"/>
              </a:rPr>
              <a:t>应急保障</a:t>
            </a:r>
            <a:endParaRPr lang="zh-CN" altLang="en-US" dirty="0">
              <a:sym typeface="+mn-lt"/>
            </a:endParaRPr>
          </a:p>
        </p:txBody>
      </p:sp>
      <p:sp>
        <p:nvSpPr>
          <p:cNvPr id="3" name="文本占位符 2"/>
          <p:cNvSpPr>
            <a:spLocks noGrp="1"/>
          </p:cNvSpPr>
          <p:nvPr>
            <p:ph type="body" idx="1"/>
            <p:custDataLst>
              <p:tags r:id="rId3"/>
            </p:custDataLst>
          </p:nvPr>
        </p:nvSpPr>
        <p:spPr>
          <a:xfrm>
            <a:off x="1015365" y="4508500"/>
            <a:ext cx="10229215" cy="1153795"/>
          </a:xfrm>
        </p:spPr>
        <p:txBody>
          <a:bodyPr>
            <a:noAutofit/>
          </a:bodyPr>
          <a:lstStyle/>
          <a:p>
            <a:pPr indent="546100" algn="just">
              <a:lnSpc>
                <a:spcPct val="200000"/>
              </a:lnSpc>
              <a:spcBef>
                <a:spcPts val="0"/>
              </a:spcBef>
              <a:spcAft>
                <a:spcPts val="1000"/>
              </a:spcAft>
              <a:extLst>
                <a:ext uri="{35155182-B16C-46BC-9424-99874614C6A1}">
                  <wpsdc:indentchars xmlns:wpsdc="http://www.wps.cn/officeDocument/2017/drawingmlCustomData" val="200" checksum="1164949499"/>
                </a:ext>
              </a:extLst>
            </a:pPr>
            <a:r>
              <a:rPr lang="zh-CN" altLang="en-US" dirty="0">
                <a:sym typeface="Arial" panose="020B0604020202020204" pitchFamily="34" charset="0"/>
              </a:rPr>
              <a:t>交通运输部门负责应急处置人员以及疫苗、消毒药品、器械等应急物资和有关样本的运输保障。</a:t>
            </a:r>
            <a:endParaRPr lang="zh-CN" altLang="en-US" dirty="0">
              <a:sym typeface="Arial" panose="020B0604020202020204" pitchFamily="34" charset="0"/>
            </a:endParaRPr>
          </a:p>
        </p:txBody>
      </p:sp>
      <p:sp>
        <p:nvSpPr>
          <p:cNvPr id="5" name="文本框 4"/>
          <p:cNvSpPr txBox="1"/>
          <p:nvPr>
            <p:custDataLst>
              <p:tags r:id="rId4"/>
            </p:custDataLst>
          </p:nvPr>
        </p:nvSpPr>
        <p:spPr>
          <a:xfrm>
            <a:off x="5216525" y="1856740"/>
            <a:ext cx="2174240" cy="409575"/>
          </a:xfrm>
          <a:prstGeom prst="rect">
            <a:avLst/>
          </a:prstGeom>
          <a:noFill/>
        </p:spPr>
        <p:txBody>
          <a:bodyPr wrap="square" rtlCol="0">
            <a:normAutofit/>
          </a:bodyPr>
          <a:lstStyle/>
          <a:p>
            <a:pPr algn="ctr"/>
            <a:r>
              <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sym typeface="+mn-ea"/>
              </a:rPr>
              <a:t>SIX</a:t>
            </a:r>
            <a:endPar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4" name="标题 1"/>
          <p:cNvSpPr>
            <a:spLocks noGrp="1"/>
          </p:cNvSpPr>
          <p:nvPr>
            <p:custDataLst>
              <p:tags r:id="rId5"/>
            </p:custDataLst>
          </p:nvPr>
        </p:nvSpPr>
        <p:spPr>
          <a:xfrm>
            <a:off x="3300095" y="3631565"/>
            <a:ext cx="5445760" cy="509905"/>
          </a:xfrm>
          <a:prstGeom prst="rect">
            <a:avLst/>
          </a:prstGeom>
        </p:spPr>
        <p:txBody>
          <a:bodyPr vert="horz" lIns="90170" tIns="46990" rIns="90170" bIns="0" rtlCol="0" anchor="b" anchorCtr="0">
            <a:noAutofit/>
          </a:bodyPr>
          <a:lstStyle>
            <a:lvl1pPr algn="ctr" defTabSz="914400" rtl="0" eaLnBrk="1" fontAlgn="auto" latinLnBrk="0" hangingPunct="1">
              <a:lnSpc>
                <a:spcPct val="100000"/>
              </a:lnSpc>
              <a:spcBef>
                <a:spcPct val="0"/>
              </a:spcBef>
              <a:buNone/>
              <a:defRPr sz="40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r>
              <a:rPr lang="zh-CN" altLang="en-US" sz="2900" dirty="0">
                <a:sym typeface="+mn-lt"/>
              </a:rPr>
              <a:t> </a:t>
            </a:r>
            <a:r>
              <a:rPr lang="zh-CN" altLang="en-US" sz="3600" dirty="0">
                <a:sym typeface="+mn-lt"/>
              </a:rPr>
              <a:t> 交通运输保障</a:t>
            </a:r>
            <a:endParaRPr lang="zh-CN" altLang="en-US" sz="3600" dirty="0">
              <a:sym typeface="+mn-lt"/>
            </a:endParaRPr>
          </a:p>
        </p:txBody>
      </p:sp>
    </p:spTree>
    <p:custDataLst>
      <p:tags r:id="rId6"/>
    </p:custData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custDataLst>
              <p:tags r:id="rId1"/>
            </p:custDataLst>
          </p:nvPr>
        </p:nvSpPr>
        <p:spPr>
          <a:xfrm>
            <a:off x="5848733" y="2181976"/>
            <a:ext cx="655949" cy="1107996"/>
          </a:xfrm>
          <a:prstGeom prst="rect">
            <a:avLst/>
          </a:prstGeom>
          <a:noFill/>
        </p:spPr>
        <p:txBody>
          <a:bodyPr wrap="square" rtlCol="0">
            <a:normAutofit/>
          </a:bodyPr>
          <a:lstStyle/>
          <a:p>
            <a:r>
              <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6</a:t>
            </a:r>
            <a:endPar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
        <p:nvSpPr>
          <p:cNvPr id="2" name="标题 1"/>
          <p:cNvSpPr>
            <a:spLocks noGrp="1"/>
          </p:cNvSpPr>
          <p:nvPr>
            <p:ph type="title"/>
            <p:custDataLst>
              <p:tags r:id="rId2"/>
            </p:custDataLst>
          </p:nvPr>
        </p:nvSpPr>
        <p:spPr>
          <a:xfrm>
            <a:off x="6521450" y="2282825"/>
            <a:ext cx="3145155" cy="740410"/>
          </a:xfrm>
        </p:spPr>
        <p:txBody>
          <a:bodyPr>
            <a:normAutofit/>
          </a:bodyPr>
          <a:lstStyle/>
          <a:p>
            <a:r>
              <a:rPr lang="zh-CN" altLang="en-US" dirty="0">
                <a:sym typeface="+mn-lt"/>
              </a:rPr>
              <a:t>应急保障</a:t>
            </a:r>
            <a:endParaRPr lang="zh-CN" altLang="en-US" dirty="0">
              <a:sym typeface="+mn-lt"/>
            </a:endParaRPr>
          </a:p>
        </p:txBody>
      </p:sp>
      <p:sp>
        <p:nvSpPr>
          <p:cNvPr id="3" name="文本占位符 2"/>
          <p:cNvSpPr>
            <a:spLocks noGrp="1"/>
          </p:cNvSpPr>
          <p:nvPr>
            <p:ph type="body" idx="1"/>
            <p:custDataLst>
              <p:tags r:id="rId3"/>
            </p:custDataLst>
          </p:nvPr>
        </p:nvSpPr>
        <p:spPr>
          <a:xfrm>
            <a:off x="1141730" y="4560570"/>
            <a:ext cx="10093960" cy="1120140"/>
          </a:xfrm>
        </p:spPr>
        <p:txBody>
          <a:bodyPr>
            <a:noAutofit/>
          </a:bodyPr>
          <a:lstStyle/>
          <a:p>
            <a:pPr indent="546100" algn="l">
              <a:lnSpc>
                <a:spcPct val="200000"/>
              </a:lnSpc>
              <a:spcBef>
                <a:spcPts val="0"/>
              </a:spcBef>
              <a:spcAft>
                <a:spcPts val="1000"/>
              </a:spcAft>
              <a:extLst>
                <a:ext uri="{35155182-B16C-46BC-9424-99874614C6A1}">
                  <wpsdc:indentchars xmlns:wpsdc="http://www.wps.cn/officeDocument/2017/drawingmlCustomData" val="200" checksum="1164949499"/>
                </a:ext>
              </a:extLst>
            </a:pPr>
            <a:r>
              <a:rPr lang="zh-CN" altLang="en-US" dirty="0">
                <a:sym typeface="Arial" panose="020B0604020202020204" pitchFamily="34" charset="0"/>
              </a:rPr>
              <a:t>公安部门要协助有关部门做好疫区封锁和强制扑杀工作，做好疫区安全保卫和社会治安管理。</a:t>
            </a:r>
            <a:endParaRPr lang="zh-CN" altLang="en-US" dirty="0">
              <a:sym typeface="Arial" panose="020B0604020202020204" pitchFamily="34" charset="0"/>
            </a:endParaRPr>
          </a:p>
        </p:txBody>
      </p:sp>
      <p:sp>
        <p:nvSpPr>
          <p:cNvPr id="5" name="文本框 4"/>
          <p:cNvSpPr txBox="1"/>
          <p:nvPr>
            <p:custDataLst>
              <p:tags r:id="rId4"/>
            </p:custDataLst>
          </p:nvPr>
        </p:nvSpPr>
        <p:spPr>
          <a:xfrm>
            <a:off x="5216525" y="1856740"/>
            <a:ext cx="2174240" cy="409575"/>
          </a:xfrm>
          <a:prstGeom prst="rect">
            <a:avLst/>
          </a:prstGeom>
          <a:noFill/>
        </p:spPr>
        <p:txBody>
          <a:bodyPr wrap="square" rtlCol="0">
            <a:normAutofit/>
          </a:bodyPr>
          <a:lstStyle/>
          <a:p>
            <a:pPr algn="ctr"/>
            <a:r>
              <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sym typeface="+mn-ea"/>
              </a:rPr>
              <a:t>SIX</a:t>
            </a:r>
            <a:endPar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4" name="标题 1"/>
          <p:cNvSpPr>
            <a:spLocks noGrp="1"/>
          </p:cNvSpPr>
          <p:nvPr>
            <p:custDataLst>
              <p:tags r:id="rId5"/>
            </p:custDataLst>
          </p:nvPr>
        </p:nvSpPr>
        <p:spPr>
          <a:xfrm>
            <a:off x="3300095" y="3681095"/>
            <a:ext cx="5445760" cy="509905"/>
          </a:xfrm>
          <a:prstGeom prst="rect">
            <a:avLst/>
          </a:prstGeom>
        </p:spPr>
        <p:txBody>
          <a:bodyPr vert="horz" lIns="90170" tIns="46990" rIns="90170" bIns="0" rtlCol="0" anchor="b" anchorCtr="0">
            <a:noAutofit/>
          </a:bodyPr>
          <a:lstStyle>
            <a:lvl1pPr algn="ctr" defTabSz="914400" rtl="0" eaLnBrk="1" fontAlgn="auto" latinLnBrk="0" hangingPunct="1">
              <a:lnSpc>
                <a:spcPct val="100000"/>
              </a:lnSpc>
              <a:spcBef>
                <a:spcPct val="0"/>
              </a:spcBef>
              <a:buNone/>
              <a:defRPr sz="40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r>
              <a:rPr lang="zh-CN" altLang="en-US" sz="2900" dirty="0">
                <a:sym typeface="+mn-lt"/>
              </a:rPr>
              <a:t>  </a:t>
            </a:r>
            <a:r>
              <a:rPr lang="zh-CN" altLang="en-US" sz="3600" dirty="0">
                <a:sym typeface="+mn-lt"/>
              </a:rPr>
              <a:t>治安保障</a:t>
            </a:r>
            <a:endParaRPr lang="zh-CN" altLang="en-US" sz="3600" dirty="0">
              <a:sym typeface="+mn-lt"/>
            </a:endParaRPr>
          </a:p>
        </p:txBody>
      </p:sp>
    </p:spTree>
    <p:custDataLst>
      <p:tags r:id="rId6"/>
    </p:custData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custDataLst>
              <p:tags r:id="rId1"/>
            </p:custDataLst>
          </p:nvPr>
        </p:nvSpPr>
        <p:spPr>
          <a:xfrm>
            <a:off x="5848733" y="2181976"/>
            <a:ext cx="655949" cy="1107996"/>
          </a:xfrm>
          <a:prstGeom prst="rect">
            <a:avLst/>
          </a:prstGeom>
          <a:noFill/>
        </p:spPr>
        <p:txBody>
          <a:bodyPr wrap="square" rtlCol="0">
            <a:normAutofit/>
          </a:bodyPr>
          <a:lstStyle/>
          <a:p>
            <a:r>
              <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6</a:t>
            </a:r>
            <a:endPar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
        <p:nvSpPr>
          <p:cNvPr id="2" name="标题 1"/>
          <p:cNvSpPr>
            <a:spLocks noGrp="1"/>
          </p:cNvSpPr>
          <p:nvPr>
            <p:ph type="title"/>
            <p:custDataLst>
              <p:tags r:id="rId2"/>
            </p:custDataLst>
          </p:nvPr>
        </p:nvSpPr>
        <p:spPr>
          <a:xfrm>
            <a:off x="6521450" y="2282825"/>
            <a:ext cx="3145155" cy="740410"/>
          </a:xfrm>
        </p:spPr>
        <p:txBody>
          <a:bodyPr>
            <a:normAutofit/>
          </a:bodyPr>
          <a:lstStyle/>
          <a:p>
            <a:r>
              <a:rPr lang="zh-CN" altLang="en-US" dirty="0">
                <a:sym typeface="+mn-lt"/>
              </a:rPr>
              <a:t>应急保障</a:t>
            </a:r>
            <a:endParaRPr lang="zh-CN" altLang="en-US" dirty="0">
              <a:sym typeface="+mn-lt"/>
            </a:endParaRPr>
          </a:p>
        </p:txBody>
      </p:sp>
      <p:sp>
        <p:nvSpPr>
          <p:cNvPr id="3" name="文本占位符 2"/>
          <p:cNvSpPr>
            <a:spLocks noGrp="1"/>
          </p:cNvSpPr>
          <p:nvPr>
            <p:ph type="body" idx="1"/>
            <p:custDataLst>
              <p:tags r:id="rId3"/>
            </p:custDataLst>
          </p:nvPr>
        </p:nvSpPr>
        <p:spPr>
          <a:xfrm>
            <a:off x="1166495" y="4544060"/>
            <a:ext cx="10010775" cy="1256030"/>
          </a:xfrm>
        </p:spPr>
        <p:txBody>
          <a:bodyPr>
            <a:noAutofit/>
          </a:bodyPr>
          <a:lstStyle/>
          <a:p>
            <a:pPr indent="546100" algn="l">
              <a:lnSpc>
                <a:spcPct val="200000"/>
              </a:lnSpc>
              <a:spcBef>
                <a:spcPts val="0"/>
              </a:spcBef>
              <a:spcAft>
                <a:spcPts val="1000"/>
              </a:spcAft>
              <a:extLst>
                <a:ext uri="{35155182-B16C-46BC-9424-99874614C6A1}">
                  <wpsdc:indentchars xmlns:wpsdc="http://www.wps.cn/officeDocument/2017/drawingmlCustomData" val="200" checksum="1164949499"/>
                </a:ext>
              </a:extLst>
            </a:pPr>
            <a:r>
              <a:rPr lang="zh-CN" altLang="en-US" dirty="0">
                <a:sym typeface="Arial" panose="020B0604020202020204" pitchFamily="34" charset="0"/>
              </a:rPr>
              <a:t>卫生健康部门负责开展人畜共患病的人群间监测，与农业农村部门会商研判和联合防治。</a:t>
            </a:r>
            <a:endParaRPr lang="zh-CN" altLang="en-US" dirty="0">
              <a:sym typeface="Arial" panose="020B0604020202020204" pitchFamily="34" charset="0"/>
            </a:endParaRPr>
          </a:p>
        </p:txBody>
      </p:sp>
      <p:sp>
        <p:nvSpPr>
          <p:cNvPr id="5" name="文本框 4"/>
          <p:cNvSpPr txBox="1"/>
          <p:nvPr>
            <p:custDataLst>
              <p:tags r:id="rId4"/>
            </p:custDataLst>
          </p:nvPr>
        </p:nvSpPr>
        <p:spPr>
          <a:xfrm>
            <a:off x="5216525" y="1856740"/>
            <a:ext cx="2174240" cy="409575"/>
          </a:xfrm>
          <a:prstGeom prst="rect">
            <a:avLst/>
          </a:prstGeom>
          <a:noFill/>
        </p:spPr>
        <p:txBody>
          <a:bodyPr wrap="square" rtlCol="0">
            <a:normAutofit/>
          </a:bodyPr>
          <a:lstStyle/>
          <a:p>
            <a:pPr algn="ctr"/>
            <a:r>
              <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sym typeface="+mn-ea"/>
              </a:rPr>
              <a:t>SIX</a:t>
            </a:r>
            <a:endPar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4" name="标题 1"/>
          <p:cNvSpPr>
            <a:spLocks noGrp="1"/>
          </p:cNvSpPr>
          <p:nvPr>
            <p:custDataLst>
              <p:tags r:id="rId5"/>
            </p:custDataLst>
          </p:nvPr>
        </p:nvSpPr>
        <p:spPr>
          <a:xfrm>
            <a:off x="3300095" y="3681095"/>
            <a:ext cx="5445760" cy="509905"/>
          </a:xfrm>
          <a:prstGeom prst="rect">
            <a:avLst/>
          </a:prstGeom>
        </p:spPr>
        <p:txBody>
          <a:bodyPr vert="horz" lIns="90170" tIns="46990" rIns="90170" bIns="0" rtlCol="0" anchor="b" anchorCtr="0">
            <a:noAutofit/>
          </a:bodyPr>
          <a:lstStyle>
            <a:lvl1pPr algn="ctr" defTabSz="914400" rtl="0" eaLnBrk="1" fontAlgn="auto" latinLnBrk="0" hangingPunct="1">
              <a:lnSpc>
                <a:spcPct val="100000"/>
              </a:lnSpc>
              <a:spcBef>
                <a:spcPct val="0"/>
              </a:spcBef>
              <a:buNone/>
              <a:defRPr sz="40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r>
              <a:rPr lang="zh-CN" altLang="en-US" sz="2900" dirty="0">
                <a:sym typeface="+mn-lt"/>
              </a:rPr>
              <a:t> </a:t>
            </a:r>
            <a:r>
              <a:rPr lang="zh-CN" altLang="en-US" sz="3600" dirty="0">
                <a:sym typeface="+mn-lt"/>
              </a:rPr>
              <a:t> 医疗卫生保障</a:t>
            </a:r>
            <a:endParaRPr lang="zh-CN" altLang="en-US" sz="3600" dirty="0">
              <a:sym typeface="+mn-lt"/>
            </a:endParaRPr>
          </a:p>
        </p:txBody>
      </p:sp>
    </p:spTree>
    <p:custDataLst>
      <p:tags r:id="rId6"/>
    </p:custData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custDataLst>
              <p:tags r:id="rId1"/>
            </p:custDataLst>
          </p:nvPr>
        </p:nvSpPr>
        <p:spPr>
          <a:xfrm>
            <a:off x="5848733" y="2181976"/>
            <a:ext cx="655949" cy="1107996"/>
          </a:xfrm>
          <a:prstGeom prst="rect">
            <a:avLst/>
          </a:prstGeom>
          <a:noFill/>
        </p:spPr>
        <p:txBody>
          <a:bodyPr wrap="square" rtlCol="0">
            <a:normAutofit/>
          </a:bodyPr>
          <a:lstStyle/>
          <a:p>
            <a:r>
              <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6</a:t>
            </a:r>
            <a:endPar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
        <p:nvSpPr>
          <p:cNvPr id="2" name="标题 1"/>
          <p:cNvSpPr>
            <a:spLocks noGrp="1"/>
          </p:cNvSpPr>
          <p:nvPr>
            <p:ph type="title"/>
            <p:custDataLst>
              <p:tags r:id="rId2"/>
            </p:custDataLst>
          </p:nvPr>
        </p:nvSpPr>
        <p:spPr>
          <a:xfrm>
            <a:off x="6521450" y="2282825"/>
            <a:ext cx="3145155" cy="740410"/>
          </a:xfrm>
        </p:spPr>
        <p:txBody>
          <a:bodyPr>
            <a:normAutofit/>
          </a:bodyPr>
          <a:lstStyle/>
          <a:p>
            <a:r>
              <a:rPr lang="zh-CN" altLang="en-US" dirty="0">
                <a:sym typeface="+mn-lt"/>
              </a:rPr>
              <a:t>应急保障</a:t>
            </a:r>
            <a:endParaRPr lang="zh-CN" altLang="en-US" dirty="0">
              <a:sym typeface="+mn-lt"/>
            </a:endParaRPr>
          </a:p>
        </p:txBody>
      </p:sp>
      <p:sp>
        <p:nvSpPr>
          <p:cNvPr id="3" name="文本占位符 2"/>
          <p:cNvSpPr>
            <a:spLocks noGrp="1"/>
          </p:cNvSpPr>
          <p:nvPr>
            <p:ph type="body" idx="1"/>
            <p:custDataLst>
              <p:tags r:id="rId3"/>
            </p:custDataLst>
          </p:nvPr>
        </p:nvSpPr>
        <p:spPr>
          <a:xfrm>
            <a:off x="1166495" y="4544060"/>
            <a:ext cx="10263505" cy="1315085"/>
          </a:xfrm>
        </p:spPr>
        <p:txBody>
          <a:bodyPr>
            <a:noAutofit/>
          </a:bodyPr>
          <a:lstStyle/>
          <a:p>
            <a:pPr indent="546100" algn="l">
              <a:lnSpc>
                <a:spcPct val="200000"/>
              </a:lnSpc>
              <a:spcBef>
                <a:spcPts val="0"/>
              </a:spcBef>
              <a:spcAft>
                <a:spcPts val="1000"/>
              </a:spcAft>
              <a:extLst>
                <a:ext uri="{35155182-B16C-46BC-9424-99874614C6A1}">
                  <wpsdc:indentchars xmlns:wpsdc="http://www.wps.cn/officeDocument/2017/drawingmlCustomData" val="200" checksum="1164949499"/>
                </a:ext>
              </a:extLst>
            </a:pPr>
            <a:r>
              <a:rPr lang="zh-CN" altLang="en-US" dirty="0">
                <a:sym typeface="Arial" panose="020B0604020202020204" pitchFamily="34" charset="0"/>
              </a:rPr>
              <a:t>卫生健康部门负责开展人畜共患病的人群间监测，与农业农村部门会商研判和联合防治。</a:t>
            </a:r>
            <a:endParaRPr lang="zh-CN" altLang="en-US" dirty="0">
              <a:sym typeface="Arial" panose="020B0604020202020204" pitchFamily="34" charset="0"/>
            </a:endParaRPr>
          </a:p>
        </p:txBody>
      </p:sp>
      <p:sp>
        <p:nvSpPr>
          <p:cNvPr id="5" name="文本框 4"/>
          <p:cNvSpPr txBox="1"/>
          <p:nvPr>
            <p:custDataLst>
              <p:tags r:id="rId4"/>
            </p:custDataLst>
          </p:nvPr>
        </p:nvSpPr>
        <p:spPr>
          <a:xfrm>
            <a:off x="5216525" y="1856740"/>
            <a:ext cx="2174240" cy="409575"/>
          </a:xfrm>
          <a:prstGeom prst="rect">
            <a:avLst/>
          </a:prstGeom>
          <a:noFill/>
        </p:spPr>
        <p:txBody>
          <a:bodyPr wrap="square" rtlCol="0">
            <a:normAutofit/>
          </a:bodyPr>
          <a:lstStyle/>
          <a:p>
            <a:pPr algn="ctr"/>
            <a:r>
              <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sym typeface="+mn-ea"/>
              </a:rPr>
              <a:t>SIX</a:t>
            </a:r>
            <a:endPar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4" name="标题 1"/>
          <p:cNvSpPr>
            <a:spLocks noGrp="1"/>
          </p:cNvSpPr>
          <p:nvPr>
            <p:custDataLst>
              <p:tags r:id="rId5"/>
            </p:custDataLst>
          </p:nvPr>
        </p:nvSpPr>
        <p:spPr>
          <a:xfrm>
            <a:off x="3300095" y="3681095"/>
            <a:ext cx="5445760" cy="509905"/>
          </a:xfrm>
          <a:prstGeom prst="rect">
            <a:avLst/>
          </a:prstGeom>
        </p:spPr>
        <p:txBody>
          <a:bodyPr vert="horz" lIns="90170" tIns="46990" rIns="90170" bIns="0" rtlCol="0" anchor="b" anchorCtr="0">
            <a:noAutofit/>
          </a:bodyPr>
          <a:lstStyle>
            <a:lvl1pPr algn="ctr" defTabSz="914400" rtl="0" eaLnBrk="1" fontAlgn="auto" latinLnBrk="0" hangingPunct="1">
              <a:lnSpc>
                <a:spcPct val="100000"/>
              </a:lnSpc>
              <a:spcBef>
                <a:spcPct val="0"/>
              </a:spcBef>
              <a:buNone/>
              <a:defRPr sz="40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r>
              <a:rPr lang="zh-CN" altLang="en-US" sz="2900" dirty="0">
                <a:sym typeface="+mn-lt"/>
              </a:rPr>
              <a:t>  </a:t>
            </a:r>
            <a:r>
              <a:rPr lang="zh-CN" altLang="en-US" sz="3600" dirty="0">
                <a:sym typeface="+mn-lt"/>
              </a:rPr>
              <a:t>治安保障</a:t>
            </a:r>
            <a:endParaRPr lang="zh-CN" altLang="en-US" sz="3600" dirty="0">
              <a:sym typeface="+mn-lt"/>
            </a:endParaRPr>
          </a:p>
        </p:txBody>
      </p:sp>
    </p:spTree>
    <p:custDataLst>
      <p:tags r:id="rId6"/>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custDataLst>
              <p:tags r:id="rId1"/>
            </p:custDataLst>
          </p:nvPr>
        </p:nvSpPr>
        <p:spPr>
          <a:xfrm>
            <a:off x="5848985" y="2181860"/>
            <a:ext cx="2271395" cy="1108075"/>
          </a:xfrm>
          <a:prstGeom prst="rect">
            <a:avLst/>
          </a:prstGeom>
          <a:noFill/>
        </p:spPr>
        <p:txBody>
          <a:bodyPr wrap="square" rtlCol="0">
            <a:normAutofit/>
          </a:bodyPr>
          <a:lstStyle/>
          <a:p>
            <a:r>
              <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1</a:t>
            </a:r>
            <a:endPar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
        <p:nvSpPr>
          <p:cNvPr id="2" name="标题 1"/>
          <p:cNvSpPr>
            <a:spLocks noGrp="1"/>
          </p:cNvSpPr>
          <p:nvPr>
            <p:ph type="title"/>
            <p:custDataLst>
              <p:tags r:id="rId2"/>
            </p:custDataLst>
          </p:nvPr>
        </p:nvSpPr>
        <p:spPr>
          <a:xfrm>
            <a:off x="4992370" y="3429000"/>
            <a:ext cx="2426970" cy="740410"/>
          </a:xfrm>
        </p:spPr>
        <p:txBody>
          <a:bodyPr/>
          <a:lstStyle/>
          <a:p>
            <a:r>
              <a:rPr lang="zh-CN" altLang="en-US" sz="3600" dirty="0">
                <a:sym typeface="+mn-lt"/>
              </a:rPr>
              <a:t>编制依据</a:t>
            </a:r>
            <a:endParaRPr lang="zh-CN" altLang="en-US" sz="3600" dirty="0">
              <a:sym typeface="+mn-lt"/>
            </a:endParaRPr>
          </a:p>
        </p:txBody>
      </p:sp>
      <p:sp>
        <p:nvSpPr>
          <p:cNvPr id="3" name="文本占位符 2"/>
          <p:cNvSpPr>
            <a:spLocks noGrp="1"/>
          </p:cNvSpPr>
          <p:nvPr>
            <p:ph type="body" idx="1"/>
            <p:custDataLst>
              <p:tags r:id="rId3"/>
            </p:custDataLst>
          </p:nvPr>
        </p:nvSpPr>
        <p:spPr>
          <a:xfrm>
            <a:off x="847725" y="4328160"/>
            <a:ext cx="10690225" cy="1880870"/>
          </a:xfrm>
        </p:spPr>
        <p:txBody>
          <a:bodyPr>
            <a:noAutofit/>
          </a:bodyPr>
          <a:lstStyle/>
          <a:p>
            <a:pPr indent="520700" algn="l">
              <a:lnSpc>
                <a:spcPct val="150000"/>
              </a:lnSpc>
              <a:extLst>
                <a:ext uri="{35155182-B16C-46BC-9424-99874614C6A1}">
                  <wpsdc:indentchars xmlns:wpsdc="http://www.wps.cn/officeDocument/2017/drawingmlCustomData" val="200" checksum="4290401103"/>
                </a:ext>
              </a:extLst>
            </a:pPr>
            <a:r>
              <a:rPr lang="zh-CN" altLang="en-US" sz="1900" dirty="0">
                <a:sym typeface="Arial" panose="020B0604020202020204" pitchFamily="34" charset="0"/>
              </a:rPr>
              <a:t>依据《中华人民共和国突发事件应对法》《中华人民共和国动物防疫法》《山西省突发事件应对条例》《山西省动物防疫条例》《山西省突发事件应急预案管理办法》《山西省突发重大动物疫情应急预案》《长治市突发事件总体应急预案》《长治市突发重大动物疫情应急预案》及相关法律、法规和规定进行编制。</a:t>
            </a:r>
            <a:endParaRPr lang="zh-CN" altLang="en-US" sz="1900" dirty="0">
              <a:sym typeface="Arial" panose="020B0604020202020204" pitchFamily="34" charset="0"/>
            </a:endParaRPr>
          </a:p>
        </p:txBody>
      </p:sp>
      <p:sp>
        <p:nvSpPr>
          <p:cNvPr id="5" name="文本框 4"/>
          <p:cNvSpPr txBox="1"/>
          <p:nvPr>
            <p:custDataLst>
              <p:tags r:id="rId4"/>
            </p:custDataLst>
          </p:nvPr>
        </p:nvSpPr>
        <p:spPr>
          <a:xfrm>
            <a:off x="5577367" y="1958149"/>
            <a:ext cx="1427629" cy="306705"/>
          </a:xfrm>
          <a:prstGeom prst="rect">
            <a:avLst/>
          </a:prstGeom>
          <a:noFill/>
        </p:spPr>
        <p:txBody>
          <a:bodyPr wrap="square" rtlCol="0">
            <a:normAutofit/>
          </a:bodyPr>
          <a:lstStyle/>
          <a:p>
            <a:pPr algn="ctr"/>
            <a:r>
              <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sym typeface="+mn-ea"/>
              </a:rPr>
              <a:t>ONE</a:t>
            </a:r>
            <a:endPar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4" name="文本框 3"/>
          <p:cNvSpPr txBox="1"/>
          <p:nvPr>
            <p:custDataLst>
              <p:tags r:id="rId5"/>
            </p:custDataLst>
          </p:nvPr>
        </p:nvSpPr>
        <p:spPr>
          <a:xfrm>
            <a:off x="5848985" y="2181860"/>
            <a:ext cx="3121025" cy="1108075"/>
          </a:xfrm>
          <a:prstGeom prst="rect">
            <a:avLst/>
          </a:prstGeom>
          <a:noFill/>
        </p:spPr>
        <p:txBody>
          <a:bodyPr wrap="square" rtlCol="0">
            <a:normAutofit/>
          </a:bodyPr>
          <a:p>
            <a:r>
              <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1  </a:t>
            </a:r>
            <a:r>
              <a:rPr lang="zh-CN" altLang="en-US" sz="4000" b="1" spc="300" dirty="0">
                <a:solidFill>
                  <a:schemeClr val="tx1">
                    <a:lumMod val="85000"/>
                    <a:lumOff val="15000"/>
                  </a:schemeClr>
                </a:solidFill>
                <a:uFillTx/>
                <a:latin typeface="Arial" panose="020B0604020202020204" pitchFamily="34" charset="0"/>
                <a:ea typeface="汉仪旗黑-85S" panose="00020600040101010101" pitchFamily="18" charset="-122"/>
                <a:cs typeface="+mj-cs"/>
              </a:rPr>
              <a:t>总 则</a:t>
            </a:r>
            <a:endParaRPr lang="zh-CN" altLang="en-US" sz="50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Tree>
    <p:custDataLst>
      <p:tags r:id="rId6"/>
    </p:custData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custDataLst>
              <p:tags r:id="rId1"/>
            </p:custDataLst>
          </p:nvPr>
        </p:nvSpPr>
        <p:spPr>
          <a:xfrm>
            <a:off x="5848733" y="2181976"/>
            <a:ext cx="655949" cy="1107996"/>
          </a:xfrm>
          <a:prstGeom prst="rect">
            <a:avLst/>
          </a:prstGeom>
          <a:noFill/>
        </p:spPr>
        <p:txBody>
          <a:bodyPr wrap="square" rtlCol="0">
            <a:normAutofit/>
          </a:bodyPr>
          <a:lstStyle/>
          <a:p>
            <a:r>
              <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6</a:t>
            </a:r>
            <a:endPar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
        <p:nvSpPr>
          <p:cNvPr id="2" name="标题 1"/>
          <p:cNvSpPr>
            <a:spLocks noGrp="1"/>
          </p:cNvSpPr>
          <p:nvPr>
            <p:ph type="title"/>
            <p:custDataLst>
              <p:tags r:id="rId2"/>
            </p:custDataLst>
          </p:nvPr>
        </p:nvSpPr>
        <p:spPr>
          <a:xfrm>
            <a:off x="6521450" y="2282825"/>
            <a:ext cx="3145155" cy="740410"/>
          </a:xfrm>
        </p:spPr>
        <p:txBody>
          <a:bodyPr>
            <a:normAutofit/>
          </a:bodyPr>
          <a:lstStyle/>
          <a:p>
            <a:r>
              <a:rPr lang="zh-CN" altLang="en-US" dirty="0">
                <a:sym typeface="+mn-lt"/>
              </a:rPr>
              <a:t>应急保障</a:t>
            </a:r>
            <a:endParaRPr lang="zh-CN" altLang="en-US" dirty="0">
              <a:sym typeface="+mn-lt"/>
            </a:endParaRPr>
          </a:p>
        </p:txBody>
      </p:sp>
      <p:sp>
        <p:nvSpPr>
          <p:cNvPr id="3" name="文本占位符 2"/>
          <p:cNvSpPr>
            <a:spLocks noGrp="1"/>
          </p:cNvSpPr>
          <p:nvPr>
            <p:ph type="body" idx="1"/>
            <p:custDataLst>
              <p:tags r:id="rId3"/>
            </p:custDataLst>
          </p:nvPr>
        </p:nvSpPr>
        <p:spPr>
          <a:xfrm>
            <a:off x="1166495" y="4544060"/>
            <a:ext cx="10263505" cy="1315085"/>
          </a:xfrm>
        </p:spPr>
        <p:txBody>
          <a:bodyPr>
            <a:noAutofit/>
          </a:bodyPr>
          <a:lstStyle/>
          <a:p>
            <a:pPr indent="546100" algn="l">
              <a:lnSpc>
                <a:spcPct val="200000"/>
              </a:lnSpc>
              <a:spcBef>
                <a:spcPts val="0"/>
              </a:spcBef>
              <a:spcAft>
                <a:spcPts val="1000"/>
              </a:spcAft>
              <a:extLst>
                <a:ext uri="{35155182-B16C-46BC-9424-99874614C6A1}">
                  <wpsdc:indentchars xmlns:wpsdc="http://www.wps.cn/officeDocument/2017/drawingmlCustomData" val="200" checksum="1164949499"/>
                </a:ext>
              </a:extLst>
            </a:pPr>
            <a:r>
              <a:rPr lang="zh-CN" altLang="en-US" dirty="0">
                <a:sym typeface="Arial" panose="020B0604020202020204" pitchFamily="34" charset="0"/>
              </a:rPr>
              <a:t>要建立健全兽医诊断实验室，配备和及时补充动物疫病诊断设施设备、人员，做好动物疫病诊断技术和相关储备工作。</a:t>
            </a:r>
            <a:endParaRPr lang="zh-CN" altLang="en-US" dirty="0">
              <a:sym typeface="Arial" panose="020B0604020202020204" pitchFamily="34" charset="0"/>
            </a:endParaRPr>
          </a:p>
        </p:txBody>
      </p:sp>
      <p:sp>
        <p:nvSpPr>
          <p:cNvPr id="5" name="文本框 4"/>
          <p:cNvSpPr txBox="1"/>
          <p:nvPr>
            <p:custDataLst>
              <p:tags r:id="rId4"/>
            </p:custDataLst>
          </p:nvPr>
        </p:nvSpPr>
        <p:spPr>
          <a:xfrm>
            <a:off x="5216525" y="1856740"/>
            <a:ext cx="2174240" cy="409575"/>
          </a:xfrm>
          <a:prstGeom prst="rect">
            <a:avLst/>
          </a:prstGeom>
          <a:noFill/>
        </p:spPr>
        <p:txBody>
          <a:bodyPr wrap="square" rtlCol="0">
            <a:normAutofit/>
          </a:bodyPr>
          <a:lstStyle/>
          <a:p>
            <a:pPr algn="ctr"/>
            <a:r>
              <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sym typeface="+mn-ea"/>
              </a:rPr>
              <a:t>SIX</a:t>
            </a:r>
            <a:endPar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4" name="标题 1"/>
          <p:cNvSpPr>
            <a:spLocks noGrp="1"/>
          </p:cNvSpPr>
          <p:nvPr>
            <p:custDataLst>
              <p:tags r:id="rId5"/>
            </p:custDataLst>
          </p:nvPr>
        </p:nvSpPr>
        <p:spPr>
          <a:xfrm>
            <a:off x="3300095" y="3681095"/>
            <a:ext cx="5445760" cy="509905"/>
          </a:xfrm>
          <a:prstGeom prst="rect">
            <a:avLst/>
          </a:prstGeom>
        </p:spPr>
        <p:txBody>
          <a:bodyPr vert="horz" lIns="90170" tIns="46990" rIns="90170" bIns="0" rtlCol="0" anchor="b" anchorCtr="0">
            <a:noAutofit/>
          </a:bodyPr>
          <a:lstStyle>
            <a:lvl1pPr algn="ctr" defTabSz="914400" rtl="0" eaLnBrk="1" fontAlgn="auto" latinLnBrk="0" hangingPunct="1">
              <a:lnSpc>
                <a:spcPct val="100000"/>
              </a:lnSpc>
              <a:spcBef>
                <a:spcPct val="0"/>
              </a:spcBef>
              <a:buNone/>
              <a:defRPr sz="40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r>
              <a:rPr lang="zh-CN" altLang="en-US" sz="2900" dirty="0">
                <a:sym typeface="+mn-lt"/>
              </a:rPr>
              <a:t>  </a:t>
            </a:r>
            <a:r>
              <a:rPr lang="zh-CN" altLang="en-US" sz="3600" dirty="0">
                <a:sym typeface="+mn-lt"/>
              </a:rPr>
              <a:t>技术保障</a:t>
            </a:r>
            <a:endParaRPr lang="zh-CN" altLang="en-US" sz="3600" dirty="0">
              <a:sym typeface="+mn-lt"/>
            </a:endParaRPr>
          </a:p>
        </p:txBody>
      </p:sp>
    </p:spTree>
    <p:custDataLst>
      <p:tags r:id="rId6"/>
    </p:custData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custDataLst>
              <p:tags r:id="rId1"/>
            </p:custDataLst>
          </p:nvPr>
        </p:nvSpPr>
        <p:spPr>
          <a:xfrm>
            <a:off x="5848733" y="2181976"/>
            <a:ext cx="655949" cy="1107996"/>
          </a:xfrm>
          <a:prstGeom prst="rect">
            <a:avLst/>
          </a:prstGeom>
          <a:noFill/>
        </p:spPr>
        <p:txBody>
          <a:bodyPr wrap="square" rtlCol="0">
            <a:normAutofit/>
          </a:bodyPr>
          <a:lstStyle/>
          <a:p>
            <a:r>
              <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6</a:t>
            </a:r>
            <a:endPar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
        <p:nvSpPr>
          <p:cNvPr id="2" name="标题 1"/>
          <p:cNvSpPr>
            <a:spLocks noGrp="1"/>
          </p:cNvSpPr>
          <p:nvPr>
            <p:ph type="title"/>
            <p:custDataLst>
              <p:tags r:id="rId2"/>
            </p:custDataLst>
          </p:nvPr>
        </p:nvSpPr>
        <p:spPr>
          <a:xfrm>
            <a:off x="6521450" y="2282825"/>
            <a:ext cx="3145155" cy="740410"/>
          </a:xfrm>
        </p:spPr>
        <p:txBody>
          <a:bodyPr>
            <a:normAutofit/>
          </a:bodyPr>
          <a:lstStyle/>
          <a:p>
            <a:r>
              <a:rPr lang="zh-CN" altLang="en-US" dirty="0">
                <a:sym typeface="+mn-lt"/>
              </a:rPr>
              <a:t>应急保障</a:t>
            </a:r>
            <a:endParaRPr lang="zh-CN" altLang="en-US" dirty="0">
              <a:sym typeface="+mn-lt"/>
            </a:endParaRPr>
          </a:p>
        </p:txBody>
      </p:sp>
      <p:sp>
        <p:nvSpPr>
          <p:cNvPr id="3" name="文本占位符 2"/>
          <p:cNvSpPr>
            <a:spLocks noGrp="1"/>
          </p:cNvSpPr>
          <p:nvPr>
            <p:ph type="body" idx="1"/>
            <p:custDataLst>
              <p:tags r:id="rId3"/>
            </p:custDataLst>
          </p:nvPr>
        </p:nvSpPr>
        <p:spPr>
          <a:xfrm>
            <a:off x="1065530" y="4417695"/>
            <a:ext cx="10060940" cy="1577975"/>
          </a:xfrm>
        </p:spPr>
        <p:txBody>
          <a:bodyPr>
            <a:noAutofit/>
          </a:bodyPr>
          <a:lstStyle/>
          <a:p>
            <a:pPr indent="546100" algn="l">
              <a:lnSpc>
                <a:spcPct val="150000"/>
              </a:lnSpc>
              <a:spcBef>
                <a:spcPts val="0"/>
              </a:spcBef>
              <a:spcAft>
                <a:spcPts val="1000"/>
              </a:spcAft>
              <a:extLst>
                <a:ext uri="{35155182-B16C-46BC-9424-99874614C6A1}">
                  <wpsdc:indentchars xmlns:wpsdc="http://www.wps.cn/officeDocument/2017/drawingmlCustomData" val="200" checksum="1164949499"/>
                </a:ext>
              </a:extLst>
            </a:pPr>
            <a:r>
              <a:rPr lang="zh-CN" altLang="en-US" dirty="0">
                <a:sym typeface="Arial" panose="020B0604020202020204" pitchFamily="34" charset="0"/>
              </a:rPr>
              <a:t>区人民政府要建立应急防疫物资储备库，根据本行政区域内的动物养殖量和疫病控制情况，储备足够的药品、疫苗、诊断试剂、器械、防护用品、交通及通信工具等。</a:t>
            </a:r>
            <a:endParaRPr lang="zh-CN" altLang="en-US" dirty="0">
              <a:sym typeface="Arial" panose="020B0604020202020204" pitchFamily="34" charset="0"/>
            </a:endParaRPr>
          </a:p>
        </p:txBody>
      </p:sp>
      <p:sp>
        <p:nvSpPr>
          <p:cNvPr id="5" name="文本框 4"/>
          <p:cNvSpPr txBox="1"/>
          <p:nvPr>
            <p:custDataLst>
              <p:tags r:id="rId4"/>
            </p:custDataLst>
          </p:nvPr>
        </p:nvSpPr>
        <p:spPr>
          <a:xfrm>
            <a:off x="5216525" y="1856740"/>
            <a:ext cx="2174240" cy="409575"/>
          </a:xfrm>
          <a:prstGeom prst="rect">
            <a:avLst/>
          </a:prstGeom>
          <a:noFill/>
        </p:spPr>
        <p:txBody>
          <a:bodyPr wrap="square" rtlCol="0">
            <a:normAutofit/>
          </a:bodyPr>
          <a:lstStyle/>
          <a:p>
            <a:pPr algn="ctr"/>
            <a:r>
              <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sym typeface="+mn-ea"/>
              </a:rPr>
              <a:t>SIX</a:t>
            </a:r>
            <a:endPar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4" name="标题 1"/>
          <p:cNvSpPr>
            <a:spLocks noGrp="1"/>
          </p:cNvSpPr>
          <p:nvPr>
            <p:custDataLst>
              <p:tags r:id="rId5"/>
            </p:custDataLst>
          </p:nvPr>
        </p:nvSpPr>
        <p:spPr>
          <a:xfrm>
            <a:off x="3300095" y="3681095"/>
            <a:ext cx="5445760" cy="509905"/>
          </a:xfrm>
          <a:prstGeom prst="rect">
            <a:avLst/>
          </a:prstGeom>
        </p:spPr>
        <p:txBody>
          <a:bodyPr vert="horz" lIns="90170" tIns="46990" rIns="90170" bIns="0" rtlCol="0" anchor="b" anchorCtr="0">
            <a:noAutofit/>
          </a:bodyPr>
          <a:lstStyle>
            <a:lvl1pPr algn="ctr" defTabSz="914400" rtl="0" eaLnBrk="1" fontAlgn="auto" latinLnBrk="0" hangingPunct="1">
              <a:lnSpc>
                <a:spcPct val="100000"/>
              </a:lnSpc>
              <a:spcBef>
                <a:spcPct val="0"/>
              </a:spcBef>
              <a:buNone/>
              <a:defRPr sz="40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r>
              <a:rPr lang="zh-CN" altLang="en-US" sz="2900" dirty="0">
                <a:sym typeface="+mn-lt"/>
              </a:rPr>
              <a:t> </a:t>
            </a:r>
            <a:r>
              <a:rPr lang="zh-CN" altLang="en-US" sz="3600" dirty="0">
                <a:sym typeface="+mn-lt"/>
              </a:rPr>
              <a:t> 物资保障</a:t>
            </a:r>
            <a:endParaRPr lang="zh-CN" altLang="en-US" sz="3600" dirty="0">
              <a:sym typeface="+mn-lt"/>
            </a:endParaRPr>
          </a:p>
        </p:txBody>
      </p:sp>
    </p:spTree>
    <p:custDataLst>
      <p:tags r:id="rId6"/>
    </p:custData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custDataLst>
              <p:tags r:id="rId1"/>
            </p:custDataLst>
          </p:nvPr>
        </p:nvSpPr>
        <p:spPr>
          <a:xfrm>
            <a:off x="5848733" y="2181976"/>
            <a:ext cx="655949" cy="1107996"/>
          </a:xfrm>
          <a:prstGeom prst="rect">
            <a:avLst/>
          </a:prstGeom>
          <a:noFill/>
        </p:spPr>
        <p:txBody>
          <a:bodyPr wrap="square" rtlCol="0">
            <a:normAutofit/>
          </a:bodyPr>
          <a:lstStyle/>
          <a:p>
            <a:r>
              <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6</a:t>
            </a:r>
            <a:endPar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
        <p:nvSpPr>
          <p:cNvPr id="2" name="标题 1"/>
          <p:cNvSpPr>
            <a:spLocks noGrp="1"/>
          </p:cNvSpPr>
          <p:nvPr>
            <p:ph type="title"/>
            <p:custDataLst>
              <p:tags r:id="rId2"/>
            </p:custDataLst>
          </p:nvPr>
        </p:nvSpPr>
        <p:spPr>
          <a:xfrm>
            <a:off x="6521450" y="2282825"/>
            <a:ext cx="3145155" cy="740410"/>
          </a:xfrm>
        </p:spPr>
        <p:txBody>
          <a:bodyPr>
            <a:normAutofit/>
          </a:bodyPr>
          <a:lstStyle/>
          <a:p>
            <a:r>
              <a:rPr lang="zh-CN" altLang="en-US" dirty="0">
                <a:sym typeface="+mn-lt"/>
              </a:rPr>
              <a:t>应急保障</a:t>
            </a:r>
            <a:endParaRPr lang="zh-CN" altLang="en-US" dirty="0">
              <a:sym typeface="+mn-lt"/>
            </a:endParaRPr>
          </a:p>
        </p:txBody>
      </p:sp>
      <p:sp>
        <p:nvSpPr>
          <p:cNvPr id="3" name="文本占位符 2"/>
          <p:cNvSpPr>
            <a:spLocks noGrp="1"/>
          </p:cNvSpPr>
          <p:nvPr>
            <p:ph type="body" idx="1"/>
            <p:custDataLst>
              <p:tags r:id="rId3"/>
            </p:custDataLst>
          </p:nvPr>
        </p:nvSpPr>
        <p:spPr>
          <a:xfrm>
            <a:off x="1065530" y="4417695"/>
            <a:ext cx="10060940" cy="1577975"/>
          </a:xfrm>
        </p:spPr>
        <p:txBody>
          <a:bodyPr>
            <a:noAutofit/>
          </a:bodyPr>
          <a:lstStyle/>
          <a:p>
            <a:pPr indent="546100" algn="l">
              <a:lnSpc>
                <a:spcPct val="200000"/>
              </a:lnSpc>
              <a:spcBef>
                <a:spcPts val="0"/>
              </a:spcBef>
              <a:spcAft>
                <a:spcPts val="1000"/>
              </a:spcAft>
              <a:extLst>
                <a:ext uri="{35155182-B16C-46BC-9424-99874614C6A1}">
                  <wpsdc:indentchars xmlns:wpsdc="http://www.wps.cn/officeDocument/2017/drawingmlCustomData" val="200" checksum="1164949499"/>
                </a:ext>
              </a:extLst>
            </a:pPr>
            <a:r>
              <a:rPr lang="zh-CN" altLang="en-US" dirty="0">
                <a:sym typeface="Arial" panose="020B0604020202020204" pitchFamily="34" charset="0"/>
              </a:rPr>
              <a:t>区指挥部要利用广播、影视、报刊、互联网、宣传册等多种形式对社会公众广泛开展突发重大动物疫情应急知识的普及教育，宣传动物防疫科普知识。</a:t>
            </a:r>
            <a:endParaRPr lang="zh-CN" altLang="en-US" dirty="0">
              <a:sym typeface="Arial" panose="020B0604020202020204" pitchFamily="34" charset="0"/>
            </a:endParaRPr>
          </a:p>
        </p:txBody>
      </p:sp>
      <p:sp>
        <p:nvSpPr>
          <p:cNvPr id="5" name="文本框 4"/>
          <p:cNvSpPr txBox="1"/>
          <p:nvPr>
            <p:custDataLst>
              <p:tags r:id="rId4"/>
            </p:custDataLst>
          </p:nvPr>
        </p:nvSpPr>
        <p:spPr>
          <a:xfrm>
            <a:off x="5216525" y="1856740"/>
            <a:ext cx="2174240" cy="409575"/>
          </a:xfrm>
          <a:prstGeom prst="rect">
            <a:avLst/>
          </a:prstGeom>
          <a:noFill/>
        </p:spPr>
        <p:txBody>
          <a:bodyPr wrap="square" rtlCol="0">
            <a:normAutofit/>
          </a:bodyPr>
          <a:lstStyle/>
          <a:p>
            <a:pPr algn="ctr"/>
            <a:r>
              <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sym typeface="+mn-ea"/>
              </a:rPr>
              <a:t>SIX</a:t>
            </a:r>
            <a:endPar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4" name="标题 1"/>
          <p:cNvSpPr>
            <a:spLocks noGrp="1"/>
          </p:cNvSpPr>
          <p:nvPr>
            <p:custDataLst>
              <p:tags r:id="rId5"/>
            </p:custDataLst>
          </p:nvPr>
        </p:nvSpPr>
        <p:spPr>
          <a:xfrm>
            <a:off x="3300095" y="3681095"/>
            <a:ext cx="5445760" cy="509905"/>
          </a:xfrm>
          <a:prstGeom prst="rect">
            <a:avLst/>
          </a:prstGeom>
        </p:spPr>
        <p:txBody>
          <a:bodyPr vert="horz" lIns="90170" tIns="46990" rIns="90170" bIns="0" rtlCol="0" anchor="b" anchorCtr="0">
            <a:noAutofit/>
          </a:bodyPr>
          <a:lstStyle>
            <a:lvl1pPr algn="ctr" defTabSz="914400" rtl="0" eaLnBrk="1" fontAlgn="auto" latinLnBrk="0" hangingPunct="1">
              <a:lnSpc>
                <a:spcPct val="100000"/>
              </a:lnSpc>
              <a:spcBef>
                <a:spcPct val="0"/>
              </a:spcBef>
              <a:buNone/>
              <a:defRPr sz="40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r>
              <a:rPr lang="zh-CN" altLang="en-US" sz="2900" dirty="0">
                <a:sym typeface="+mn-lt"/>
              </a:rPr>
              <a:t> </a:t>
            </a:r>
            <a:r>
              <a:rPr lang="zh-CN" altLang="en-US" sz="3600" dirty="0">
                <a:sym typeface="+mn-lt"/>
              </a:rPr>
              <a:t>宣传教育</a:t>
            </a:r>
            <a:endParaRPr lang="zh-CN" altLang="en-US" sz="3600" dirty="0">
              <a:sym typeface="+mn-lt"/>
            </a:endParaRPr>
          </a:p>
        </p:txBody>
      </p:sp>
    </p:spTree>
    <p:custDataLst>
      <p:tags r:id="rId6"/>
    </p:custData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custDataLst>
              <p:tags r:id="rId1"/>
            </p:custDataLst>
          </p:nvPr>
        </p:nvSpPr>
        <p:spPr>
          <a:xfrm>
            <a:off x="5848733" y="2181976"/>
            <a:ext cx="655949" cy="1107996"/>
          </a:xfrm>
          <a:prstGeom prst="rect">
            <a:avLst/>
          </a:prstGeom>
          <a:noFill/>
        </p:spPr>
        <p:txBody>
          <a:bodyPr wrap="square" rtlCol="0">
            <a:normAutofit/>
          </a:bodyPr>
          <a:lstStyle/>
          <a:p>
            <a:r>
              <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6</a:t>
            </a:r>
            <a:endPar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
        <p:nvSpPr>
          <p:cNvPr id="2" name="标题 1"/>
          <p:cNvSpPr>
            <a:spLocks noGrp="1"/>
          </p:cNvSpPr>
          <p:nvPr>
            <p:ph type="title"/>
            <p:custDataLst>
              <p:tags r:id="rId2"/>
            </p:custDataLst>
          </p:nvPr>
        </p:nvSpPr>
        <p:spPr>
          <a:xfrm>
            <a:off x="6521450" y="2282825"/>
            <a:ext cx="3145155" cy="740410"/>
          </a:xfrm>
        </p:spPr>
        <p:txBody>
          <a:bodyPr>
            <a:normAutofit/>
          </a:bodyPr>
          <a:lstStyle/>
          <a:p>
            <a:r>
              <a:rPr lang="zh-CN" altLang="en-US" dirty="0">
                <a:sym typeface="+mn-lt"/>
              </a:rPr>
              <a:t>应急保障</a:t>
            </a:r>
            <a:endParaRPr lang="zh-CN" altLang="en-US" dirty="0">
              <a:sym typeface="+mn-lt"/>
            </a:endParaRPr>
          </a:p>
        </p:txBody>
      </p:sp>
      <p:sp>
        <p:nvSpPr>
          <p:cNvPr id="3" name="文本占位符 2"/>
          <p:cNvSpPr>
            <a:spLocks noGrp="1"/>
          </p:cNvSpPr>
          <p:nvPr>
            <p:ph type="body" idx="1"/>
            <p:custDataLst>
              <p:tags r:id="rId3"/>
            </p:custDataLst>
          </p:nvPr>
        </p:nvSpPr>
        <p:spPr>
          <a:xfrm>
            <a:off x="744220" y="4286250"/>
            <a:ext cx="10601960" cy="1873885"/>
          </a:xfrm>
        </p:spPr>
        <p:txBody>
          <a:bodyPr>
            <a:noAutofit/>
          </a:bodyPr>
          <a:lstStyle/>
          <a:p>
            <a:pPr indent="546100" algn="l">
              <a:lnSpc>
                <a:spcPct val="150000"/>
              </a:lnSpc>
              <a:spcBef>
                <a:spcPts val="0"/>
              </a:spcBef>
              <a:spcAft>
                <a:spcPts val="1000"/>
              </a:spcAft>
              <a:extLst>
                <a:ext uri="{35155182-B16C-46BC-9424-99874614C6A1}">
                  <wpsdc:indentchars xmlns:wpsdc="http://www.wps.cn/officeDocument/2017/drawingmlCustomData" val="200" checksum="1164949499"/>
                </a:ext>
              </a:extLst>
            </a:pPr>
            <a:r>
              <a:rPr lang="zh-CN" altLang="en-US" dirty="0">
                <a:sym typeface="Arial" panose="020B0604020202020204" pitchFamily="34" charset="0"/>
              </a:rPr>
              <a:t>区指挥部对突发重大动物疫情应急处置队伍进行定期培训，培训内容应当包括：动物疫病的预防、控制和扑灭知识，动物防疫法律法规、规章和相关应急预案，个人防护知识，治安与环境保护，工作协调、配合等要求。配合市指挥部安排开展突发重大动物疫情应急预案演练。</a:t>
            </a:r>
            <a:endParaRPr lang="zh-CN" altLang="en-US" dirty="0">
              <a:sym typeface="Arial" panose="020B0604020202020204" pitchFamily="34" charset="0"/>
            </a:endParaRPr>
          </a:p>
        </p:txBody>
      </p:sp>
      <p:sp>
        <p:nvSpPr>
          <p:cNvPr id="5" name="文本框 4"/>
          <p:cNvSpPr txBox="1"/>
          <p:nvPr>
            <p:custDataLst>
              <p:tags r:id="rId4"/>
            </p:custDataLst>
          </p:nvPr>
        </p:nvSpPr>
        <p:spPr>
          <a:xfrm>
            <a:off x="5216525" y="1856740"/>
            <a:ext cx="2174240" cy="409575"/>
          </a:xfrm>
          <a:prstGeom prst="rect">
            <a:avLst/>
          </a:prstGeom>
          <a:noFill/>
        </p:spPr>
        <p:txBody>
          <a:bodyPr wrap="square" rtlCol="0">
            <a:normAutofit/>
          </a:bodyPr>
          <a:lstStyle/>
          <a:p>
            <a:pPr algn="ctr"/>
            <a:r>
              <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sym typeface="+mn-ea"/>
              </a:rPr>
              <a:t>SIX</a:t>
            </a:r>
            <a:endPar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4" name="标题 1"/>
          <p:cNvSpPr>
            <a:spLocks noGrp="1"/>
          </p:cNvSpPr>
          <p:nvPr>
            <p:custDataLst>
              <p:tags r:id="rId5"/>
            </p:custDataLst>
          </p:nvPr>
        </p:nvSpPr>
        <p:spPr>
          <a:xfrm>
            <a:off x="3300095" y="3549015"/>
            <a:ext cx="5445760" cy="509905"/>
          </a:xfrm>
          <a:prstGeom prst="rect">
            <a:avLst/>
          </a:prstGeom>
        </p:spPr>
        <p:txBody>
          <a:bodyPr vert="horz" lIns="90170" tIns="46990" rIns="90170" bIns="0" rtlCol="0" anchor="b" anchorCtr="0">
            <a:noAutofit/>
          </a:bodyPr>
          <a:lstStyle>
            <a:lvl1pPr algn="ctr" defTabSz="914400" rtl="0" eaLnBrk="1" fontAlgn="auto" latinLnBrk="0" hangingPunct="1">
              <a:lnSpc>
                <a:spcPct val="100000"/>
              </a:lnSpc>
              <a:spcBef>
                <a:spcPct val="0"/>
              </a:spcBef>
              <a:buNone/>
              <a:defRPr sz="40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r>
              <a:rPr lang="zh-CN" altLang="en-US" sz="2900" dirty="0">
                <a:sym typeface="+mn-lt"/>
              </a:rPr>
              <a:t> </a:t>
            </a:r>
            <a:r>
              <a:rPr lang="zh-CN" altLang="en-US" sz="3600" dirty="0">
                <a:sym typeface="+mn-lt"/>
              </a:rPr>
              <a:t>培训和演练</a:t>
            </a:r>
            <a:endParaRPr lang="zh-CN" altLang="en-US" sz="3600" dirty="0">
              <a:sym typeface="+mn-lt"/>
            </a:endParaRPr>
          </a:p>
        </p:txBody>
      </p:sp>
    </p:spTree>
    <p:custDataLst>
      <p:tags r:id="rId6"/>
    </p:custData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68" name="图片 67"/>
          <p:cNvPicPr>
            <a:picLocks noChangeAspect="1"/>
          </p:cNvPicPr>
          <p:nvPr/>
        </p:nvPicPr>
        <p:blipFill>
          <a:blip r:embed="rId1"/>
          <a:stretch>
            <a:fillRect/>
          </a:stretch>
        </p:blipFill>
        <p:spPr>
          <a:xfrm>
            <a:off x="4020185" y="51435"/>
            <a:ext cx="6752590" cy="6763385"/>
          </a:xfrm>
          <a:prstGeom prst="rect">
            <a:avLst/>
          </a:prstGeom>
        </p:spPr>
      </p:pic>
      <p:sp>
        <p:nvSpPr>
          <p:cNvPr id="69" name="文本框 68"/>
          <p:cNvSpPr txBox="1"/>
          <p:nvPr/>
        </p:nvSpPr>
        <p:spPr>
          <a:xfrm>
            <a:off x="1504950" y="918210"/>
            <a:ext cx="1751965" cy="4723130"/>
          </a:xfrm>
          <a:prstGeom prst="rect">
            <a:avLst/>
          </a:prstGeom>
          <a:noFill/>
        </p:spPr>
        <p:txBody>
          <a:bodyPr vert="eaVert" wrap="square" rtlCol="0">
            <a:spAutoFit/>
          </a:bodyPr>
          <a:p>
            <a:pPr algn="ctr">
              <a:lnSpc>
                <a:spcPct val="150000"/>
              </a:lnSpc>
              <a:spcBef>
                <a:spcPts val="0"/>
              </a:spcBef>
              <a:spcAft>
                <a:spcPts val="0"/>
              </a:spcAft>
            </a:pPr>
            <a:r>
              <a:rPr lang="zh-CN" altLang="en-US" sz="3600">
                <a:solidFill>
                  <a:schemeClr val="accent1"/>
                </a:solidFill>
                <a:effectLst>
                  <a:outerShdw blurRad="38100" dist="25400" dir="5400000" algn="ctr" rotWithShape="0">
                    <a:srgbClr val="6E747A">
                      <a:alpha val="43000"/>
                    </a:srgbClr>
                  </a:outerShdw>
                </a:effectLst>
              </a:rPr>
              <a:t>应急处置流程图</a:t>
            </a:r>
            <a:endParaRPr lang="zh-CN" altLang="en-US" sz="2400">
              <a:solidFill>
                <a:schemeClr val="accent1"/>
              </a:solidFill>
              <a:effectLst>
                <a:outerShdw blurRad="38100" dist="25400" dir="5400000" algn="ctr" rotWithShape="0">
                  <a:srgbClr val="6E747A">
                    <a:alpha val="43000"/>
                  </a:srgbClr>
                </a:outerShdw>
              </a:effectLst>
            </a:endParaRPr>
          </a:p>
          <a:p>
            <a:pPr algn="ctr">
              <a:lnSpc>
                <a:spcPct val="200000"/>
              </a:lnSpc>
              <a:spcBef>
                <a:spcPts val="0"/>
              </a:spcBef>
              <a:spcAft>
                <a:spcPts val="0"/>
              </a:spcAft>
            </a:pPr>
            <a:r>
              <a:rPr lang="zh-CN" altLang="en-US" sz="2400">
                <a:sym typeface="+mn-ea"/>
              </a:rPr>
              <a:t>长治市屯留区突发重大动物疫情</a:t>
            </a:r>
            <a:endParaRPr lang="zh-CN" altLang="en-US" sz="2400">
              <a:sym typeface="+mn-ea"/>
            </a:endParaRPr>
          </a:p>
        </p:txBody>
      </p:sp>
    </p:spTree>
    <p:custDataLst>
      <p:tags r:id="rId2"/>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custDataLst>
              <p:tags r:id="rId1"/>
            </p:custDataLst>
          </p:nvPr>
        </p:nvSpPr>
        <p:spPr>
          <a:xfrm>
            <a:off x="5848733" y="2181976"/>
            <a:ext cx="655949" cy="1107996"/>
          </a:xfrm>
          <a:prstGeom prst="rect">
            <a:avLst/>
          </a:prstGeom>
          <a:noFill/>
        </p:spPr>
        <p:txBody>
          <a:bodyPr wrap="square" rtlCol="0">
            <a:normAutofit/>
          </a:bodyPr>
          <a:lstStyle/>
          <a:p>
            <a:r>
              <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1</a:t>
            </a:r>
            <a:endPar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
        <p:nvSpPr>
          <p:cNvPr id="5" name="文本框 4"/>
          <p:cNvSpPr txBox="1"/>
          <p:nvPr>
            <p:custDataLst>
              <p:tags r:id="rId2"/>
            </p:custDataLst>
          </p:nvPr>
        </p:nvSpPr>
        <p:spPr>
          <a:xfrm>
            <a:off x="5577367" y="1958149"/>
            <a:ext cx="1427629" cy="306705"/>
          </a:xfrm>
          <a:prstGeom prst="rect">
            <a:avLst/>
          </a:prstGeom>
          <a:noFill/>
        </p:spPr>
        <p:txBody>
          <a:bodyPr wrap="square" rtlCol="0">
            <a:normAutofit/>
          </a:bodyPr>
          <a:lstStyle/>
          <a:p>
            <a:pPr algn="ctr"/>
            <a:r>
              <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sym typeface="+mn-ea"/>
              </a:rPr>
              <a:t>ONE</a:t>
            </a:r>
            <a:endPar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6" name="文本占位符 5"/>
          <p:cNvSpPr/>
          <p:nvPr>
            <p:ph type="body" idx="1"/>
          </p:nvPr>
        </p:nvSpPr>
        <p:spPr>
          <a:xfrm>
            <a:off x="546100" y="4262755"/>
            <a:ext cx="11170285" cy="1666240"/>
          </a:xfrm>
        </p:spPr>
        <p:txBody>
          <a:bodyPr>
            <a:noAutofit/>
          </a:bodyPr>
          <a:p>
            <a:pPr indent="698500" algn="l">
              <a:extLst>
                <a:ext uri="{35155182-B16C-46BC-9424-99874614C6A1}">
                  <wpsdc:indentchars xmlns:wpsdc="http://www.wps.cn/officeDocument/2017/drawingmlCustomData" val="200" checksum="1156530171"/>
                </a:ext>
              </a:extLst>
            </a:pPr>
            <a:r>
              <a:rPr sz="2600" dirty="0">
                <a:sym typeface="Arial" panose="020B0604020202020204" pitchFamily="34" charset="0"/>
              </a:rPr>
              <a:t>坚持</a:t>
            </a:r>
            <a:r>
              <a:rPr sz="2600" b="1" dirty="0">
                <a:ln/>
                <a:solidFill>
                  <a:schemeClr val="accent1"/>
                </a:solidFill>
                <a:effectLst>
                  <a:outerShdw blurRad="38100" dist="25400" dir="5400000" algn="ctr" rotWithShape="0">
                    <a:srgbClr val="6E747A">
                      <a:alpha val="43000"/>
                    </a:srgbClr>
                  </a:outerShdw>
                </a:effectLst>
                <a:sym typeface="Arial" panose="020B0604020202020204" pitchFamily="34" charset="0"/>
              </a:rPr>
              <a:t>统一领导、属地管理、协调联动、分级负责、预防为主、群防群控</a:t>
            </a:r>
            <a:r>
              <a:rPr sz="2600" dirty="0">
                <a:sym typeface="Arial" panose="020B0604020202020204" pitchFamily="34" charset="0"/>
              </a:rPr>
              <a:t>的原则。</a:t>
            </a:r>
            <a:endParaRPr sz="2600" dirty="0">
              <a:sym typeface="Arial" panose="020B0604020202020204" pitchFamily="34" charset="0"/>
            </a:endParaRPr>
          </a:p>
          <a:p>
            <a:pPr indent="546100" algn="l">
              <a:extLst>
                <a:ext uri="{35155182-B16C-46BC-9424-99874614C6A1}">
                  <wpsdc:indentchars xmlns:wpsdc="http://www.wps.cn/officeDocument/2017/drawingmlCustomData" val="200" checksum="1164949499"/>
                </a:ext>
              </a:extLst>
            </a:pPr>
            <a:r>
              <a:rPr dirty="0">
                <a:sym typeface="Arial" panose="020B0604020202020204" pitchFamily="34" charset="0"/>
              </a:rPr>
              <a:t>本预案适用于长治市屯留区行政区域内突发重大动物疫情的应急处置工作。</a:t>
            </a:r>
            <a:endParaRPr lang="zh-CN" altLang="en-US" sz="2600" dirty="0">
              <a:sym typeface="Arial" panose="020B0604020202020204" pitchFamily="34" charset="0"/>
            </a:endParaRPr>
          </a:p>
          <a:p>
            <a:pPr indent="622300" algn="l">
              <a:extLst>
                <a:ext uri="{35155182-B16C-46BC-9424-99874614C6A1}">
                  <wpsdc:indentchars xmlns:wpsdc="http://www.wps.cn/officeDocument/2017/drawingmlCustomData" val="200" checksum="3772118228"/>
                </a:ext>
              </a:extLst>
            </a:pPr>
            <a:endParaRPr lang="zh-CN" altLang="en-US" sz="2300" dirty="0">
              <a:sym typeface="Arial" panose="020B0604020202020204" pitchFamily="34" charset="0"/>
            </a:endParaRPr>
          </a:p>
        </p:txBody>
      </p:sp>
      <p:sp>
        <p:nvSpPr>
          <p:cNvPr id="7" name="标题 6"/>
          <p:cNvSpPr>
            <a:spLocks noGrp="1"/>
          </p:cNvSpPr>
          <p:nvPr>
            <p:ph type="title"/>
            <p:custDataLst>
              <p:tags r:id="rId3"/>
            </p:custDataLst>
          </p:nvPr>
        </p:nvSpPr>
        <p:spPr>
          <a:xfrm>
            <a:off x="3500755" y="3238500"/>
            <a:ext cx="5173980" cy="740410"/>
          </a:xfrm>
        </p:spPr>
        <p:txBody>
          <a:bodyPr/>
          <a:p>
            <a:r>
              <a:rPr lang="zh-CN" altLang="en-US" sz="3600" dirty="0">
                <a:sym typeface="+mn-lt"/>
              </a:rPr>
              <a:t>工作原则及适用范围</a:t>
            </a:r>
            <a:endParaRPr lang="zh-CN" altLang="en-US" sz="3600" dirty="0">
              <a:sym typeface="+mn-lt"/>
            </a:endParaRPr>
          </a:p>
        </p:txBody>
      </p:sp>
      <p:sp>
        <p:nvSpPr>
          <p:cNvPr id="2" name="文本框 1"/>
          <p:cNvSpPr txBox="1"/>
          <p:nvPr>
            <p:custDataLst>
              <p:tags r:id="rId4"/>
            </p:custDataLst>
          </p:nvPr>
        </p:nvSpPr>
        <p:spPr>
          <a:xfrm>
            <a:off x="5848985" y="2181860"/>
            <a:ext cx="3121025" cy="1108075"/>
          </a:xfrm>
          <a:prstGeom prst="rect">
            <a:avLst/>
          </a:prstGeom>
          <a:noFill/>
        </p:spPr>
        <p:txBody>
          <a:bodyPr wrap="square" rtlCol="0">
            <a:normAutofit/>
          </a:bodyPr>
          <a:lstStyle/>
          <a:p>
            <a:r>
              <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1  </a:t>
            </a:r>
            <a:r>
              <a:rPr lang="zh-CN" altLang="en-US" sz="4000" b="1" spc="300" dirty="0">
                <a:solidFill>
                  <a:schemeClr val="tx1">
                    <a:lumMod val="85000"/>
                    <a:lumOff val="15000"/>
                  </a:schemeClr>
                </a:solidFill>
                <a:uFillTx/>
                <a:latin typeface="Arial" panose="020B0604020202020204" pitchFamily="34" charset="0"/>
                <a:ea typeface="汉仪旗黑-85S" panose="00020600040101010101" pitchFamily="18" charset="-122"/>
                <a:cs typeface="+mj-cs"/>
              </a:rPr>
              <a:t>总 则</a:t>
            </a:r>
            <a:endParaRPr lang="zh-CN" altLang="en-US" sz="50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Tree>
    <p:custDataLst>
      <p:tags r:id="rId5"/>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custDataLst>
              <p:tags r:id="rId1"/>
            </p:custDataLst>
          </p:nvPr>
        </p:nvSpPr>
        <p:spPr>
          <a:xfrm>
            <a:off x="5848733" y="2181976"/>
            <a:ext cx="655949" cy="1107996"/>
          </a:xfrm>
          <a:prstGeom prst="rect">
            <a:avLst/>
          </a:prstGeom>
          <a:noFill/>
        </p:spPr>
        <p:txBody>
          <a:bodyPr wrap="square" rtlCol="0">
            <a:normAutofit/>
          </a:bodyPr>
          <a:lstStyle/>
          <a:p>
            <a:r>
              <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2</a:t>
            </a:r>
            <a:endPar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
        <p:nvSpPr>
          <p:cNvPr id="2" name="标题 1"/>
          <p:cNvSpPr>
            <a:spLocks noGrp="1"/>
          </p:cNvSpPr>
          <p:nvPr>
            <p:ph type="title"/>
            <p:custDataLst>
              <p:tags r:id="rId2"/>
            </p:custDataLst>
          </p:nvPr>
        </p:nvSpPr>
        <p:spPr>
          <a:xfrm>
            <a:off x="6865620" y="2259330"/>
            <a:ext cx="3686810" cy="740410"/>
          </a:xfrm>
        </p:spPr>
        <p:txBody>
          <a:bodyPr>
            <a:normAutofit/>
          </a:bodyPr>
          <a:lstStyle/>
          <a:p>
            <a:r>
              <a:rPr lang="zh-CN" altLang="en-US" dirty="0">
                <a:sym typeface="+mn-lt"/>
              </a:rPr>
              <a:t> 应急指挥体系</a:t>
            </a:r>
            <a:endParaRPr lang="zh-CN" altLang="en-US" dirty="0">
              <a:sym typeface="+mn-lt"/>
            </a:endParaRPr>
          </a:p>
        </p:txBody>
      </p:sp>
      <p:sp>
        <p:nvSpPr>
          <p:cNvPr id="3" name="文本占位符 2"/>
          <p:cNvSpPr>
            <a:spLocks noGrp="1"/>
          </p:cNvSpPr>
          <p:nvPr>
            <p:ph type="body" idx="1"/>
            <p:custDataLst>
              <p:tags r:id="rId3"/>
            </p:custDataLst>
          </p:nvPr>
        </p:nvSpPr>
        <p:spPr>
          <a:xfrm>
            <a:off x="727075" y="3711575"/>
            <a:ext cx="10666095" cy="2664460"/>
          </a:xfrm>
        </p:spPr>
        <p:txBody>
          <a:bodyPr>
            <a:noAutofit/>
          </a:bodyPr>
          <a:lstStyle/>
          <a:p>
            <a:pPr indent="444500" algn="l">
              <a:lnSpc>
                <a:spcPct val="150000"/>
              </a:lnSpc>
              <a:spcBef>
                <a:spcPts val="0"/>
              </a:spcBef>
              <a:spcAft>
                <a:spcPts val="1000"/>
              </a:spcAft>
              <a:extLst>
                <a:ext uri="{35155182-B16C-46BC-9424-99874614C6A1}">
                  <wpsdc:indentchars xmlns:wpsdc="http://www.wps.cn/officeDocument/2017/drawingmlCustomData" val="200" checksum="909944644"/>
                </a:ext>
              </a:extLst>
            </a:pPr>
            <a:r>
              <a:rPr lang="zh-CN" altLang="en-US" sz="1600" dirty="0">
                <a:sym typeface="Arial" panose="020B0604020202020204" pitchFamily="34" charset="0"/>
              </a:rPr>
              <a:t>区政府成立区突发重大动物疫情指挥部 (以下简称“区指挥部”)，由突发重大动物疫情指挥部及其办公室组成。</a:t>
            </a:r>
            <a:endParaRPr lang="zh-CN" altLang="en-US" sz="1600" dirty="0">
              <a:sym typeface="Arial" panose="020B0604020202020204" pitchFamily="34" charset="0"/>
            </a:endParaRPr>
          </a:p>
          <a:p>
            <a:pPr indent="444500" algn="l">
              <a:lnSpc>
                <a:spcPct val="150000"/>
              </a:lnSpc>
              <a:spcBef>
                <a:spcPts val="0"/>
              </a:spcBef>
              <a:spcAft>
                <a:spcPts val="1000"/>
              </a:spcAft>
              <a:extLst>
                <a:ext uri="{35155182-B16C-46BC-9424-99874614C6A1}">
                  <wpsdc:indentchars xmlns:wpsdc="http://www.wps.cn/officeDocument/2017/drawingmlCustomData" val="200" checksum="909944644"/>
                </a:ext>
              </a:extLst>
            </a:pPr>
            <a:r>
              <a:rPr lang="zh-CN" altLang="en-US" sz="1600" b="1" dirty="0">
                <a:solidFill>
                  <a:schemeClr val="tx1"/>
                </a:solidFill>
                <a:sym typeface="Arial" panose="020B0604020202020204" pitchFamily="34" charset="0"/>
              </a:rPr>
              <a:t>区指挥部</a:t>
            </a:r>
            <a:endParaRPr lang="zh-CN" altLang="en-US" sz="1600" b="1" dirty="0">
              <a:solidFill>
                <a:schemeClr val="tx1"/>
              </a:solidFill>
              <a:sym typeface="Arial" panose="020B0604020202020204" pitchFamily="34" charset="0"/>
            </a:endParaRPr>
          </a:p>
          <a:p>
            <a:pPr indent="444500" algn="l">
              <a:lnSpc>
                <a:spcPct val="150000"/>
              </a:lnSpc>
              <a:spcBef>
                <a:spcPts val="0"/>
              </a:spcBef>
              <a:spcAft>
                <a:spcPts val="1000"/>
              </a:spcAft>
              <a:extLst>
                <a:ext uri="{35155182-B16C-46BC-9424-99874614C6A1}">
                  <wpsdc:indentchars xmlns:wpsdc="http://www.wps.cn/officeDocument/2017/drawingmlCustomData" val="200" checksum="909944644"/>
                </a:ext>
              </a:extLst>
            </a:pPr>
            <a:r>
              <a:rPr lang="zh-CN" altLang="en-US" sz="1600" dirty="0">
                <a:sym typeface="Arial" panose="020B0604020202020204" pitchFamily="34" charset="0"/>
              </a:rPr>
              <a:t>指 挥 长：区政府分管农业农村工作的副区长。</a:t>
            </a:r>
            <a:endParaRPr lang="zh-CN" altLang="en-US" sz="1600" dirty="0">
              <a:sym typeface="Arial" panose="020B0604020202020204" pitchFamily="34" charset="0"/>
            </a:endParaRPr>
          </a:p>
          <a:p>
            <a:pPr indent="444500" algn="l">
              <a:lnSpc>
                <a:spcPct val="150000"/>
              </a:lnSpc>
              <a:spcBef>
                <a:spcPts val="0"/>
              </a:spcBef>
              <a:spcAft>
                <a:spcPts val="1000"/>
              </a:spcAft>
              <a:extLst>
                <a:ext uri="{35155182-B16C-46BC-9424-99874614C6A1}">
                  <wpsdc:indentchars xmlns:wpsdc="http://www.wps.cn/officeDocument/2017/drawingmlCustomData" val="200" checksum="909944644"/>
                </a:ext>
              </a:extLst>
            </a:pPr>
            <a:r>
              <a:rPr lang="zh-CN" altLang="en-US" sz="1600" dirty="0">
                <a:sym typeface="Arial" panose="020B0604020202020204" pitchFamily="34" charset="0"/>
              </a:rPr>
              <a:t>副指挥长：区政府办公室副主任、区农业农村局局长、区应急管理局局长、区人民武装部副部长、区畜牧兽医综合服务中心主任。</a:t>
            </a:r>
            <a:endParaRPr lang="zh-CN" altLang="en-US" sz="1600" dirty="0">
              <a:sym typeface="Arial" panose="020B0604020202020204" pitchFamily="34" charset="0"/>
            </a:endParaRPr>
          </a:p>
          <a:p>
            <a:pPr indent="495300" algn="l">
              <a:lnSpc>
                <a:spcPct val="150000"/>
              </a:lnSpc>
              <a:spcBef>
                <a:spcPts val="0"/>
              </a:spcBef>
              <a:spcAft>
                <a:spcPts val="1000"/>
              </a:spcAft>
              <a:extLst>
                <a:ext uri="{35155182-B16C-46BC-9424-99874614C6A1}">
                  <wpsdc:indentchars xmlns:wpsdc="http://www.wps.cn/officeDocument/2017/drawingmlCustomData" val="200" checksum="1284436320"/>
                </a:ext>
              </a:extLst>
            </a:pPr>
            <a:endParaRPr lang="zh-CN" altLang="en-US" sz="1800" dirty="0">
              <a:sym typeface="Arial" panose="020B0604020202020204" pitchFamily="34" charset="0"/>
            </a:endParaRPr>
          </a:p>
          <a:p>
            <a:pPr indent="495300" algn="l">
              <a:lnSpc>
                <a:spcPct val="100000"/>
              </a:lnSpc>
              <a:spcBef>
                <a:spcPts val="0"/>
              </a:spcBef>
              <a:spcAft>
                <a:spcPts val="1000"/>
              </a:spcAft>
              <a:extLst>
                <a:ext uri="{35155182-B16C-46BC-9424-99874614C6A1}">
                  <wpsdc:indentchars xmlns:wpsdc="http://www.wps.cn/officeDocument/2017/drawingmlCustomData" val="200" checksum="1284436320"/>
                </a:ext>
              </a:extLst>
            </a:pPr>
            <a:endParaRPr lang="zh-CN" altLang="en-US" sz="1800" dirty="0">
              <a:sym typeface="Arial" panose="020B0604020202020204" pitchFamily="34" charset="0"/>
            </a:endParaRPr>
          </a:p>
        </p:txBody>
      </p:sp>
      <p:sp>
        <p:nvSpPr>
          <p:cNvPr id="5" name="文本框 4"/>
          <p:cNvSpPr txBox="1"/>
          <p:nvPr>
            <p:custDataLst>
              <p:tags r:id="rId4"/>
            </p:custDataLst>
          </p:nvPr>
        </p:nvSpPr>
        <p:spPr>
          <a:xfrm>
            <a:off x="5577367" y="1958149"/>
            <a:ext cx="1427629" cy="306705"/>
          </a:xfrm>
          <a:prstGeom prst="rect">
            <a:avLst/>
          </a:prstGeom>
          <a:noFill/>
        </p:spPr>
        <p:txBody>
          <a:bodyPr wrap="square" rtlCol="0">
            <a:normAutofit/>
          </a:bodyPr>
          <a:lstStyle/>
          <a:p>
            <a:pPr algn="ctr"/>
            <a:r>
              <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rPr>
              <a:t>TWO</a:t>
            </a:r>
            <a:endPar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endParaRPr>
          </a:p>
        </p:txBody>
      </p:sp>
    </p:spTree>
    <p:custDataLst>
      <p:tags r:id="rId5"/>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custDataLst>
              <p:tags r:id="rId1"/>
            </p:custDataLst>
          </p:nvPr>
        </p:nvSpPr>
        <p:spPr>
          <a:xfrm>
            <a:off x="5848733" y="2181976"/>
            <a:ext cx="655949" cy="1107996"/>
          </a:xfrm>
          <a:prstGeom prst="rect">
            <a:avLst/>
          </a:prstGeom>
          <a:noFill/>
        </p:spPr>
        <p:txBody>
          <a:bodyPr wrap="square" rtlCol="0">
            <a:normAutofit/>
          </a:bodyPr>
          <a:lstStyle/>
          <a:p>
            <a:r>
              <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2</a:t>
            </a:r>
            <a:endPar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
        <p:nvSpPr>
          <p:cNvPr id="2" name="标题 1"/>
          <p:cNvSpPr>
            <a:spLocks noGrp="1"/>
          </p:cNvSpPr>
          <p:nvPr>
            <p:ph type="title"/>
            <p:custDataLst>
              <p:tags r:id="rId2"/>
            </p:custDataLst>
          </p:nvPr>
        </p:nvSpPr>
        <p:spPr>
          <a:xfrm>
            <a:off x="6865620" y="2259330"/>
            <a:ext cx="3686810" cy="740410"/>
          </a:xfrm>
        </p:spPr>
        <p:txBody>
          <a:bodyPr>
            <a:normAutofit/>
          </a:bodyPr>
          <a:lstStyle/>
          <a:p>
            <a:r>
              <a:rPr lang="zh-CN" altLang="en-US" dirty="0">
                <a:sym typeface="+mn-lt"/>
              </a:rPr>
              <a:t> 应急指挥体系</a:t>
            </a:r>
            <a:endParaRPr lang="zh-CN" altLang="en-US" dirty="0">
              <a:sym typeface="+mn-lt"/>
            </a:endParaRPr>
          </a:p>
        </p:txBody>
      </p:sp>
      <p:sp>
        <p:nvSpPr>
          <p:cNvPr id="3" name="文本占位符 2"/>
          <p:cNvSpPr>
            <a:spLocks noGrp="1"/>
          </p:cNvSpPr>
          <p:nvPr>
            <p:ph type="body" idx="1"/>
            <p:custDataLst>
              <p:tags r:id="rId3"/>
            </p:custDataLst>
          </p:nvPr>
        </p:nvSpPr>
        <p:spPr>
          <a:xfrm>
            <a:off x="507365" y="3475990"/>
            <a:ext cx="11224260" cy="2554605"/>
          </a:xfrm>
        </p:spPr>
        <p:txBody>
          <a:bodyPr>
            <a:noAutofit/>
          </a:bodyPr>
          <a:lstStyle/>
          <a:p>
            <a:pPr indent="444500" algn="l">
              <a:lnSpc>
                <a:spcPct val="120000"/>
              </a:lnSpc>
              <a:spcBef>
                <a:spcPts val="0"/>
              </a:spcBef>
              <a:spcAft>
                <a:spcPts val="1000"/>
              </a:spcAft>
              <a:extLst>
                <a:ext uri="{35155182-B16C-46BC-9424-99874614C6A1}">
                  <wpsdc:indentchars xmlns:wpsdc="http://www.wps.cn/officeDocument/2017/drawingmlCustomData" val="200" checksum="909944644"/>
                </a:ext>
              </a:extLst>
            </a:pPr>
            <a:r>
              <a:rPr lang="zh-CN" altLang="en-US" sz="1600" b="1" dirty="0">
                <a:solidFill>
                  <a:schemeClr val="tx1"/>
                </a:solidFill>
                <a:sym typeface="Arial" panose="020B0604020202020204" pitchFamily="34" charset="0"/>
              </a:rPr>
              <a:t>区指挥部</a:t>
            </a:r>
            <a:endParaRPr lang="zh-CN" altLang="en-US" sz="1600" dirty="0">
              <a:solidFill>
                <a:srgbClr val="FF0000"/>
              </a:solidFill>
              <a:sym typeface="Arial" panose="020B0604020202020204" pitchFamily="34" charset="0"/>
            </a:endParaRPr>
          </a:p>
          <a:p>
            <a:pPr indent="444500" algn="l">
              <a:lnSpc>
                <a:spcPct val="120000"/>
              </a:lnSpc>
              <a:spcBef>
                <a:spcPts val="0"/>
              </a:spcBef>
              <a:spcAft>
                <a:spcPts val="1000"/>
              </a:spcAft>
              <a:extLst>
                <a:ext uri="{35155182-B16C-46BC-9424-99874614C6A1}">
                  <wpsdc:indentchars xmlns:wpsdc="http://www.wps.cn/officeDocument/2017/drawingmlCustomData" val="200" checksum="909944644"/>
                </a:ext>
              </a:extLst>
            </a:pPr>
            <a:r>
              <a:rPr lang="zh-CN" altLang="en-US" sz="1600" dirty="0">
                <a:sym typeface="Arial" panose="020B0604020202020204" pitchFamily="34" charset="0"/>
              </a:rPr>
              <a:t>成员：区委宣传部、区发展改革和科学技术局、区公安分局、区财政局、区人力资源和社会保障局、区林业局、区生态环境分局、区交通运输局、区农业农村局、区畜牧兽医综合服务中心、区卫生健康和体育局、区应急管理局、区市场监督管理局、长治市城市管理综合行政执法队屯留大队、中国邮政屯留区分公司、国家金融监管总局长治监管分局屯留监管组、区人民武装部等有关单位分管负责人。根据疫情处置实际情况，指挥长可抽调区直相关单位分管负责人为成员。</a:t>
            </a:r>
            <a:endParaRPr lang="zh-CN" altLang="en-US" sz="1600" dirty="0">
              <a:sym typeface="Arial" panose="020B0604020202020204" pitchFamily="34" charset="0"/>
            </a:endParaRPr>
          </a:p>
          <a:p>
            <a:pPr indent="444500" algn="l">
              <a:lnSpc>
                <a:spcPct val="120000"/>
              </a:lnSpc>
              <a:spcBef>
                <a:spcPts val="0"/>
              </a:spcBef>
              <a:spcAft>
                <a:spcPts val="1000"/>
              </a:spcAft>
              <a:extLst>
                <a:ext uri="{35155182-B16C-46BC-9424-99874614C6A1}">
                  <wpsdc:indentchars xmlns:wpsdc="http://www.wps.cn/officeDocument/2017/drawingmlCustomData" val="200" checksum="909944644"/>
                </a:ext>
              </a:extLst>
            </a:pPr>
            <a:r>
              <a:rPr lang="zh-CN" altLang="en-US" sz="1600" dirty="0">
                <a:sym typeface="Arial" panose="020B0604020202020204" pitchFamily="34" charset="0"/>
              </a:rPr>
              <a:t>区指挥部办公室设在区畜牧兽医综合服务中心，区农业农村局局长兼任办公室主任、区畜牧兽医综合服务中心主任兼任办公室副主任。</a:t>
            </a:r>
            <a:endParaRPr lang="zh-CN" altLang="en-US" sz="1800" dirty="0">
              <a:sym typeface="Arial" panose="020B0604020202020204" pitchFamily="34" charset="0"/>
            </a:endParaRPr>
          </a:p>
          <a:p>
            <a:pPr indent="495300" algn="l">
              <a:lnSpc>
                <a:spcPct val="100000"/>
              </a:lnSpc>
              <a:spcBef>
                <a:spcPts val="0"/>
              </a:spcBef>
              <a:spcAft>
                <a:spcPts val="1000"/>
              </a:spcAft>
              <a:extLst>
                <a:ext uri="{35155182-B16C-46BC-9424-99874614C6A1}">
                  <wpsdc:indentchars xmlns:wpsdc="http://www.wps.cn/officeDocument/2017/drawingmlCustomData" val="200" checksum="1284436320"/>
                </a:ext>
              </a:extLst>
            </a:pPr>
            <a:endParaRPr lang="zh-CN" altLang="en-US" sz="1800" dirty="0">
              <a:sym typeface="Arial" panose="020B0604020202020204" pitchFamily="34" charset="0"/>
            </a:endParaRPr>
          </a:p>
        </p:txBody>
      </p:sp>
      <p:sp>
        <p:nvSpPr>
          <p:cNvPr id="5" name="文本框 4"/>
          <p:cNvSpPr txBox="1"/>
          <p:nvPr>
            <p:custDataLst>
              <p:tags r:id="rId4"/>
            </p:custDataLst>
          </p:nvPr>
        </p:nvSpPr>
        <p:spPr>
          <a:xfrm>
            <a:off x="5577367" y="1958149"/>
            <a:ext cx="1427629" cy="306705"/>
          </a:xfrm>
          <a:prstGeom prst="rect">
            <a:avLst/>
          </a:prstGeom>
          <a:noFill/>
        </p:spPr>
        <p:txBody>
          <a:bodyPr wrap="square" rtlCol="0">
            <a:normAutofit/>
          </a:bodyPr>
          <a:lstStyle/>
          <a:p>
            <a:pPr algn="ctr"/>
            <a:r>
              <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rPr>
              <a:t>TWO</a:t>
            </a:r>
            <a:endPar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endParaRPr>
          </a:p>
        </p:txBody>
      </p:sp>
    </p:spTree>
    <p:custDataLst>
      <p:tags r:id="rId5"/>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custDataLst>
              <p:tags r:id="rId1"/>
            </p:custDataLst>
          </p:nvPr>
        </p:nvSpPr>
        <p:spPr>
          <a:xfrm>
            <a:off x="5848733" y="2181976"/>
            <a:ext cx="655949" cy="1107996"/>
          </a:xfrm>
          <a:prstGeom prst="rect">
            <a:avLst/>
          </a:prstGeom>
          <a:noFill/>
        </p:spPr>
        <p:txBody>
          <a:bodyPr wrap="square" rtlCol="0">
            <a:normAutofit/>
          </a:bodyPr>
          <a:lstStyle/>
          <a:p>
            <a:r>
              <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2</a:t>
            </a:r>
            <a:endPar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
        <p:nvSpPr>
          <p:cNvPr id="2" name="标题 1"/>
          <p:cNvSpPr>
            <a:spLocks noGrp="1"/>
          </p:cNvSpPr>
          <p:nvPr>
            <p:ph type="title"/>
            <p:custDataLst>
              <p:tags r:id="rId2"/>
            </p:custDataLst>
          </p:nvPr>
        </p:nvSpPr>
        <p:spPr>
          <a:xfrm>
            <a:off x="6865620" y="2259330"/>
            <a:ext cx="3686810" cy="740410"/>
          </a:xfrm>
        </p:spPr>
        <p:txBody>
          <a:bodyPr>
            <a:normAutofit/>
          </a:bodyPr>
          <a:lstStyle/>
          <a:p>
            <a:r>
              <a:rPr lang="zh-CN" altLang="en-US" dirty="0">
                <a:sym typeface="+mn-lt"/>
              </a:rPr>
              <a:t> 应急指挥体系</a:t>
            </a:r>
            <a:endParaRPr lang="zh-CN" altLang="en-US" dirty="0">
              <a:sym typeface="+mn-lt"/>
            </a:endParaRPr>
          </a:p>
        </p:txBody>
      </p:sp>
      <p:sp>
        <p:nvSpPr>
          <p:cNvPr id="3" name="文本占位符 2"/>
          <p:cNvSpPr>
            <a:spLocks noGrp="1"/>
          </p:cNvSpPr>
          <p:nvPr>
            <p:ph type="body" idx="1"/>
            <p:custDataLst>
              <p:tags r:id="rId3"/>
            </p:custDataLst>
          </p:nvPr>
        </p:nvSpPr>
        <p:spPr>
          <a:xfrm>
            <a:off x="734695" y="3577590"/>
            <a:ext cx="10421620" cy="1884680"/>
          </a:xfrm>
        </p:spPr>
        <p:txBody>
          <a:bodyPr>
            <a:noAutofit/>
          </a:bodyPr>
          <a:lstStyle/>
          <a:p>
            <a:pPr indent="546100" algn="l">
              <a:lnSpc>
                <a:spcPct val="150000"/>
              </a:lnSpc>
              <a:spcBef>
                <a:spcPts val="0"/>
              </a:spcBef>
              <a:spcAft>
                <a:spcPts val="1000"/>
              </a:spcAft>
              <a:extLst>
                <a:ext uri="{35155182-B16C-46BC-9424-99874614C6A1}">
                  <wpsdc:indentchars xmlns:wpsdc="http://www.wps.cn/officeDocument/2017/drawingmlCustomData" val="200" checksum="1164949499"/>
                </a:ext>
              </a:extLst>
            </a:pPr>
            <a:r>
              <a:rPr lang="zh-CN" altLang="en-US" b="1" dirty="0">
                <a:solidFill>
                  <a:schemeClr val="tx1"/>
                </a:solidFill>
                <a:sym typeface="Arial" panose="020B0604020202020204" pitchFamily="34" charset="0"/>
              </a:rPr>
              <a:t>现场指挥部</a:t>
            </a:r>
            <a:endParaRPr lang="zh-CN" altLang="en-US" dirty="0">
              <a:solidFill>
                <a:srgbClr val="FF0000"/>
              </a:solidFill>
              <a:sym typeface="Arial" panose="020B0604020202020204" pitchFamily="34" charset="0"/>
            </a:endParaRPr>
          </a:p>
          <a:p>
            <a:pPr indent="546100" algn="just">
              <a:lnSpc>
                <a:spcPct val="150000"/>
              </a:lnSpc>
              <a:spcBef>
                <a:spcPts val="0"/>
              </a:spcBef>
              <a:spcAft>
                <a:spcPts val="1000"/>
              </a:spcAft>
              <a:extLst>
                <a:ext uri="{35155182-B16C-46BC-9424-99874614C6A1}">
                  <wpsdc:indentchars xmlns:wpsdc="http://www.wps.cn/officeDocument/2017/drawingmlCustomData" val="200" checksum="1164949499"/>
                </a:ext>
              </a:extLst>
            </a:pPr>
            <a:r>
              <a:rPr lang="zh-CN" altLang="en-US" dirty="0">
                <a:sym typeface="Arial" panose="020B0604020202020204" pitchFamily="34" charset="0"/>
              </a:rPr>
              <a:t>区指挥部视情况成立现场指挥部，负责突发重大动物疫情的现场应急处置。现场指挥部下设6个工作小组：综合协调组、应急处置组、技术专家组、卫生防疫组、新闻报道组、治安保卫组。</a:t>
            </a:r>
            <a:endParaRPr lang="zh-CN" altLang="en-US" sz="1600" dirty="0">
              <a:sym typeface="Arial" panose="020B0604020202020204" pitchFamily="34" charset="0"/>
            </a:endParaRPr>
          </a:p>
          <a:p>
            <a:pPr indent="495300" algn="l">
              <a:lnSpc>
                <a:spcPct val="100000"/>
              </a:lnSpc>
              <a:spcBef>
                <a:spcPts val="0"/>
              </a:spcBef>
              <a:spcAft>
                <a:spcPts val="1000"/>
              </a:spcAft>
              <a:extLst>
                <a:ext uri="{35155182-B16C-46BC-9424-99874614C6A1}">
                  <wpsdc:indentchars xmlns:wpsdc="http://www.wps.cn/officeDocument/2017/drawingmlCustomData" val="200" checksum="1284436320"/>
                </a:ext>
              </a:extLst>
            </a:pPr>
            <a:endParaRPr lang="zh-CN" altLang="en-US" sz="1800" dirty="0">
              <a:sym typeface="Arial" panose="020B0604020202020204" pitchFamily="34" charset="0"/>
            </a:endParaRPr>
          </a:p>
        </p:txBody>
      </p:sp>
      <p:sp>
        <p:nvSpPr>
          <p:cNvPr id="5" name="文本框 4"/>
          <p:cNvSpPr txBox="1"/>
          <p:nvPr>
            <p:custDataLst>
              <p:tags r:id="rId4"/>
            </p:custDataLst>
          </p:nvPr>
        </p:nvSpPr>
        <p:spPr>
          <a:xfrm>
            <a:off x="5577367" y="1958149"/>
            <a:ext cx="1427629" cy="306705"/>
          </a:xfrm>
          <a:prstGeom prst="rect">
            <a:avLst/>
          </a:prstGeom>
          <a:noFill/>
        </p:spPr>
        <p:txBody>
          <a:bodyPr wrap="square" rtlCol="0">
            <a:normAutofit/>
          </a:bodyPr>
          <a:lstStyle/>
          <a:p>
            <a:pPr algn="ctr"/>
            <a:r>
              <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rPr>
              <a:t>TWO</a:t>
            </a:r>
            <a:endPar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endParaRPr>
          </a:p>
        </p:txBody>
      </p:sp>
    </p:spTree>
    <p:custDataLst>
      <p:tags r:id="rId5"/>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custDataLst>
              <p:tags r:id="rId1"/>
            </p:custDataLst>
          </p:nvPr>
        </p:nvSpPr>
        <p:spPr>
          <a:xfrm>
            <a:off x="5848733" y="2181976"/>
            <a:ext cx="655949" cy="1107996"/>
          </a:xfrm>
          <a:prstGeom prst="rect">
            <a:avLst/>
          </a:prstGeom>
          <a:noFill/>
        </p:spPr>
        <p:txBody>
          <a:bodyPr wrap="square" rtlCol="0">
            <a:normAutofit/>
          </a:bodyPr>
          <a:lstStyle/>
          <a:p>
            <a:r>
              <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3</a:t>
            </a:r>
            <a:endPar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
        <p:nvSpPr>
          <p:cNvPr id="2" name="标题 1"/>
          <p:cNvSpPr>
            <a:spLocks noGrp="1"/>
          </p:cNvSpPr>
          <p:nvPr>
            <p:ph type="title"/>
            <p:custDataLst>
              <p:tags r:id="rId2"/>
            </p:custDataLst>
          </p:nvPr>
        </p:nvSpPr>
        <p:spPr>
          <a:xfrm>
            <a:off x="6521450" y="2282825"/>
            <a:ext cx="4674870" cy="740410"/>
          </a:xfrm>
        </p:spPr>
        <p:txBody>
          <a:bodyPr>
            <a:normAutofit fontScale="90000"/>
          </a:bodyPr>
          <a:lstStyle/>
          <a:p>
            <a:r>
              <a:rPr lang="zh-CN" altLang="en-US" sz="4445" dirty="0">
                <a:sym typeface="+mn-lt"/>
              </a:rPr>
              <a:t>监测、预警与报告</a:t>
            </a:r>
            <a:endParaRPr lang="zh-CN" altLang="en-US" sz="4445" dirty="0">
              <a:sym typeface="+mn-lt"/>
            </a:endParaRPr>
          </a:p>
        </p:txBody>
      </p:sp>
      <p:sp>
        <p:nvSpPr>
          <p:cNvPr id="3" name="文本占位符 2"/>
          <p:cNvSpPr>
            <a:spLocks noGrp="1"/>
          </p:cNvSpPr>
          <p:nvPr>
            <p:ph type="body" idx="1"/>
            <p:custDataLst>
              <p:tags r:id="rId3"/>
            </p:custDataLst>
          </p:nvPr>
        </p:nvSpPr>
        <p:spPr>
          <a:xfrm>
            <a:off x="1116965" y="4156075"/>
            <a:ext cx="9817735" cy="1270635"/>
          </a:xfrm>
        </p:spPr>
        <p:txBody>
          <a:bodyPr>
            <a:normAutofit lnSpcReduction="20000"/>
          </a:bodyPr>
          <a:lstStyle/>
          <a:p>
            <a:pPr indent="546100" algn="l">
              <a:lnSpc>
                <a:spcPct val="200000"/>
              </a:lnSpc>
              <a:extLst>
                <a:ext uri="{35155182-B16C-46BC-9424-99874614C6A1}">
                  <wpsdc:indentchars xmlns:wpsdc="http://www.wps.cn/officeDocument/2017/drawingmlCustomData" val="200" checksum="1164949499"/>
                </a:ext>
              </a:extLst>
            </a:pPr>
            <a:r>
              <a:rPr lang="zh-CN" altLang="en-US" dirty="0">
                <a:sym typeface="Arial" panose="020B0604020202020204" pitchFamily="34" charset="0"/>
              </a:rPr>
              <a:t>区农业农局、卫生和健康体育</a:t>
            </a:r>
            <a:r>
              <a:rPr lang="zh-CN" altLang="en-US" dirty="0">
                <a:sym typeface="Arial" panose="020B0604020202020204" pitchFamily="34" charset="0"/>
              </a:rPr>
              <a:t>局</a:t>
            </a:r>
            <a:r>
              <a:rPr lang="zh-CN" altLang="en-US" dirty="0">
                <a:sym typeface="Arial" panose="020B0604020202020204" pitchFamily="34" charset="0"/>
              </a:rPr>
              <a:t>等有关部门建立突发重大动物疫情监测、报告网络体系。按照有关规定，结合本区实际，组织开展动物疫病的监测工作。</a:t>
            </a:r>
            <a:endParaRPr lang="zh-CN" altLang="en-US" dirty="0">
              <a:sym typeface="Arial" panose="020B0604020202020204" pitchFamily="34" charset="0"/>
            </a:endParaRPr>
          </a:p>
        </p:txBody>
      </p:sp>
      <p:sp>
        <p:nvSpPr>
          <p:cNvPr id="5" name="文本框 4"/>
          <p:cNvSpPr txBox="1"/>
          <p:nvPr>
            <p:custDataLst>
              <p:tags r:id="rId4"/>
            </p:custDataLst>
          </p:nvPr>
        </p:nvSpPr>
        <p:spPr>
          <a:xfrm>
            <a:off x="5216525" y="1856740"/>
            <a:ext cx="2174240" cy="409575"/>
          </a:xfrm>
          <a:prstGeom prst="rect">
            <a:avLst/>
          </a:prstGeom>
          <a:noFill/>
        </p:spPr>
        <p:txBody>
          <a:bodyPr wrap="square" rtlCol="0">
            <a:normAutofit/>
          </a:bodyPr>
          <a:lstStyle/>
          <a:p>
            <a:pPr algn="ctr"/>
            <a:r>
              <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rPr>
              <a:t>THREE</a:t>
            </a:r>
            <a:endPar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4" name="标题 1"/>
          <p:cNvSpPr>
            <a:spLocks noGrp="1"/>
          </p:cNvSpPr>
          <p:nvPr>
            <p:custDataLst>
              <p:tags r:id="rId5"/>
            </p:custDataLst>
          </p:nvPr>
        </p:nvSpPr>
        <p:spPr>
          <a:xfrm>
            <a:off x="3913505" y="3290570"/>
            <a:ext cx="4413250" cy="740410"/>
          </a:xfrm>
          <a:prstGeom prst="rect">
            <a:avLst/>
          </a:prstGeom>
        </p:spPr>
        <p:txBody>
          <a:bodyPr vert="horz" lIns="90170" tIns="46990" rIns="90170" bIns="0" rtlCol="0" anchor="b" anchorCtr="0">
            <a:normAutofit/>
          </a:bodyPr>
          <a:lstStyle>
            <a:lvl1pPr algn="ctr" defTabSz="914400" rtl="0" eaLnBrk="1" fontAlgn="auto" latinLnBrk="0" hangingPunct="1">
              <a:lnSpc>
                <a:spcPct val="100000"/>
              </a:lnSpc>
              <a:spcBef>
                <a:spcPct val="0"/>
              </a:spcBef>
              <a:buNone/>
              <a:defRPr sz="40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r>
              <a:rPr lang="zh-CN" altLang="en-US" sz="3600" dirty="0">
                <a:sym typeface="+mn-lt"/>
              </a:rPr>
              <a:t>疫情监测</a:t>
            </a:r>
            <a:endParaRPr lang="zh-CN" altLang="en-US" sz="3600" dirty="0">
              <a:sym typeface="+mn-lt"/>
            </a:endParaRPr>
          </a:p>
        </p:txBody>
      </p:sp>
    </p:spTree>
    <p:custDataLst>
      <p:tags r:id="rId6"/>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custDataLst>
              <p:tags r:id="rId1"/>
            </p:custDataLst>
          </p:nvPr>
        </p:nvSpPr>
        <p:spPr>
          <a:xfrm>
            <a:off x="5848733" y="2181976"/>
            <a:ext cx="655949" cy="1107996"/>
          </a:xfrm>
          <a:prstGeom prst="rect">
            <a:avLst/>
          </a:prstGeom>
          <a:noFill/>
        </p:spPr>
        <p:txBody>
          <a:bodyPr wrap="square" rtlCol="0">
            <a:normAutofit/>
          </a:bodyPr>
          <a:lstStyle/>
          <a:p>
            <a:r>
              <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3</a:t>
            </a:r>
            <a:endParaRPr lang="en-US" altLang="zh-CN" sz="6600" dirty="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
        <p:nvSpPr>
          <p:cNvPr id="2" name="标题 1"/>
          <p:cNvSpPr>
            <a:spLocks noGrp="1"/>
          </p:cNvSpPr>
          <p:nvPr>
            <p:ph type="title"/>
            <p:custDataLst>
              <p:tags r:id="rId2"/>
            </p:custDataLst>
          </p:nvPr>
        </p:nvSpPr>
        <p:spPr>
          <a:xfrm>
            <a:off x="6521450" y="2282825"/>
            <a:ext cx="4733925" cy="740410"/>
          </a:xfrm>
        </p:spPr>
        <p:txBody>
          <a:bodyPr>
            <a:normAutofit fontScale="90000"/>
          </a:bodyPr>
          <a:lstStyle/>
          <a:p>
            <a:r>
              <a:rPr lang="zh-CN" altLang="en-US" sz="4445" dirty="0">
                <a:sym typeface="+mn-lt"/>
              </a:rPr>
              <a:t>监测、预警与报告</a:t>
            </a:r>
            <a:endParaRPr lang="zh-CN" altLang="en-US" sz="4445" dirty="0">
              <a:sym typeface="+mn-lt"/>
            </a:endParaRPr>
          </a:p>
        </p:txBody>
      </p:sp>
      <p:sp>
        <p:nvSpPr>
          <p:cNvPr id="3" name="文本占位符 2"/>
          <p:cNvSpPr>
            <a:spLocks noGrp="1"/>
          </p:cNvSpPr>
          <p:nvPr>
            <p:ph type="body" idx="1"/>
            <p:custDataLst>
              <p:tags r:id="rId3"/>
            </p:custDataLst>
          </p:nvPr>
        </p:nvSpPr>
        <p:spPr>
          <a:xfrm>
            <a:off x="660400" y="4097020"/>
            <a:ext cx="10832465" cy="2393950"/>
          </a:xfrm>
        </p:spPr>
        <p:txBody>
          <a:bodyPr>
            <a:noAutofit/>
          </a:bodyPr>
          <a:lstStyle/>
          <a:p>
            <a:pPr indent="469900" algn="just">
              <a:lnSpc>
                <a:spcPct val="120000"/>
              </a:lnSpc>
              <a:spcBef>
                <a:spcPts val="0"/>
              </a:spcBef>
              <a:spcAft>
                <a:spcPts val="1000"/>
              </a:spcAft>
              <a:extLst>
                <a:ext uri="{35155182-B16C-46BC-9424-99874614C6A1}">
                  <wpsdc:indentchars xmlns:wpsdc="http://www.wps.cn/officeDocument/2017/drawingmlCustomData" val="200" checksum="2204992649"/>
                </a:ext>
              </a:extLst>
            </a:pPr>
            <a:endParaRPr lang="zh-CN" altLang="en-US" sz="1700" dirty="0">
              <a:sym typeface="Arial" panose="020B0604020202020204" pitchFamily="34" charset="0"/>
            </a:endParaRPr>
          </a:p>
          <a:p>
            <a:pPr indent="469900" algn="just">
              <a:lnSpc>
                <a:spcPct val="120000"/>
              </a:lnSpc>
              <a:spcBef>
                <a:spcPts val="0"/>
              </a:spcBef>
              <a:spcAft>
                <a:spcPts val="1000"/>
              </a:spcAft>
              <a:extLst>
                <a:ext uri="{35155182-B16C-46BC-9424-99874614C6A1}">
                  <wpsdc:indentchars xmlns:wpsdc="http://www.wps.cn/officeDocument/2017/drawingmlCustomData" val="200" checksum="2204992649"/>
                </a:ext>
              </a:extLst>
            </a:pPr>
            <a:r>
              <a:rPr lang="zh-CN" altLang="en-US" sz="1700" dirty="0">
                <a:sym typeface="Arial" panose="020B0604020202020204" pitchFamily="34" charset="0"/>
              </a:rPr>
              <a:t>接到预警信息，区农业农村局和有关部门应重点做好以下工作：</a:t>
            </a:r>
            <a:endParaRPr lang="zh-CN" altLang="en-US" sz="1700" dirty="0">
              <a:sym typeface="Arial" panose="020B0604020202020204" pitchFamily="34" charset="0"/>
            </a:endParaRPr>
          </a:p>
          <a:p>
            <a:pPr indent="469900" algn="just">
              <a:lnSpc>
                <a:spcPct val="120000"/>
              </a:lnSpc>
              <a:spcBef>
                <a:spcPts val="0"/>
              </a:spcBef>
              <a:spcAft>
                <a:spcPts val="1000"/>
              </a:spcAft>
              <a:extLst>
                <a:ext uri="{35155182-B16C-46BC-9424-99874614C6A1}">
                  <wpsdc:indentchars xmlns:wpsdc="http://www.wps.cn/officeDocument/2017/drawingmlCustomData" val="200" checksum="2204992649"/>
                </a:ext>
              </a:extLst>
            </a:pPr>
            <a:r>
              <a:rPr lang="zh-CN" altLang="en-US" sz="1700" dirty="0">
                <a:sym typeface="Arial" panose="020B0604020202020204" pitchFamily="34" charset="0"/>
              </a:rPr>
              <a:t>（1）组织做好应急处置所需的人员和物资准备；</a:t>
            </a:r>
            <a:endParaRPr lang="zh-CN" altLang="en-US" sz="1700" dirty="0">
              <a:sym typeface="Arial" panose="020B0604020202020204" pitchFamily="34" charset="0"/>
            </a:endParaRPr>
          </a:p>
          <a:p>
            <a:pPr indent="469900" algn="just">
              <a:lnSpc>
                <a:spcPct val="120000"/>
              </a:lnSpc>
              <a:spcBef>
                <a:spcPts val="0"/>
              </a:spcBef>
              <a:spcAft>
                <a:spcPts val="1000"/>
              </a:spcAft>
              <a:extLst>
                <a:ext uri="{35155182-B16C-46BC-9424-99874614C6A1}">
                  <wpsdc:indentchars xmlns:wpsdc="http://www.wps.cn/officeDocument/2017/drawingmlCustomData" val="200" checksum="2204992649"/>
                </a:ext>
              </a:extLst>
            </a:pPr>
            <a:r>
              <a:rPr lang="zh-CN" altLang="en-US" sz="1700" dirty="0">
                <a:sym typeface="Arial" panose="020B0604020202020204" pitchFamily="34" charset="0"/>
              </a:rPr>
              <a:t>（2）加强对养殖、运输、屠宰和市场环节的动物疫情监测和防控工作，防止动物疫病的发生、传入和扩散；</a:t>
            </a:r>
            <a:endParaRPr lang="zh-CN" altLang="en-US" sz="1700" dirty="0">
              <a:sym typeface="Arial" panose="020B0604020202020204" pitchFamily="34" charset="0"/>
            </a:endParaRPr>
          </a:p>
          <a:p>
            <a:pPr indent="469900" algn="just">
              <a:lnSpc>
                <a:spcPct val="120000"/>
              </a:lnSpc>
              <a:spcBef>
                <a:spcPts val="0"/>
              </a:spcBef>
              <a:spcAft>
                <a:spcPts val="1000"/>
              </a:spcAft>
              <a:extLst>
                <a:ext uri="{35155182-B16C-46BC-9424-99874614C6A1}">
                  <wpsdc:indentchars xmlns:wpsdc="http://www.wps.cn/officeDocument/2017/drawingmlCustomData" val="200" checksum="2204992649"/>
                </a:ext>
              </a:extLst>
            </a:pPr>
            <a:r>
              <a:rPr lang="zh-CN" altLang="en-US" sz="1700" dirty="0">
                <a:sym typeface="Arial" panose="020B0604020202020204" pitchFamily="34" charset="0"/>
              </a:rPr>
              <a:t>（3）开展动物防疫知识宣传，提高公众防控能力。</a:t>
            </a:r>
            <a:endParaRPr lang="zh-CN" altLang="en-US" sz="1700" dirty="0">
              <a:sym typeface="Arial" panose="020B0604020202020204" pitchFamily="34" charset="0"/>
            </a:endParaRPr>
          </a:p>
        </p:txBody>
      </p:sp>
      <p:sp>
        <p:nvSpPr>
          <p:cNvPr id="5" name="文本框 4"/>
          <p:cNvSpPr txBox="1"/>
          <p:nvPr>
            <p:custDataLst>
              <p:tags r:id="rId4"/>
            </p:custDataLst>
          </p:nvPr>
        </p:nvSpPr>
        <p:spPr>
          <a:xfrm>
            <a:off x="5216525" y="1856740"/>
            <a:ext cx="2174240" cy="409575"/>
          </a:xfrm>
          <a:prstGeom prst="rect">
            <a:avLst/>
          </a:prstGeom>
          <a:noFill/>
        </p:spPr>
        <p:txBody>
          <a:bodyPr wrap="square" rtlCol="0">
            <a:normAutofit/>
          </a:bodyPr>
          <a:lstStyle/>
          <a:p>
            <a:pPr algn="ctr"/>
            <a:r>
              <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rPr>
              <a:t>THREE</a:t>
            </a:r>
            <a:endParaRPr lang="en-US" altLang="zh-CN" sz="1400" kern="2600" spc="2000">
              <a:solidFill>
                <a:schemeClr val="tx1">
                  <a:lumMod val="7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4" name="标题 1"/>
          <p:cNvSpPr>
            <a:spLocks noGrp="1"/>
          </p:cNvSpPr>
          <p:nvPr>
            <p:custDataLst>
              <p:tags r:id="rId5"/>
            </p:custDataLst>
          </p:nvPr>
        </p:nvSpPr>
        <p:spPr>
          <a:xfrm>
            <a:off x="3913505" y="3480435"/>
            <a:ext cx="4413250" cy="732155"/>
          </a:xfrm>
          <a:prstGeom prst="rect">
            <a:avLst/>
          </a:prstGeom>
        </p:spPr>
        <p:txBody>
          <a:bodyPr vert="horz" lIns="90170" tIns="46990" rIns="90170" bIns="0" rtlCol="0" anchor="b" anchorCtr="0">
            <a:normAutofit/>
          </a:bodyPr>
          <a:lstStyle>
            <a:lvl1pPr algn="ctr" defTabSz="914400" rtl="0" eaLnBrk="1" fontAlgn="auto" latinLnBrk="0" hangingPunct="1">
              <a:lnSpc>
                <a:spcPct val="100000"/>
              </a:lnSpc>
              <a:spcBef>
                <a:spcPct val="0"/>
              </a:spcBef>
              <a:buNone/>
              <a:defRPr sz="40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r>
              <a:rPr lang="zh-CN" altLang="en-US" sz="3600" dirty="0">
                <a:sym typeface="+mn-lt"/>
              </a:rPr>
              <a:t>疫情预警</a:t>
            </a:r>
            <a:endParaRPr lang="zh-CN" altLang="en-US" sz="3600" dirty="0">
              <a:sym typeface="+mn-lt"/>
            </a:endParaRPr>
          </a:p>
        </p:txBody>
      </p:sp>
    </p:spTree>
    <p:custDataLst>
      <p:tags r:id="rId6"/>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_6*i*6"/>
  <p:tag name="KSO_WM_UNIT_LAYERLEVEL" val="1"/>
  <p:tag name="KSO_WM_TAG_VERSION" val="1.0"/>
  <p:tag name="KSO_WM_BEAUTIFY_FLAG" val="#wm#"/>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7"/>
  <p:tag name="KSO_WM_UNIT_ID" val="_6*i*7"/>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8"/>
  <p:tag name="KSO_WM_UNIT_ID" val="_6*i*8"/>
  <p:tag name="KSO_WM_UNIT_LAYERLEVEL" val="1"/>
  <p:tag name="KSO_WM_TAG_VERSION" val="1.0"/>
  <p:tag name="KSO_WM_BEAUTIFY_FLAG" val="#wm#"/>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4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4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4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4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4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49.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0.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1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152.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53.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155.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56.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57.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58.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59.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60.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61.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6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1"/>
  <p:tag name="KSO_WM_UNIT_LAYERLEVEL" val="1"/>
  <p:tag name="KSO_WM_TAG_VERSION" val="1.0"/>
  <p:tag name="KSO_WM_BEAUTIFY_FLAG" val="#wm#"/>
</p:tagLst>
</file>

<file path=ppt/tags/tag163.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6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6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6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6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6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6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7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7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1"/>
  <p:tag name="KSO_WM_UNIT_LAYERLEVEL" val="1"/>
  <p:tag name="KSO_WM_TAG_VERSION" val="1.0"/>
  <p:tag name="KSO_WM_BEAUTIFY_FLAG" val="#wm#"/>
</p:tagLst>
</file>

<file path=ppt/tags/tag17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7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7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7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7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7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7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81.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8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6*i*1"/>
  <p:tag name="KSO_WM_UNIT_LAYERLEVEL" val="1"/>
  <p:tag name="KSO_WM_TAG_VERSION" val="1.0"/>
  <p:tag name="KSO_WM_BEAUTIFY_FLAG" val="#wm#"/>
</p:tagLst>
</file>

<file path=ppt/tags/tag18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6*i*2"/>
  <p:tag name="KSO_WM_UNIT_LAYERLEVEL" val="1"/>
  <p:tag name="KSO_WM_TAG_VERSION" val="1.0"/>
  <p:tag name="KSO_WM_BEAUTIFY_FLAG" val="#wm#"/>
</p:tagLst>
</file>

<file path=ppt/tags/tag18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6*i*3"/>
  <p:tag name="KSO_WM_UNIT_LAYERLEVEL" val="1"/>
  <p:tag name="KSO_WM_TAG_VERSION" val="1.0"/>
  <p:tag name="KSO_WM_BEAUTIFY_FLAG" val="#wm#"/>
</p:tagLst>
</file>

<file path=ppt/tags/tag18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1"/>
  <p:tag name="KSO_WM_UNIT_LAYERLEVEL" val="1"/>
  <p:tag name="KSO_WM_TAG_VERSION" val="1.0"/>
  <p:tag name="KSO_WM_BEAUTIFY_FLAG" val="#wm#"/>
</p:tagLst>
</file>

<file path=ppt/tags/tag18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8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8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8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7*i*1"/>
  <p:tag name="KSO_WM_UNIT_LAYERLEVEL" val="1"/>
  <p:tag name="KSO_WM_TAG_VERSION" val="1.0"/>
  <p:tag name="KSO_WM_BEAUTIFY_FLAG" val="#wm#"/>
</p:tagLst>
</file>

<file path=ppt/tags/tag19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7*i*2"/>
  <p:tag name="KSO_WM_UNIT_LAYERLEVEL" val="1"/>
  <p:tag name="KSO_WM_TAG_VERSION" val="1.0"/>
  <p:tag name="KSO_WM_BEAUTIFY_FLAG" val="#wm#"/>
</p:tagLst>
</file>

<file path=ppt/tags/tag19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7*i*3"/>
  <p:tag name="KSO_WM_UNIT_LAYERLEVEL" val="1"/>
  <p:tag name="KSO_WM_TAG_VERSION" val="1.0"/>
  <p:tag name="KSO_WM_BEAUTIFY_FLAG" val="#wm#"/>
</p:tagLst>
</file>

<file path=ppt/tags/tag19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1"/>
  <p:tag name="KSO_WM_UNIT_LAYERLEVEL" val="1"/>
  <p:tag name="KSO_WM_TAG_VERSION" val="1.0"/>
  <p:tag name="KSO_WM_BEAUTIFY_FLAG" val="#wm#"/>
</p:tagLst>
</file>

<file path=ppt/tags/tag19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9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9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9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0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4.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2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2"/>
  <p:tag name="KSO_WM_UNIT_LAYERLEVEL" val="1"/>
  <p:tag name="KSO_WM_TAG_VERSION" val="1.0"/>
  <p:tag name="KSO_WM_BEAUTIFY_FLAG" val="#wm#"/>
  <p:tag name="KSO_WM_SLIDE_BACKGROUND_TYPE" val="belt"/>
  <p:tag name="KSO_WM_SLIDE_BK_DARK_LIGHT" val="1"/>
  <p:tag name="KSO_WM_UNIT_TYPE" val="i"/>
  <p:tag name="KSO_WM_UNIT_INDEX" val="2"/>
</p:tagLst>
</file>

<file path=ppt/tags/tag206.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3"/>
  <p:tag name="KSO_WM_UNIT_ID" val="_18*i*3"/>
  <p:tag name="KSO_WM_UNIT_LAYERLEVEL" val="1"/>
  <p:tag name="KSO_WM_TAG_VERSION" val="1.0"/>
  <p:tag name="KSO_WM_BEAUTIFY_FLAG" val="#wm#"/>
</p:tagLst>
</file>

<file path=ppt/tags/tag207.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4"/>
  <p:tag name="KSO_WM_UNIT_ID" val="_18*i*4"/>
  <p:tag name="KSO_WM_UNIT_LAYERLEVEL" val="1"/>
  <p:tag name="KSO_WM_TAG_VERSION" val="1.0"/>
  <p:tag name="KSO_WM_BEAUTIFY_FLAG" val="#wm#"/>
</p:tagLst>
</file>

<file path=ppt/tags/tag2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SLIDE_BACKGROUND_TYPE" val="belt"/>
  <p:tag name="KSO_WM_SLIDE_BK_DARK_LIGHT" val="1"/>
  <p:tag name="KSO_WM_UNIT_TYPE" val="i"/>
  <p:tag name="KSO_WM_UNIT_INDEX" val="1"/>
</p:tagLst>
</file>

<file path=ppt/tags/tag209.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6"/>
  <p:tag name="KSO_WM_UNIT_ID" val="_18*i*6"/>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0.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5"/>
  <p:tag name="KSO_WM_UNIT_ID" val="_18*i*5"/>
  <p:tag name="KSO_WM_UNIT_LAYERLEVEL" val="1"/>
  <p:tag name="KSO_WM_TAG_VERSION" val="1.0"/>
  <p:tag name="KSO_WM_BEAUTIFY_FLAG" val="#wm#"/>
</p:tagLst>
</file>

<file path=ppt/tags/tag211.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12.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13.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14.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15.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545"/>
</p:tagLst>
</file>

<file path=ppt/tags/tag2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545"/>
</p:tagLst>
</file>

<file path=ppt/tags/tag2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21.xml><?xml version="1.0" encoding="utf-8"?>
<p:tagLst xmlns:p="http://schemas.openxmlformats.org/presentationml/2006/main">
  <p:tag name="KSO_WM_TEMPLATE_SUBCATEGORY" val="0"/>
  <p:tag name="KSO_WM_TEMPLATE_COLOR_TYPE" val="1"/>
  <p:tag name="KSO_WM_TEMPLATE_MASTER_THUMB_INDEX" val="12"/>
  <p:tag name="KSO_WM_UNIT_SHOW_EDIT_AREA_INDICATION" val="0"/>
  <p:tag name="KSO_WM_TEMPLATE_THUMBS_INDEX" val="1、2、3、11、14"/>
  <p:tag name="KSO_WM_TAG_VERSION" val="1.0"/>
  <p:tag name="KSO_WM_BEAUTIFY_FLAG" val="#wm#"/>
  <p:tag name="KSO_WM_TEMPLATE_CATEGORY" val="custom"/>
  <p:tag name="KSO_WM_TEMPLATE_INDEX" val="20202545"/>
  <p:tag name="KSO_WM_TEMPLATE_MASTER_TYPE" val="1"/>
</p:tagLst>
</file>

<file path=ppt/tags/tag222.xml><?xml version="1.0" encoding="utf-8"?>
<p:tagLst xmlns:p="http://schemas.openxmlformats.org/presentationml/2006/main">
  <p:tag name="KSO_WM_UNIT_ISCONTENTSTITLE" val="0"/>
  <p:tag name="KSO_WM_UNIT_ISNUMDGMTITLE" val="0"/>
  <p:tag name="KSO_WM_UNIT_PRESET_TEXT" val="极简大气通用模板"/>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custom20202545_1*a*1"/>
  <p:tag name="KSO_WM_TEMPLATE_CATEGORY" val="custom"/>
  <p:tag name="KSO_WM_TEMPLATE_INDEX" val="20202545"/>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223.xml><?xml version="1.0" encoding="utf-8"?>
<p:tagLst xmlns:p="http://schemas.openxmlformats.org/presentationml/2006/main">
  <p:tag name="KSO_WM_SLIDE_ID" val="custom20202545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202545"/>
  <p:tag name="KSO_WM_SLIDE_LAYOUT" val="a_b"/>
  <p:tag name="KSO_WM_SLIDE_LAYOUT_CNT" val="1_3"/>
  <p:tag name="KSO_WM_UNIT_SHOW_EDIT_AREA_INDICATION" val="1"/>
  <p:tag name="KSO_WM_TEMPLATE_THUMBS_INDEX" val="1、2、6、7、9、11、14、15"/>
  <p:tag name="KSO_WM_TEMPLATE_MASTER_THUMB_INDEX" val="12"/>
</p:tagLst>
</file>

<file path=ppt/tags/tag22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1"/>
  <p:tag name="KSO_WM_UNIT_ID" val="custom20202545_6*i*1"/>
  <p:tag name="KSO_WM_TEMPLATE_CATEGORY" val="custom"/>
  <p:tag name="KSO_WM_TEMPLATE_INDEX" val="20202545"/>
  <p:tag name="KSO_WM_UNIT_LAYERLEVEL" val="1"/>
  <p:tag name="KSO_WM_TAG_VERSION" val="1.0"/>
  <p:tag name="KSO_WM_BEAUTIFY_FLAG" val="#wm#"/>
  <p:tag name="KSO_WM_UNIT_FILL_FORE_SCHEMECOLOR_INDEX" val="5"/>
  <p:tag name="KSO_WM_UNIT_FILL_TYPE" val="1"/>
  <p:tag name="KSO_WM_UNIT_TEXT_FILL_FORE_SCHEMECOLOR_INDEX" val="2"/>
  <p:tag name="KSO_WM_UNIT_TEXT_FILL_TYPE" val="1"/>
  <p:tag name="KSO_WM_UNIT_USESOURCEFORMAT_APPLY" val="1"/>
</p:tagLst>
</file>

<file path=ppt/tags/tag22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2"/>
  <p:tag name="KSO_WM_UNIT_ID" val="custom20202545_6*i*2"/>
  <p:tag name="KSO_WM_TEMPLATE_CATEGORY" val="custom"/>
  <p:tag name="KSO_WM_TEMPLATE_INDEX" val="20202545"/>
  <p:tag name="KSO_WM_UNIT_LAYERLEVEL" val="1"/>
  <p:tag name="KSO_WM_TAG_VERSION" val="1.0"/>
  <p:tag name="KSO_WM_BEAUTIFY_FLAG" val="#wm#"/>
  <p:tag name="KSO_WM_UNIT_FILL_FORE_SCHEMECOLOR_INDEX" val="5"/>
  <p:tag name="KSO_WM_UNIT_FILL_TYPE" val="1"/>
  <p:tag name="KSO_WM_UNIT_TEXT_FILL_FORE_SCHEMECOLOR_INDEX" val="2"/>
  <p:tag name="KSO_WM_UNIT_TEXT_FILL_TYPE" val="1"/>
  <p:tag name="KSO_WM_UNIT_USESOURCEFORMAT_APPLY" val="1"/>
</p:tagLst>
</file>

<file path=ppt/tags/tag22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3"/>
  <p:tag name="KSO_WM_UNIT_ID" val="custom20202545_6*i*3"/>
  <p:tag name="KSO_WM_TEMPLATE_CATEGORY" val="custom"/>
  <p:tag name="KSO_WM_TEMPLATE_INDEX" val="20202545"/>
  <p:tag name="KSO_WM_UNIT_LAYERLEVEL" val="1"/>
  <p:tag name="KSO_WM_TAG_VERSION" val="1.0"/>
  <p:tag name="KSO_WM_BEAUTIFY_FLAG" val="#wm#"/>
  <p:tag name="KSO_WM_UNIT_FILL_FORE_SCHEMECOLOR_INDEX" val="5"/>
  <p:tag name="KSO_WM_UNIT_FILL_TYPE" val="1"/>
  <p:tag name="KSO_WM_UNIT_TEXT_FILL_FORE_SCHEMECOLOR_INDEX" val="2"/>
  <p:tag name="KSO_WM_UNIT_TEXT_FILL_TYPE" val="1"/>
  <p:tag name="KSO_WM_UNIT_USESOURCEFORMAT_APPLY" val="1"/>
</p:tagLst>
</file>

<file path=ppt/tags/tag227.xml><?xml version="1.0" encoding="utf-8"?>
<p:tagLst xmlns:p="http://schemas.openxmlformats.org/presentationml/2006/main">
  <p:tag name="KSO_WM_UNIT_ISCONTENTSTITLE" val="1"/>
  <p:tag name="KSO_WM_UNIT_ISNUMDGMTITLE" val="0"/>
  <p:tag name="KSO_WM_UNIT_PRESET_TEXT" val="目录"/>
  <p:tag name="KSO_WM_UNIT_NOCLEAR" val="0"/>
  <p:tag name="KSO_WM_UNIT_VALUE" val="2"/>
  <p:tag name="KSO_WM_UNIT_HIGHLIGHT" val="0"/>
  <p:tag name="KSO_WM_UNIT_COMPATIBLE" val="0"/>
  <p:tag name="KSO_WM_UNIT_DIAGRAM_ISNUMVISUAL" val="0"/>
  <p:tag name="KSO_WM_UNIT_DIAGRAM_ISREFERUNIT" val="0"/>
  <p:tag name="KSO_WM_DIAGRAM_GROUP_CODE" val="l1-1"/>
  <p:tag name="KSO_WM_UNIT_TYPE" val="a"/>
  <p:tag name="KSO_WM_UNIT_INDEX" val="1"/>
  <p:tag name="KSO_WM_UNIT_ID" val="custom20202545_6*a*1"/>
  <p:tag name="KSO_WM_TEMPLATE_CATEGORY" val="custom"/>
  <p:tag name="KSO_WM_TEMPLATE_INDEX" val="20202545"/>
  <p:tag name="KSO_WM_UNIT_LAYERLEVEL" val="1"/>
  <p:tag name="KSO_WM_TAG_VERSION" val="1.0"/>
  <p:tag name="KSO_WM_BEAUTIFY_FLAG" val="#wm#"/>
  <p:tag name="KSO_WM_UNIT_TEXT_FILL_FORE_SCHEMECOLOR_INDEX" val="14"/>
  <p:tag name="KSO_WM_UNIT_TEXT_FILL_TYPE" val="1"/>
  <p:tag name="KSO_WM_UNIT_USESOURCEFORMAT_APPLY" val="1"/>
</p:tagLst>
</file>

<file path=ppt/tags/tag228.xml><?xml version="1.0" encoding="utf-8"?>
<p:tagLst xmlns:p="http://schemas.openxmlformats.org/presentationml/2006/main">
  <p:tag name="KSO_WM_UNIT_ISCONTENTSTITLE" val="0"/>
  <p:tag name="KSO_WM_UNIT_ISNUMDGMTITLE" val="0"/>
  <p:tag name="KSO_WM_UNIT_PRESET_TEXT" val="CONTENTS"/>
  <p:tag name="KSO_WM_UNIT_NOCLEAR" val="0"/>
  <p:tag name="KSO_WM_UNIT_VALUE" val="6"/>
  <p:tag name="KSO_WM_UNIT_HIGHLIGHT" val="0"/>
  <p:tag name="KSO_WM_UNIT_COMPATIBLE" val="0"/>
  <p:tag name="KSO_WM_UNIT_DIAGRAM_ISNUMVISUAL" val="0"/>
  <p:tag name="KSO_WM_UNIT_DIAGRAM_ISREFERUNIT" val="0"/>
  <p:tag name="KSO_WM_DIAGRAM_GROUP_CODE" val="l1-1"/>
  <p:tag name="KSO_WM_UNIT_TYPE" val="b"/>
  <p:tag name="KSO_WM_UNIT_INDEX" val="1"/>
  <p:tag name="KSO_WM_UNIT_ID" val="custom20202545_6*b*1"/>
  <p:tag name="KSO_WM_TEMPLATE_CATEGORY" val="custom"/>
  <p:tag name="KSO_WM_TEMPLATE_INDEX" val="20202545"/>
  <p:tag name="KSO_WM_UNIT_LAYERLEVEL" val="1"/>
  <p:tag name="KSO_WM_TAG_VERSION" val="1.0"/>
  <p:tag name="KSO_WM_BEAUTIFY_FLAG" val="#wm#"/>
  <p:tag name="KSO_WM_UNIT_TEXT_FILL_FORE_SCHEMECOLOR_INDEX" val="14"/>
  <p:tag name="KSO_WM_UNIT_TEXT_FILL_TYPE" val="1"/>
  <p:tag name="KSO_WM_UNIT_USESOURCEFORMAT_APPLY" val="1"/>
</p:tagLst>
</file>

<file path=ppt/tags/tag22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custom20202545_6*l_h_i*1_1_1"/>
  <p:tag name="KSO_WM_TEMPLATE_CATEGORY" val="custom"/>
  <p:tag name="KSO_WM_TEMPLATE_INDEX" val="20202545"/>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custom20202545_6*l_h_i*1_1_2"/>
  <p:tag name="KSO_WM_TEMPLATE_CATEGORY" val="custom"/>
  <p:tag name="KSO_WM_TEMPLATE_INDEX" val="20202545"/>
  <p:tag name="KSO_WM_UNIT_LAYERLEVEL" val="1_1_1"/>
  <p:tag name="KSO_WM_TAG_VERSION" val="1.0"/>
  <p:tag name="KSO_WM_BEAUTIFY_FLAG" val="#wm#"/>
  <p:tag name="KSO_WM_UNIT_FILL_FORE_SCHEMECOLOR_INDEX" val="5"/>
  <p:tag name="KSO_WM_UNIT_FILL_TYPE" val="1"/>
  <p:tag name="KSO_WM_UNIT_TEXT_FILL_FORE_SCHEMECOLOR_INDEX" val="13"/>
  <p:tag name="KSO_WM_UNIT_TEXT_FILL_TYPE" val="1"/>
  <p:tag name="KSO_WM_UNIT_USESOURCEFORMAT_APPLY" val="1"/>
</p:tagLst>
</file>

<file path=ppt/tags/tag23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3"/>
  <p:tag name="KSO_WM_UNIT_ID" val="custom20202545_6*l_h_i*1_1_3"/>
  <p:tag name="KSO_WM_TEMPLATE_CATEGORY" val="custom"/>
  <p:tag name="KSO_WM_TEMPLATE_INDEX" val="20202545"/>
  <p:tag name="KSO_WM_UNIT_LAYERLEVEL" val="1_1_1"/>
  <p:tag name="KSO_WM_TAG_VERSION" val="1.0"/>
  <p:tag name="KSO_WM_BEAUTIFY_FLAG" val="#wm#"/>
  <p:tag name="KSO_WM_UNIT_FILL_FORE_SCHEMECOLOR_INDEX" val="5"/>
  <p:tag name="KSO_WM_UNIT_FILL_TYPE" val="1"/>
  <p:tag name="KSO_WM_UNIT_TEXT_FILL_FORE_SCHEMECOLOR_INDEX" val="13"/>
  <p:tag name="KSO_WM_UNIT_TEXT_FILL_TYPE" val="1"/>
  <p:tag name="KSO_WM_UNIT_USESOURCEFORMAT_APPLY" val="1"/>
</p:tagLst>
</file>

<file path=ppt/tags/tag23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custom20202545_6*l_h_i*1_2_1"/>
  <p:tag name="KSO_WM_TEMPLATE_CATEGORY" val="custom"/>
  <p:tag name="KSO_WM_TEMPLATE_INDEX" val="20202545"/>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23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custom20202545_6*l_h_i*1_2_2"/>
  <p:tag name="KSO_WM_TEMPLATE_CATEGORY" val="custom"/>
  <p:tag name="KSO_WM_TEMPLATE_INDEX" val="20202545"/>
  <p:tag name="KSO_WM_UNIT_LAYERLEVEL" val="1_1_1"/>
  <p:tag name="KSO_WM_TAG_VERSION" val="1.0"/>
  <p:tag name="KSO_WM_BEAUTIFY_FLAG" val="#wm#"/>
  <p:tag name="KSO_WM_UNIT_FILL_FORE_SCHEMECOLOR_INDEX" val="5"/>
  <p:tag name="KSO_WM_UNIT_FILL_TYPE" val="1"/>
  <p:tag name="KSO_WM_UNIT_TEXT_FILL_FORE_SCHEMECOLOR_INDEX" val="13"/>
  <p:tag name="KSO_WM_UNIT_TEXT_FILL_TYPE" val="1"/>
  <p:tag name="KSO_WM_UNIT_USESOURCEFORMAT_APPLY" val="1"/>
</p:tagLst>
</file>

<file path=ppt/tags/tag23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3"/>
  <p:tag name="KSO_WM_UNIT_ID" val="custom20202545_6*l_h_i*1_2_3"/>
  <p:tag name="KSO_WM_TEMPLATE_CATEGORY" val="custom"/>
  <p:tag name="KSO_WM_TEMPLATE_INDEX" val="20202545"/>
  <p:tag name="KSO_WM_UNIT_LAYERLEVEL" val="1_1_1"/>
  <p:tag name="KSO_WM_TAG_VERSION" val="1.0"/>
  <p:tag name="KSO_WM_BEAUTIFY_FLAG" val="#wm#"/>
  <p:tag name="KSO_WM_UNIT_FILL_FORE_SCHEMECOLOR_INDEX" val="5"/>
  <p:tag name="KSO_WM_UNIT_FILL_TYPE" val="1"/>
  <p:tag name="KSO_WM_UNIT_TEXT_FILL_FORE_SCHEMECOLOR_INDEX" val="13"/>
  <p:tag name="KSO_WM_UNIT_TEXT_FILL_TYPE" val="1"/>
  <p:tag name="KSO_WM_UNIT_USESOURCEFORMAT_APPLY" val="1"/>
</p:tagLst>
</file>

<file path=ppt/tags/tag23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3"/>
  <p:tag name="KSO_WM_UNIT_ID" val="custom20202545_6*l_h_i*1_3_3"/>
  <p:tag name="KSO_WM_TEMPLATE_CATEGORY" val="custom"/>
  <p:tag name="KSO_WM_TEMPLATE_INDEX" val="20202545"/>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23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2"/>
  <p:tag name="KSO_WM_UNIT_ID" val="custom20202545_6*l_h_i*1_3_2"/>
  <p:tag name="KSO_WM_TEMPLATE_CATEGORY" val="custom"/>
  <p:tag name="KSO_WM_TEMPLATE_INDEX" val="20202545"/>
  <p:tag name="KSO_WM_UNIT_LAYERLEVEL" val="1_1_1"/>
  <p:tag name="KSO_WM_TAG_VERSION" val="1.0"/>
  <p:tag name="KSO_WM_BEAUTIFY_FLAG" val="#wm#"/>
  <p:tag name="KSO_WM_UNIT_FILL_FORE_SCHEMECOLOR_INDEX" val="5"/>
  <p:tag name="KSO_WM_UNIT_FILL_TYPE" val="1"/>
  <p:tag name="KSO_WM_UNIT_TEXT_FILL_FORE_SCHEMECOLOR_INDEX" val="13"/>
  <p:tag name="KSO_WM_UNIT_TEXT_FILL_TYPE" val="1"/>
  <p:tag name="KSO_WM_UNIT_USESOURCEFORMAT_APPLY" val="1"/>
</p:tagLst>
</file>

<file path=ppt/tags/tag23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ID" val="custom20202545_6*l_h_i*1_3_1"/>
  <p:tag name="KSO_WM_TEMPLATE_CATEGORY" val="custom"/>
  <p:tag name="KSO_WM_TEMPLATE_INDEX" val="20202545"/>
  <p:tag name="KSO_WM_UNIT_LAYERLEVEL" val="1_1_1"/>
  <p:tag name="KSO_WM_TAG_VERSION" val="1.0"/>
  <p:tag name="KSO_WM_BEAUTIFY_FLAG" val="#wm#"/>
  <p:tag name="KSO_WM_UNIT_FILL_FORE_SCHEMECOLOR_INDEX" val="5"/>
  <p:tag name="KSO_WM_UNIT_FILL_TYPE" val="1"/>
  <p:tag name="KSO_WM_UNIT_TEXT_FILL_FORE_SCHEMECOLOR_INDEX" val="13"/>
  <p:tag name="KSO_WM_UNIT_TEXT_FILL_TYPE" val="1"/>
  <p:tag name="KSO_WM_UNIT_USESOURCEFORMAT_APPLY" val="1"/>
</p:tagLst>
</file>

<file path=ppt/tags/tag23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1"/>
  <p:tag name="KSO_WM_UNIT_ID" val="custom20202545_6*l_h_i*1_4_1"/>
  <p:tag name="KSO_WM_TEMPLATE_CATEGORY" val="custom"/>
  <p:tag name="KSO_WM_TEMPLATE_INDEX" val="20202545"/>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23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2"/>
  <p:tag name="KSO_WM_UNIT_ID" val="custom20202545_6*l_h_i*1_4_2"/>
  <p:tag name="KSO_WM_TEMPLATE_CATEGORY" val="custom"/>
  <p:tag name="KSO_WM_TEMPLATE_INDEX" val="20202545"/>
  <p:tag name="KSO_WM_UNIT_LAYERLEVEL" val="1_1_1"/>
  <p:tag name="KSO_WM_TAG_VERSION" val="1.0"/>
  <p:tag name="KSO_WM_BEAUTIFY_FLAG" val="#wm#"/>
  <p:tag name="KSO_WM_UNIT_FILL_FORE_SCHEMECOLOR_INDEX" val="5"/>
  <p:tag name="KSO_WM_UNIT_FILL_TYPE" val="1"/>
  <p:tag name="KSO_WM_UNIT_TEXT_FILL_FORE_SCHEMECOLOR_INDEX" val="13"/>
  <p:tag name="KSO_WM_UNIT_TEXT_FILL_TYPE" val="1"/>
  <p:tag name="KSO_WM_UNIT_USESOURCEFORMAT_APPLY" val="1"/>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3"/>
  <p:tag name="KSO_WM_UNIT_ID" val="custom20202545_6*l_h_i*1_4_3"/>
  <p:tag name="KSO_WM_TEMPLATE_CATEGORY" val="custom"/>
  <p:tag name="KSO_WM_TEMPLATE_INDEX" val="20202545"/>
  <p:tag name="KSO_WM_UNIT_LAYERLEVEL" val="1_1_1"/>
  <p:tag name="KSO_WM_TAG_VERSION" val="1.0"/>
  <p:tag name="KSO_WM_BEAUTIFY_FLAG" val="#wm#"/>
  <p:tag name="KSO_WM_UNIT_FILL_FORE_SCHEMECOLOR_INDEX" val="5"/>
  <p:tag name="KSO_WM_UNIT_FILL_TYPE" val="1"/>
  <p:tag name="KSO_WM_UNIT_TEXT_FILL_FORE_SCHEMECOLOR_INDEX" val="13"/>
  <p:tag name="KSO_WM_UNIT_TEXT_FILL_TYPE" val="1"/>
  <p:tag name="KSO_WM_UNIT_USESOURCEFORMAT_APPLY" val="1"/>
</p:tagLst>
</file>

<file path=ppt/tags/tag24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5_1"/>
  <p:tag name="KSO_WM_UNIT_ID" val="custom20202545_6*l_h_i*1_5_1"/>
  <p:tag name="KSO_WM_TEMPLATE_CATEGORY" val="custom"/>
  <p:tag name="KSO_WM_TEMPLATE_INDEX" val="20202545"/>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24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5_2"/>
  <p:tag name="KSO_WM_UNIT_ID" val="custom20202545_6*l_h_i*1_5_2"/>
  <p:tag name="KSO_WM_TEMPLATE_CATEGORY" val="custom"/>
  <p:tag name="KSO_WM_TEMPLATE_INDEX" val="20202545"/>
  <p:tag name="KSO_WM_UNIT_LAYERLEVEL" val="1_1_1"/>
  <p:tag name="KSO_WM_TAG_VERSION" val="1.0"/>
  <p:tag name="KSO_WM_BEAUTIFY_FLAG" val="#wm#"/>
  <p:tag name="KSO_WM_UNIT_FILL_FORE_SCHEMECOLOR_INDEX" val="5"/>
  <p:tag name="KSO_WM_UNIT_FILL_TYPE" val="1"/>
  <p:tag name="KSO_WM_UNIT_TEXT_FILL_FORE_SCHEMECOLOR_INDEX" val="13"/>
  <p:tag name="KSO_WM_UNIT_TEXT_FILL_TYPE" val="1"/>
  <p:tag name="KSO_WM_UNIT_USESOURCEFORMAT_APPLY" val="1"/>
</p:tagLst>
</file>

<file path=ppt/tags/tag24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5_3"/>
  <p:tag name="KSO_WM_UNIT_ID" val="custom20202545_6*l_h_i*1_5_3"/>
  <p:tag name="KSO_WM_TEMPLATE_CATEGORY" val="custom"/>
  <p:tag name="KSO_WM_TEMPLATE_INDEX" val="20202545"/>
  <p:tag name="KSO_WM_UNIT_LAYERLEVEL" val="1_1_1"/>
  <p:tag name="KSO_WM_TAG_VERSION" val="1.0"/>
  <p:tag name="KSO_WM_BEAUTIFY_FLAG" val="#wm#"/>
  <p:tag name="KSO_WM_UNIT_FILL_FORE_SCHEMECOLOR_INDEX" val="5"/>
  <p:tag name="KSO_WM_UNIT_FILL_TYPE" val="1"/>
  <p:tag name="KSO_WM_UNIT_TEXT_FILL_FORE_SCHEMECOLOR_INDEX" val="13"/>
  <p:tag name="KSO_WM_UNIT_TEXT_FILL_TYPE" val="1"/>
  <p:tag name="KSO_WM_UNIT_USESOURCEFORMAT_APPLY" val="1"/>
</p:tagLst>
</file>

<file path=ppt/tags/tag244.xml><?xml version="1.0" encoding="utf-8"?>
<p:tagLst xmlns:p="http://schemas.openxmlformats.org/presentationml/2006/main">
  <p:tag name="KSO_WM_UNIT_SUBTYPE" val="a"/>
  <p:tag name="KSO_WM_UNIT_PRESET_TEXT" val="单击此处添加文本具体内容，简明扼要的阐述您的观点。"/>
  <p:tag name="KSO_WM_UNIT_NOCLEAR" val="0"/>
  <p:tag name="KSO_WM_UNIT_VALUE" val="13"/>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custom20202545_6*l_h_f*1_1_1"/>
  <p:tag name="KSO_WM_TEMPLATE_CATEGORY" val="custom"/>
  <p:tag name="KSO_WM_TEMPLATE_INDEX" val="20202545"/>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245.xml><?xml version="1.0" encoding="utf-8"?>
<p:tagLst xmlns:p="http://schemas.openxmlformats.org/presentationml/2006/main">
  <p:tag name="KSO_WM_UNIT_SUBTYPE" val="a"/>
  <p:tag name="KSO_WM_UNIT_PRESET_TEXT" val="单击此处添加文本具体内容，简明扼要的阐述您的观点。"/>
  <p:tag name="KSO_WM_UNIT_NOCLEAR" val="0"/>
  <p:tag name="KSO_WM_UNIT_VALUE" val="13"/>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custom20202545_6*l_h_f*1_2_1"/>
  <p:tag name="KSO_WM_TEMPLATE_CATEGORY" val="custom"/>
  <p:tag name="KSO_WM_TEMPLATE_INDEX" val="20202545"/>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246.xml><?xml version="1.0" encoding="utf-8"?>
<p:tagLst xmlns:p="http://schemas.openxmlformats.org/presentationml/2006/main">
  <p:tag name="KSO_WM_UNIT_SUBTYPE" val="a"/>
  <p:tag name="KSO_WM_UNIT_PRESET_TEXT" val="单击此处添加文本具体内容，简明扼要的阐述您的观点。"/>
  <p:tag name="KSO_WM_UNIT_NOCLEAR" val="0"/>
  <p:tag name="KSO_WM_UNIT_VALUE" val="13"/>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custom20202545_6*l_h_f*1_3_1"/>
  <p:tag name="KSO_WM_TEMPLATE_CATEGORY" val="custom"/>
  <p:tag name="KSO_WM_TEMPLATE_INDEX" val="20202545"/>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247.xml><?xml version="1.0" encoding="utf-8"?>
<p:tagLst xmlns:p="http://schemas.openxmlformats.org/presentationml/2006/main">
  <p:tag name="KSO_WM_UNIT_SUBTYPE" val="a"/>
  <p:tag name="KSO_WM_UNIT_PRESET_TEXT" val="单击此处添加文本具体内容，简明扼要的阐述您的观点。"/>
  <p:tag name="KSO_WM_UNIT_NOCLEAR" val="0"/>
  <p:tag name="KSO_WM_UNIT_VALUE" val="13"/>
  <p:tag name="KSO_WM_UNIT_HIGHLIGHT" val="0"/>
  <p:tag name="KSO_WM_UNIT_COMPATIBLE" val="0"/>
  <p:tag name="KSO_WM_UNIT_DIAGRAM_ISNUMVISUAL" val="0"/>
  <p:tag name="KSO_WM_UNIT_DIAGRAM_ISREFERUNIT" val="0"/>
  <p:tag name="KSO_WM_DIAGRAM_GROUP_CODE" val="l1-1"/>
  <p:tag name="KSO_WM_UNIT_TYPE" val="l_h_f"/>
  <p:tag name="KSO_WM_UNIT_INDEX" val="1_4_1"/>
  <p:tag name="KSO_WM_UNIT_ID" val="custom20202545_6*l_h_f*1_4_1"/>
  <p:tag name="KSO_WM_TEMPLATE_CATEGORY" val="custom"/>
  <p:tag name="KSO_WM_TEMPLATE_INDEX" val="20202545"/>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248.xml><?xml version="1.0" encoding="utf-8"?>
<p:tagLst xmlns:p="http://schemas.openxmlformats.org/presentationml/2006/main">
  <p:tag name="KSO_WM_UNIT_SUBTYPE" val="a"/>
  <p:tag name="KSO_WM_UNIT_PRESET_TEXT" val="单击此处添加文本具体内容，简明扼要的阐述您的观点。"/>
  <p:tag name="KSO_WM_UNIT_NOCLEAR" val="0"/>
  <p:tag name="KSO_WM_UNIT_VALUE" val="13"/>
  <p:tag name="KSO_WM_UNIT_HIGHLIGHT" val="0"/>
  <p:tag name="KSO_WM_UNIT_COMPATIBLE" val="0"/>
  <p:tag name="KSO_WM_UNIT_DIAGRAM_ISNUMVISUAL" val="0"/>
  <p:tag name="KSO_WM_UNIT_DIAGRAM_ISREFERUNIT" val="0"/>
  <p:tag name="KSO_WM_DIAGRAM_GROUP_CODE" val="l1-1"/>
  <p:tag name="KSO_WM_UNIT_TYPE" val="l_h_f"/>
  <p:tag name="KSO_WM_UNIT_INDEX" val="1_5_1"/>
  <p:tag name="KSO_WM_UNIT_ID" val="custom20202545_6*l_h_f*1_5_1"/>
  <p:tag name="KSO_WM_TEMPLATE_CATEGORY" val="custom"/>
  <p:tag name="KSO_WM_TEMPLATE_INDEX" val="20202545"/>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24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6_1"/>
  <p:tag name="KSO_WM_UNIT_ID" val="custom20202545_6*l_h_i*1_6_1"/>
  <p:tag name="KSO_WM_TEMPLATE_CATEGORY" val="custom"/>
  <p:tag name="KSO_WM_TEMPLATE_INDEX" val="20202545"/>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6_2"/>
  <p:tag name="KSO_WM_UNIT_ID" val="custom20202545_6*l_h_i*1_6_2"/>
  <p:tag name="KSO_WM_TEMPLATE_CATEGORY" val="custom"/>
  <p:tag name="KSO_WM_TEMPLATE_INDEX" val="20202545"/>
  <p:tag name="KSO_WM_UNIT_LAYERLEVEL" val="1_1_1"/>
  <p:tag name="KSO_WM_TAG_VERSION" val="1.0"/>
  <p:tag name="KSO_WM_BEAUTIFY_FLAG" val="#wm#"/>
  <p:tag name="KSO_WM_UNIT_FILL_FORE_SCHEMECOLOR_INDEX" val="5"/>
  <p:tag name="KSO_WM_UNIT_FILL_TYPE" val="1"/>
  <p:tag name="KSO_WM_UNIT_TEXT_FILL_FORE_SCHEMECOLOR_INDEX" val="13"/>
  <p:tag name="KSO_WM_UNIT_TEXT_FILL_TYPE" val="1"/>
  <p:tag name="KSO_WM_UNIT_USESOURCEFORMAT_APPLY" val="1"/>
</p:tagLst>
</file>

<file path=ppt/tags/tag25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6_3"/>
  <p:tag name="KSO_WM_UNIT_ID" val="custom20202545_6*l_h_i*1_6_3"/>
  <p:tag name="KSO_WM_TEMPLATE_CATEGORY" val="custom"/>
  <p:tag name="KSO_WM_TEMPLATE_INDEX" val="20202545"/>
  <p:tag name="KSO_WM_UNIT_LAYERLEVEL" val="1_1_1"/>
  <p:tag name="KSO_WM_TAG_VERSION" val="1.0"/>
  <p:tag name="KSO_WM_BEAUTIFY_FLAG" val="#wm#"/>
  <p:tag name="KSO_WM_UNIT_FILL_FORE_SCHEMECOLOR_INDEX" val="5"/>
  <p:tag name="KSO_WM_UNIT_FILL_TYPE" val="1"/>
  <p:tag name="KSO_WM_UNIT_TEXT_FILL_FORE_SCHEMECOLOR_INDEX" val="13"/>
  <p:tag name="KSO_WM_UNIT_TEXT_FILL_TYPE" val="1"/>
  <p:tag name="KSO_WM_UNIT_USESOURCEFORMAT_APPLY" val="1"/>
</p:tagLst>
</file>

<file path=ppt/tags/tag252.xml><?xml version="1.0" encoding="utf-8"?>
<p:tagLst xmlns:p="http://schemas.openxmlformats.org/presentationml/2006/main">
  <p:tag name="KSO_WM_UNIT_SUBTYPE" val="a"/>
  <p:tag name="KSO_WM_UNIT_PRESET_TEXT" val="单击此处添加文本具体内容，简明扼要的阐述您的观点。"/>
  <p:tag name="KSO_WM_UNIT_NOCLEAR" val="0"/>
  <p:tag name="KSO_WM_UNIT_VALUE" val="13"/>
  <p:tag name="KSO_WM_UNIT_HIGHLIGHT" val="0"/>
  <p:tag name="KSO_WM_UNIT_COMPATIBLE" val="0"/>
  <p:tag name="KSO_WM_UNIT_DIAGRAM_ISNUMVISUAL" val="0"/>
  <p:tag name="KSO_WM_UNIT_DIAGRAM_ISREFERUNIT" val="0"/>
  <p:tag name="KSO_WM_DIAGRAM_GROUP_CODE" val="l1-1"/>
  <p:tag name="KSO_WM_UNIT_TYPE" val="l_h_f"/>
  <p:tag name="KSO_WM_UNIT_INDEX" val="1_6_1"/>
  <p:tag name="KSO_WM_UNIT_ID" val="custom20202545_6*l_h_f*1_6_1"/>
  <p:tag name="KSO_WM_TEMPLATE_CATEGORY" val="custom"/>
  <p:tag name="KSO_WM_TEMPLATE_INDEX" val="20202545"/>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253.xml><?xml version="1.0" encoding="utf-8"?>
<p:tagLst xmlns:p="http://schemas.openxmlformats.org/presentationml/2006/main">
  <p:tag name="KSO_WM_SLIDE_ID" val="custom20202545_6"/>
  <p:tag name="KSO_WM_TEMPLATE_SUBCATEGORY" val="0"/>
  <p:tag name="KSO_WM_TEMPLATE_MASTER_TYPE" val="1"/>
  <p:tag name="KSO_WM_TEMPLATE_COLOR_TYPE" val="1"/>
  <p:tag name="KSO_WM_SLIDE_TYPE" val="contents"/>
  <p:tag name="KSO_WM_SLIDE_SUBTYPE" val="diag"/>
  <p:tag name="KSO_WM_SLIDE_ITEM_CNT" val="6"/>
  <p:tag name="KSO_WM_SLIDE_INDEX" val="6"/>
  <p:tag name="KSO_WM_DIAGRAM_GROUP_CODE" val="l1-1"/>
  <p:tag name="KSO_WM_SLIDE_DIAGTYPE" val="l"/>
  <p:tag name="KSO_WM_TAG_VERSION" val="1.0"/>
  <p:tag name="KSO_WM_BEAUTIFY_FLAG" val="#wm#"/>
  <p:tag name="KSO_WM_TEMPLATE_CATEGORY" val="custom"/>
  <p:tag name="KSO_WM_TEMPLATE_INDEX" val="20202545"/>
  <p:tag name="KSO_WM_SLIDE_LAYOUT" val="a_b_l"/>
  <p:tag name="KSO_WM_SLIDE_LAYOUT_CNT" val="1_1_1"/>
</p:tagLst>
</file>

<file path=ppt/tags/tag254.xml><?xml version="1.0" encoding="utf-8"?>
<p:tagLst xmlns:p="http://schemas.openxmlformats.org/presentationml/2006/main">
  <p:tag name="KSO_WM_UNIT_PRESET_TEXT" val="1"/>
  <p:tag name="KSO_WM_UNIT_NOCLEAR" val="0"/>
  <p:tag name="KSO_WM_UNIT_VALUE" val="0"/>
  <p:tag name="KSO_WM_UNIT_HIGHLIGHT" val="0"/>
  <p:tag name="KSO_WM_UNIT_COMPATIBLE" val="0"/>
  <p:tag name="KSO_WM_UNIT_DIAGRAM_ISNUMVISUAL" val="0"/>
  <p:tag name="KSO_WM_UNIT_DIAGRAM_ISREFERUNIT" val="0"/>
  <p:tag name="KSO_WM_UNIT_TYPE" val="e"/>
  <p:tag name="KSO_WM_UNIT_INDEX" val="1"/>
  <p:tag name="KSO_WM_UNIT_ID" val="custom20202545_7*e*1"/>
  <p:tag name="KSO_WM_TEMPLATE_CATEGORY" val="custom"/>
  <p:tag name="KSO_WM_TEMPLATE_INDEX" val="20202545"/>
  <p:tag name="KSO_WM_UNIT_LAYERLEVEL" val="1"/>
  <p:tag name="KSO_WM_TAG_VERSION" val="1.0"/>
  <p:tag name="KSO_WM_BEAUTIFY_FLAG" val="#wm#"/>
</p:tagLst>
</file>

<file path=ppt/tags/tag255.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256.xml><?xml version="1.0" encoding="utf-8"?>
<p:tagLst xmlns:p="http://schemas.openxmlformats.org/presentationml/2006/main">
  <p:tag name="KSO_WM_UNIT_ISCONTENTSTITLE" val="0"/>
  <p:tag name="KSO_WM_UNIT_ISNUMDGMTITLE" val="0"/>
  <p:tag name="KSO_WM_UNIT_PRESET_TEXT" val="单击此处添加文本具体内容"/>
  <p:tag name="KSO_WM_UNIT_NOCLEAR" val="0"/>
  <p:tag name="KSO_WM_UNIT_VALUE" val="63"/>
  <p:tag name="KSO_WM_UNIT_HIGHLIGHT" val="0"/>
  <p:tag name="KSO_WM_UNIT_COMPATIBLE" val="0"/>
  <p:tag name="KSO_WM_UNIT_DIAGRAM_ISNUMVISUAL" val="0"/>
  <p:tag name="KSO_WM_UNIT_DIAGRAM_ISREFERUNIT" val="0"/>
  <p:tag name="KSO_WM_UNIT_TYPE" val="b"/>
  <p:tag name="KSO_WM_UNIT_INDEX" val="1"/>
  <p:tag name="KSO_WM_UNIT_ID" val="custom20202545_7*b*1"/>
  <p:tag name="KSO_WM_TEMPLATE_CATEGORY" val="custom"/>
  <p:tag name="KSO_WM_TEMPLATE_INDEX" val="20202545"/>
  <p:tag name="KSO_WM_UNIT_LAYERLEVEL" val="1"/>
  <p:tag name="KSO_WM_TAG_VERSION" val="1.0"/>
  <p:tag name="KSO_WM_BEAUTIFY_FLAG" val="#wm#"/>
</p:tagLst>
</file>

<file path=ppt/tags/tag2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7*i*1"/>
  <p:tag name="KSO_WM_TEMPLATE_CATEGORY" val="custom"/>
  <p:tag name="KSO_WM_TEMPLATE_INDEX" val="20202545"/>
  <p:tag name="KSO_WM_UNIT_LAYERLEVEL" val="1"/>
  <p:tag name="KSO_WM_TAG_VERSION" val="1.0"/>
  <p:tag name="KSO_WM_BEAUTIFY_FLAG" val="#wm#"/>
</p:tagLst>
</file>

<file path=ppt/tags/tag258.xml><?xml version="1.0" encoding="utf-8"?>
<p:tagLst xmlns:p="http://schemas.openxmlformats.org/presentationml/2006/main">
  <p:tag name="KSO_WM_UNIT_PRESET_TEXT" val="1"/>
  <p:tag name="KSO_WM_UNIT_NOCLEAR" val="0"/>
  <p:tag name="KSO_WM_UNIT_VALUE" val="0"/>
  <p:tag name="KSO_WM_UNIT_HIGHLIGHT" val="0"/>
  <p:tag name="KSO_WM_UNIT_COMPATIBLE" val="0"/>
  <p:tag name="KSO_WM_UNIT_DIAGRAM_ISNUMVISUAL" val="0"/>
  <p:tag name="KSO_WM_UNIT_DIAGRAM_ISREFERUNIT" val="0"/>
  <p:tag name="KSO_WM_UNIT_TYPE" val="e"/>
  <p:tag name="KSO_WM_UNIT_INDEX" val="1"/>
  <p:tag name="KSO_WM_UNIT_ID" val="custom20202545_7*e*1"/>
  <p:tag name="KSO_WM_TEMPLATE_CATEGORY" val="custom"/>
  <p:tag name="KSO_WM_TEMPLATE_INDEX" val="20202545"/>
  <p:tag name="KSO_WM_UNIT_LAYERLEVEL" val="1"/>
  <p:tag name="KSO_WM_TAG_VERSION" val="1.0"/>
  <p:tag name="KSO_WM_BEAUTIFY_FLAG" val="#wm#"/>
</p:tagLst>
</file>

<file path=ppt/tags/tag259.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0.xml><?xml version="1.0" encoding="utf-8"?>
<p:tagLst xmlns:p="http://schemas.openxmlformats.org/presentationml/2006/main">
  <p:tag name="KSO_WM_UNIT_PRESET_TEXT" val="1"/>
  <p:tag name="KSO_WM_UNIT_NOCLEAR" val="0"/>
  <p:tag name="KSO_WM_UNIT_VALUE" val="0"/>
  <p:tag name="KSO_WM_UNIT_HIGHLIGHT" val="0"/>
  <p:tag name="KSO_WM_UNIT_COMPATIBLE" val="0"/>
  <p:tag name="KSO_WM_UNIT_DIAGRAM_ISNUMVISUAL" val="0"/>
  <p:tag name="KSO_WM_UNIT_DIAGRAM_ISREFERUNIT" val="0"/>
  <p:tag name="KSO_WM_UNIT_TYPE" val="e"/>
  <p:tag name="KSO_WM_UNIT_INDEX" val="1"/>
  <p:tag name="KSO_WM_UNIT_ID" val="custom20202545_7*e*1"/>
  <p:tag name="KSO_WM_TEMPLATE_CATEGORY" val="custom"/>
  <p:tag name="KSO_WM_TEMPLATE_INDEX" val="20202545"/>
  <p:tag name="KSO_WM_UNIT_LAYERLEVEL" val="1"/>
  <p:tag name="KSO_WM_TAG_VERSION" val="1.0"/>
  <p:tag name="KSO_WM_BEAUTIFY_FLAG" val="#wm#"/>
</p:tagLst>
</file>

<file path=ppt/tags/tag2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7*i*1"/>
  <p:tag name="KSO_WM_TEMPLATE_CATEGORY" val="custom"/>
  <p:tag name="KSO_WM_TEMPLATE_INDEX" val="20202545"/>
  <p:tag name="KSO_WM_UNIT_LAYERLEVEL" val="1"/>
  <p:tag name="KSO_WM_TAG_VERSION" val="1.0"/>
  <p:tag name="KSO_WM_BEAUTIFY_FLAG" val="#wm#"/>
</p:tagLst>
</file>

<file path=ppt/tags/tag262.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
</p:tagLst>
</file>

<file path=ppt/tags/tag263.xml><?xml version="1.0" encoding="utf-8"?>
<p:tagLst xmlns:p="http://schemas.openxmlformats.org/presentationml/2006/main">
  <p:tag name="KSO_WM_UNIT_PRESET_TEXT" val="1"/>
  <p:tag name="KSO_WM_UNIT_NOCLEAR" val="0"/>
  <p:tag name="KSO_WM_UNIT_VALUE" val="0"/>
  <p:tag name="KSO_WM_UNIT_HIGHLIGHT" val="0"/>
  <p:tag name="KSO_WM_UNIT_COMPATIBLE" val="0"/>
  <p:tag name="KSO_WM_UNIT_DIAGRAM_ISNUMVISUAL" val="0"/>
  <p:tag name="KSO_WM_UNIT_DIAGRAM_ISREFERUNIT" val="0"/>
  <p:tag name="KSO_WM_UNIT_TYPE" val="e"/>
  <p:tag name="KSO_WM_UNIT_INDEX" val="1"/>
  <p:tag name="KSO_WM_UNIT_ID" val="custom20202545_7*e*1"/>
  <p:tag name="KSO_WM_TEMPLATE_CATEGORY" val="custom"/>
  <p:tag name="KSO_WM_TEMPLATE_INDEX" val="20202545"/>
  <p:tag name="KSO_WM_UNIT_LAYERLEVEL" val="1"/>
  <p:tag name="KSO_WM_TAG_VERSION" val="1.0"/>
  <p:tag name="KSO_WM_BEAUTIFY_FLAG" val="#wm#"/>
</p:tagLst>
</file>

<file path=ppt/tags/tag264.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265.xml><?xml version="1.0" encoding="utf-8"?>
<p:tagLst xmlns:p="http://schemas.openxmlformats.org/presentationml/2006/main">
  <p:tag name="KSO_WM_UNIT_PRESET_TEXT" val="1"/>
  <p:tag name="KSO_WM_UNIT_NOCLEAR" val="0"/>
  <p:tag name="KSO_WM_UNIT_VALUE" val="0"/>
  <p:tag name="KSO_WM_UNIT_HIGHLIGHT" val="0"/>
  <p:tag name="KSO_WM_UNIT_COMPATIBLE" val="0"/>
  <p:tag name="KSO_WM_UNIT_DIAGRAM_ISNUMVISUAL" val="0"/>
  <p:tag name="KSO_WM_UNIT_DIAGRAM_ISREFERUNIT" val="0"/>
  <p:tag name="KSO_WM_UNIT_TYPE" val="e"/>
  <p:tag name="KSO_WM_UNIT_INDEX" val="1"/>
  <p:tag name="KSO_WM_UNIT_ID" val="custom20202545_7*e*1"/>
  <p:tag name="KSO_WM_TEMPLATE_CATEGORY" val="custom"/>
  <p:tag name="KSO_WM_TEMPLATE_INDEX" val="20202545"/>
  <p:tag name="KSO_WM_UNIT_LAYERLEVEL" val="1"/>
  <p:tag name="KSO_WM_TAG_VERSION" val="1.0"/>
  <p:tag name="KSO_WM_BEAUTIFY_FLAG" val="#wm#"/>
</p:tagLst>
</file>

<file path=ppt/tags/tag266.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267.xml><?xml version="1.0" encoding="utf-8"?>
<p:tagLst xmlns:p="http://schemas.openxmlformats.org/presentationml/2006/main">
  <p:tag name="KSO_WM_UNIT_ISCONTENTSTITLE" val="0"/>
  <p:tag name="KSO_WM_UNIT_ISNUMDGMTITLE" val="0"/>
  <p:tag name="KSO_WM_UNIT_PRESET_TEXT" val="单击此处添加文本具体内容"/>
  <p:tag name="KSO_WM_UNIT_NOCLEAR" val="0"/>
  <p:tag name="KSO_WM_UNIT_VALUE" val="63"/>
  <p:tag name="KSO_WM_UNIT_HIGHLIGHT" val="0"/>
  <p:tag name="KSO_WM_UNIT_COMPATIBLE" val="0"/>
  <p:tag name="KSO_WM_UNIT_DIAGRAM_ISNUMVISUAL" val="0"/>
  <p:tag name="KSO_WM_UNIT_DIAGRAM_ISREFERUNIT" val="0"/>
  <p:tag name="KSO_WM_UNIT_TYPE" val="b"/>
  <p:tag name="KSO_WM_UNIT_INDEX" val="1"/>
  <p:tag name="KSO_WM_UNIT_ID" val="custom20202545_7*b*1"/>
  <p:tag name="KSO_WM_TEMPLATE_CATEGORY" val="custom"/>
  <p:tag name="KSO_WM_TEMPLATE_INDEX" val="20202545"/>
  <p:tag name="KSO_WM_UNIT_LAYERLEVEL" val="1"/>
  <p:tag name="KSO_WM_TAG_VERSION" val="1.0"/>
  <p:tag name="KSO_WM_BEAUTIFY_FLAG" val="#wm#"/>
</p:tagLst>
</file>

<file path=ppt/tags/tag2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7*i*1"/>
  <p:tag name="KSO_WM_TEMPLATE_CATEGORY" val="custom"/>
  <p:tag name="KSO_WM_TEMPLATE_INDEX" val="20202545"/>
  <p:tag name="KSO_WM_UNIT_LAYERLEVEL" val="1"/>
  <p:tag name="KSO_WM_TAG_VERSION" val="1.0"/>
  <p:tag name="KSO_WM_BEAUTIFY_FLAG" val="#wm#"/>
</p:tagLst>
</file>

<file path=ppt/tags/tag269.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0.xml><?xml version="1.0" encoding="utf-8"?>
<p:tagLst xmlns:p="http://schemas.openxmlformats.org/presentationml/2006/main">
  <p:tag name="KSO_WM_UNIT_PRESET_TEXT" val="1"/>
  <p:tag name="KSO_WM_UNIT_NOCLEAR" val="0"/>
  <p:tag name="KSO_WM_UNIT_VALUE" val="0"/>
  <p:tag name="KSO_WM_UNIT_HIGHLIGHT" val="0"/>
  <p:tag name="KSO_WM_UNIT_COMPATIBLE" val="0"/>
  <p:tag name="KSO_WM_UNIT_DIAGRAM_ISNUMVISUAL" val="0"/>
  <p:tag name="KSO_WM_UNIT_DIAGRAM_ISREFERUNIT" val="0"/>
  <p:tag name="KSO_WM_UNIT_TYPE" val="e"/>
  <p:tag name="KSO_WM_UNIT_INDEX" val="1"/>
  <p:tag name="KSO_WM_UNIT_ID" val="custom20202545_7*e*1"/>
  <p:tag name="KSO_WM_TEMPLATE_CATEGORY" val="custom"/>
  <p:tag name="KSO_WM_TEMPLATE_INDEX" val="20202545"/>
  <p:tag name="KSO_WM_UNIT_LAYERLEVEL" val="1"/>
  <p:tag name="KSO_WM_TAG_VERSION" val="1.0"/>
  <p:tag name="KSO_WM_BEAUTIFY_FLAG" val="#wm#"/>
</p:tagLst>
</file>

<file path=ppt/tags/tag271.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272.xml><?xml version="1.0" encoding="utf-8"?>
<p:tagLst xmlns:p="http://schemas.openxmlformats.org/presentationml/2006/main">
  <p:tag name="KSO_WM_UNIT_ISCONTENTSTITLE" val="0"/>
  <p:tag name="KSO_WM_UNIT_ISNUMDGMTITLE" val="0"/>
  <p:tag name="KSO_WM_UNIT_PRESET_TEXT" val="单击此处添加文本具体内容"/>
  <p:tag name="KSO_WM_UNIT_NOCLEAR" val="0"/>
  <p:tag name="KSO_WM_UNIT_VALUE" val="63"/>
  <p:tag name="KSO_WM_UNIT_HIGHLIGHT" val="0"/>
  <p:tag name="KSO_WM_UNIT_COMPATIBLE" val="0"/>
  <p:tag name="KSO_WM_UNIT_DIAGRAM_ISNUMVISUAL" val="0"/>
  <p:tag name="KSO_WM_UNIT_DIAGRAM_ISREFERUNIT" val="0"/>
  <p:tag name="KSO_WM_UNIT_TYPE" val="b"/>
  <p:tag name="KSO_WM_UNIT_INDEX" val="1"/>
  <p:tag name="KSO_WM_UNIT_ID" val="custom20202545_7*b*1"/>
  <p:tag name="KSO_WM_TEMPLATE_CATEGORY" val="custom"/>
  <p:tag name="KSO_WM_TEMPLATE_INDEX" val="20202545"/>
  <p:tag name="KSO_WM_UNIT_LAYERLEVEL" val="1"/>
  <p:tag name="KSO_WM_TAG_VERSION" val="1.0"/>
  <p:tag name="KSO_WM_BEAUTIFY_FLAG" val="#wm#"/>
</p:tagLst>
</file>

<file path=ppt/tags/tag2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7*i*1"/>
  <p:tag name="KSO_WM_TEMPLATE_CATEGORY" val="custom"/>
  <p:tag name="KSO_WM_TEMPLATE_INDEX" val="20202545"/>
  <p:tag name="KSO_WM_UNIT_LAYERLEVEL" val="1"/>
  <p:tag name="KSO_WM_TAG_VERSION" val="1.0"/>
  <p:tag name="KSO_WM_BEAUTIFY_FLAG" val="#wm#"/>
</p:tagLst>
</file>

<file path=ppt/tags/tag274.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275.xml><?xml version="1.0" encoding="utf-8"?>
<p:tagLst xmlns:p="http://schemas.openxmlformats.org/presentationml/2006/main">
  <p:tag name="KSO_WM_UNIT_PRESET_TEXT" val="1"/>
  <p:tag name="KSO_WM_UNIT_NOCLEAR" val="0"/>
  <p:tag name="KSO_WM_UNIT_VALUE" val="0"/>
  <p:tag name="KSO_WM_UNIT_HIGHLIGHT" val="0"/>
  <p:tag name="KSO_WM_UNIT_COMPATIBLE" val="0"/>
  <p:tag name="KSO_WM_UNIT_DIAGRAM_ISNUMVISUAL" val="0"/>
  <p:tag name="KSO_WM_UNIT_DIAGRAM_ISREFERUNIT" val="0"/>
  <p:tag name="KSO_WM_UNIT_TYPE" val="e"/>
  <p:tag name="KSO_WM_UNIT_INDEX" val="1"/>
  <p:tag name="KSO_WM_UNIT_ID" val="custom20202545_7*e*1"/>
  <p:tag name="KSO_WM_TEMPLATE_CATEGORY" val="custom"/>
  <p:tag name="KSO_WM_TEMPLATE_INDEX" val="20202545"/>
  <p:tag name="KSO_WM_UNIT_LAYERLEVEL" val="1"/>
  <p:tag name="KSO_WM_TAG_VERSION" val="1.0"/>
  <p:tag name="KSO_WM_BEAUTIFY_FLAG" val="#wm#"/>
</p:tagLst>
</file>

<file path=ppt/tags/tag276.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277.xml><?xml version="1.0" encoding="utf-8"?>
<p:tagLst xmlns:p="http://schemas.openxmlformats.org/presentationml/2006/main">
  <p:tag name="KSO_WM_UNIT_ISCONTENTSTITLE" val="0"/>
  <p:tag name="KSO_WM_UNIT_ISNUMDGMTITLE" val="0"/>
  <p:tag name="KSO_WM_UNIT_PRESET_TEXT" val="单击此处添加文本具体内容"/>
  <p:tag name="KSO_WM_UNIT_NOCLEAR" val="0"/>
  <p:tag name="KSO_WM_UNIT_VALUE" val="63"/>
  <p:tag name="KSO_WM_UNIT_HIGHLIGHT" val="0"/>
  <p:tag name="KSO_WM_UNIT_COMPATIBLE" val="0"/>
  <p:tag name="KSO_WM_UNIT_DIAGRAM_ISNUMVISUAL" val="0"/>
  <p:tag name="KSO_WM_UNIT_DIAGRAM_ISREFERUNIT" val="0"/>
  <p:tag name="KSO_WM_UNIT_TYPE" val="b"/>
  <p:tag name="KSO_WM_UNIT_INDEX" val="1"/>
  <p:tag name="KSO_WM_UNIT_ID" val="custom20202545_7*b*1"/>
  <p:tag name="KSO_WM_TEMPLATE_CATEGORY" val="custom"/>
  <p:tag name="KSO_WM_TEMPLATE_INDEX" val="20202545"/>
  <p:tag name="KSO_WM_UNIT_LAYERLEVEL" val="1"/>
  <p:tag name="KSO_WM_TAG_VERSION" val="1.0"/>
  <p:tag name="KSO_WM_BEAUTIFY_FLAG" val="#wm#"/>
</p:tagLst>
</file>

<file path=ppt/tags/tag2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7*i*1"/>
  <p:tag name="KSO_WM_TEMPLATE_CATEGORY" val="custom"/>
  <p:tag name="KSO_WM_TEMPLATE_INDEX" val="20202545"/>
  <p:tag name="KSO_WM_UNIT_LAYERLEVEL" val="1"/>
  <p:tag name="KSO_WM_TAG_VERSION" val="1.0"/>
  <p:tag name="KSO_WM_BEAUTIFY_FLAG" val="#wm#"/>
</p:tagLst>
</file>

<file path=ppt/tags/tag279.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0.xml><?xml version="1.0" encoding="utf-8"?>
<p:tagLst xmlns:p="http://schemas.openxmlformats.org/presentationml/2006/main">
  <p:tag name="KSO_WM_UNIT_PRESET_TEXT" val="1"/>
  <p:tag name="KSO_WM_UNIT_NOCLEAR" val="0"/>
  <p:tag name="KSO_WM_UNIT_VALUE" val="0"/>
  <p:tag name="KSO_WM_UNIT_HIGHLIGHT" val="0"/>
  <p:tag name="KSO_WM_UNIT_COMPATIBLE" val="0"/>
  <p:tag name="KSO_WM_UNIT_DIAGRAM_ISNUMVISUAL" val="0"/>
  <p:tag name="KSO_WM_UNIT_DIAGRAM_ISREFERUNIT" val="0"/>
  <p:tag name="KSO_WM_UNIT_TYPE" val="e"/>
  <p:tag name="KSO_WM_UNIT_INDEX" val="1"/>
  <p:tag name="KSO_WM_UNIT_ID" val="custom20202545_7*e*1"/>
  <p:tag name="KSO_WM_TEMPLATE_CATEGORY" val="custom"/>
  <p:tag name="KSO_WM_TEMPLATE_INDEX" val="20202545"/>
  <p:tag name="KSO_WM_UNIT_LAYERLEVEL" val="1"/>
  <p:tag name="KSO_WM_TAG_VERSION" val="1.0"/>
  <p:tag name="KSO_WM_BEAUTIFY_FLAG" val="#wm#"/>
</p:tagLst>
</file>

<file path=ppt/tags/tag281.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282.xml><?xml version="1.0" encoding="utf-8"?>
<p:tagLst xmlns:p="http://schemas.openxmlformats.org/presentationml/2006/main">
  <p:tag name="KSO_WM_UNIT_ISCONTENTSTITLE" val="0"/>
  <p:tag name="KSO_WM_UNIT_ISNUMDGMTITLE" val="0"/>
  <p:tag name="KSO_WM_UNIT_PRESET_TEXT" val="单击此处添加文本具体内容"/>
  <p:tag name="KSO_WM_UNIT_NOCLEAR" val="0"/>
  <p:tag name="KSO_WM_UNIT_VALUE" val="63"/>
  <p:tag name="KSO_WM_UNIT_HIGHLIGHT" val="0"/>
  <p:tag name="KSO_WM_UNIT_COMPATIBLE" val="0"/>
  <p:tag name="KSO_WM_UNIT_DIAGRAM_ISNUMVISUAL" val="0"/>
  <p:tag name="KSO_WM_UNIT_DIAGRAM_ISREFERUNIT" val="0"/>
  <p:tag name="KSO_WM_UNIT_TYPE" val="b"/>
  <p:tag name="KSO_WM_UNIT_INDEX" val="1"/>
  <p:tag name="KSO_WM_UNIT_ID" val="custom20202545_7*b*1"/>
  <p:tag name="KSO_WM_TEMPLATE_CATEGORY" val="custom"/>
  <p:tag name="KSO_WM_TEMPLATE_INDEX" val="20202545"/>
  <p:tag name="KSO_WM_UNIT_LAYERLEVEL" val="1"/>
  <p:tag name="KSO_WM_TAG_VERSION" val="1.0"/>
  <p:tag name="KSO_WM_BEAUTIFY_FLAG" val="#wm#"/>
</p:tagLst>
</file>

<file path=ppt/tags/tag2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7*i*1"/>
  <p:tag name="KSO_WM_TEMPLATE_CATEGORY" val="custom"/>
  <p:tag name="KSO_WM_TEMPLATE_INDEX" val="20202545"/>
  <p:tag name="KSO_WM_UNIT_LAYERLEVEL" val="1"/>
  <p:tag name="KSO_WM_TAG_VERSION" val="1.0"/>
  <p:tag name="KSO_WM_BEAUTIFY_FLAG" val="#wm#"/>
</p:tagLst>
</file>

<file path=ppt/tags/tag284.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285.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286.xml><?xml version="1.0" encoding="utf-8"?>
<p:tagLst xmlns:p="http://schemas.openxmlformats.org/presentationml/2006/main">
  <p:tag name="KSO_WM_UNIT_PRESET_TEXT" val="1"/>
  <p:tag name="KSO_WM_UNIT_NOCLEAR" val="0"/>
  <p:tag name="KSO_WM_UNIT_VALUE" val="0"/>
  <p:tag name="KSO_WM_UNIT_HIGHLIGHT" val="0"/>
  <p:tag name="KSO_WM_UNIT_COMPATIBLE" val="0"/>
  <p:tag name="KSO_WM_UNIT_DIAGRAM_ISNUMVISUAL" val="0"/>
  <p:tag name="KSO_WM_UNIT_DIAGRAM_ISREFERUNIT" val="0"/>
  <p:tag name="KSO_WM_UNIT_TYPE" val="e"/>
  <p:tag name="KSO_WM_UNIT_INDEX" val="1"/>
  <p:tag name="KSO_WM_UNIT_ID" val="custom20202545_7*e*1"/>
  <p:tag name="KSO_WM_TEMPLATE_CATEGORY" val="custom"/>
  <p:tag name="KSO_WM_TEMPLATE_INDEX" val="20202545"/>
  <p:tag name="KSO_WM_UNIT_LAYERLEVEL" val="1"/>
  <p:tag name="KSO_WM_TAG_VERSION" val="1.0"/>
  <p:tag name="KSO_WM_BEAUTIFY_FLAG" val="#wm#"/>
</p:tagLst>
</file>

<file path=ppt/tags/tag287.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288.xml><?xml version="1.0" encoding="utf-8"?>
<p:tagLst xmlns:p="http://schemas.openxmlformats.org/presentationml/2006/main">
  <p:tag name="KSO_WM_UNIT_ISCONTENTSTITLE" val="0"/>
  <p:tag name="KSO_WM_UNIT_ISNUMDGMTITLE" val="0"/>
  <p:tag name="KSO_WM_UNIT_PRESET_TEXT" val="单击此处添加文本具体内容"/>
  <p:tag name="KSO_WM_UNIT_NOCLEAR" val="0"/>
  <p:tag name="KSO_WM_UNIT_VALUE" val="63"/>
  <p:tag name="KSO_WM_UNIT_HIGHLIGHT" val="0"/>
  <p:tag name="KSO_WM_UNIT_COMPATIBLE" val="0"/>
  <p:tag name="KSO_WM_UNIT_DIAGRAM_ISNUMVISUAL" val="0"/>
  <p:tag name="KSO_WM_UNIT_DIAGRAM_ISREFERUNIT" val="0"/>
  <p:tag name="KSO_WM_UNIT_TYPE" val="b"/>
  <p:tag name="KSO_WM_UNIT_INDEX" val="1"/>
  <p:tag name="KSO_WM_UNIT_ID" val="custom20202545_7*b*1"/>
  <p:tag name="KSO_WM_TEMPLATE_CATEGORY" val="custom"/>
  <p:tag name="KSO_WM_TEMPLATE_INDEX" val="20202545"/>
  <p:tag name="KSO_WM_UNIT_LAYERLEVEL" val="1"/>
  <p:tag name="KSO_WM_TAG_VERSION" val="1.0"/>
  <p:tag name="KSO_WM_BEAUTIFY_FLAG" val="#wm#"/>
</p:tagLst>
</file>

<file path=ppt/tags/tag2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7*i*1"/>
  <p:tag name="KSO_WM_TEMPLATE_CATEGORY" val="custom"/>
  <p:tag name="KSO_WM_TEMPLATE_INDEX" val="2020254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0.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291.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292.xml><?xml version="1.0" encoding="utf-8"?>
<p:tagLst xmlns:p="http://schemas.openxmlformats.org/presentationml/2006/main">
  <p:tag name="KSO_WM_UNIT_PRESET_TEXT" val="1"/>
  <p:tag name="KSO_WM_UNIT_NOCLEAR" val="0"/>
  <p:tag name="KSO_WM_UNIT_VALUE" val="0"/>
  <p:tag name="KSO_WM_UNIT_HIGHLIGHT" val="0"/>
  <p:tag name="KSO_WM_UNIT_COMPATIBLE" val="0"/>
  <p:tag name="KSO_WM_UNIT_DIAGRAM_ISNUMVISUAL" val="0"/>
  <p:tag name="KSO_WM_UNIT_DIAGRAM_ISREFERUNIT" val="0"/>
  <p:tag name="KSO_WM_UNIT_TYPE" val="e"/>
  <p:tag name="KSO_WM_UNIT_INDEX" val="1"/>
  <p:tag name="KSO_WM_UNIT_ID" val="custom20202545_7*e*1"/>
  <p:tag name="KSO_WM_TEMPLATE_CATEGORY" val="custom"/>
  <p:tag name="KSO_WM_TEMPLATE_INDEX" val="20202545"/>
  <p:tag name="KSO_WM_UNIT_LAYERLEVEL" val="1"/>
  <p:tag name="KSO_WM_TAG_VERSION" val="1.0"/>
  <p:tag name="KSO_WM_BEAUTIFY_FLAG" val="#wm#"/>
</p:tagLst>
</file>

<file path=ppt/tags/tag293.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294.xml><?xml version="1.0" encoding="utf-8"?>
<p:tagLst xmlns:p="http://schemas.openxmlformats.org/presentationml/2006/main">
  <p:tag name="KSO_WM_UNIT_ISCONTENTSTITLE" val="0"/>
  <p:tag name="KSO_WM_UNIT_ISNUMDGMTITLE" val="0"/>
  <p:tag name="KSO_WM_UNIT_PRESET_TEXT" val="单击此处添加文本具体内容"/>
  <p:tag name="KSO_WM_UNIT_NOCLEAR" val="0"/>
  <p:tag name="KSO_WM_UNIT_VALUE" val="63"/>
  <p:tag name="KSO_WM_UNIT_HIGHLIGHT" val="0"/>
  <p:tag name="KSO_WM_UNIT_COMPATIBLE" val="0"/>
  <p:tag name="KSO_WM_UNIT_DIAGRAM_ISNUMVISUAL" val="0"/>
  <p:tag name="KSO_WM_UNIT_DIAGRAM_ISREFERUNIT" val="0"/>
  <p:tag name="KSO_WM_UNIT_TYPE" val="b"/>
  <p:tag name="KSO_WM_UNIT_INDEX" val="1"/>
  <p:tag name="KSO_WM_UNIT_ID" val="custom20202545_7*b*1"/>
  <p:tag name="KSO_WM_TEMPLATE_CATEGORY" val="custom"/>
  <p:tag name="KSO_WM_TEMPLATE_INDEX" val="20202545"/>
  <p:tag name="KSO_WM_UNIT_LAYERLEVEL" val="1"/>
  <p:tag name="KSO_WM_TAG_VERSION" val="1.0"/>
  <p:tag name="KSO_WM_BEAUTIFY_FLAG" val="#wm#"/>
</p:tagLst>
</file>

<file path=ppt/tags/tag2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7*i*1"/>
  <p:tag name="KSO_WM_TEMPLATE_CATEGORY" val="custom"/>
  <p:tag name="KSO_WM_TEMPLATE_INDEX" val="20202545"/>
  <p:tag name="KSO_WM_UNIT_LAYERLEVEL" val="1"/>
  <p:tag name="KSO_WM_TAG_VERSION" val="1.0"/>
  <p:tag name="KSO_WM_BEAUTIFY_FLAG" val="#wm#"/>
</p:tagLst>
</file>

<file path=ppt/tags/tag296.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297.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298.xml><?xml version="1.0" encoding="utf-8"?>
<p:tagLst xmlns:p="http://schemas.openxmlformats.org/presentationml/2006/main">
  <p:tag name="KSO_WM_UNIT_PRESET_TEXT" val="1"/>
  <p:tag name="KSO_WM_UNIT_NOCLEAR" val="0"/>
  <p:tag name="KSO_WM_UNIT_VALUE" val="0"/>
  <p:tag name="KSO_WM_UNIT_HIGHLIGHT" val="0"/>
  <p:tag name="KSO_WM_UNIT_COMPATIBLE" val="0"/>
  <p:tag name="KSO_WM_UNIT_DIAGRAM_ISNUMVISUAL" val="0"/>
  <p:tag name="KSO_WM_UNIT_DIAGRAM_ISREFERUNIT" val="0"/>
  <p:tag name="KSO_WM_UNIT_TYPE" val="e"/>
  <p:tag name="KSO_WM_UNIT_INDEX" val="1"/>
  <p:tag name="KSO_WM_UNIT_ID" val="custom20202545_7*e*1"/>
  <p:tag name="KSO_WM_TEMPLATE_CATEGORY" val="custom"/>
  <p:tag name="KSO_WM_TEMPLATE_INDEX" val="20202545"/>
  <p:tag name="KSO_WM_UNIT_LAYERLEVEL" val="1"/>
  <p:tag name="KSO_WM_TAG_VERSION" val="1.0"/>
  <p:tag name="KSO_WM_BEAUTIFY_FLAG" val="#wm#"/>
</p:tagLst>
</file>

<file path=ppt/tags/tag299.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00.xml><?xml version="1.0" encoding="utf-8"?>
<p:tagLst xmlns:p="http://schemas.openxmlformats.org/presentationml/2006/main">
  <p:tag name="KSO_WM_UNIT_ISCONTENTSTITLE" val="0"/>
  <p:tag name="KSO_WM_UNIT_ISNUMDGMTITLE" val="0"/>
  <p:tag name="KSO_WM_UNIT_PRESET_TEXT" val="单击此处添加文本具体内容"/>
  <p:tag name="KSO_WM_UNIT_NOCLEAR" val="0"/>
  <p:tag name="KSO_WM_UNIT_VALUE" val="63"/>
  <p:tag name="KSO_WM_UNIT_HIGHLIGHT" val="0"/>
  <p:tag name="KSO_WM_UNIT_COMPATIBLE" val="0"/>
  <p:tag name="KSO_WM_UNIT_DIAGRAM_ISNUMVISUAL" val="0"/>
  <p:tag name="KSO_WM_UNIT_DIAGRAM_ISREFERUNIT" val="0"/>
  <p:tag name="KSO_WM_UNIT_TYPE" val="b"/>
  <p:tag name="KSO_WM_UNIT_INDEX" val="1"/>
  <p:tag name="KSO_WM_UNIT_ID" val="custom20202545_7*b*1"/>
  <p:tag name="KSO_WM_TEMPLATE_CATEGORY" val="custom"/>
  <p:tag name="KSO_WM_TEMPLATE_INDEX" val="20202545"/>
  <p:tag name="KSO_WM_UNIT_LAYERLEVEL" val="1"/>
  <p:tag name="KSO_WM_TAG_VERSION" val="1.0"/>
  <p:tag name="KSO_WM_BEAUTIFY_FLAG" val="#wm#"/>
</p:tagLst>
</file>

<file path=ppt/tags/tag3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7*i*1"/>
  <p:tag name="KSO_WM_TEMPLATE_CATEGORY" val="custom"/>
  <p:tag name="KSO_WM_TEMPLATE_INDEX" val="20202545"/>
  <p:tag name="KSO_WM_UNIT_LAYERLEVEL" val="1"/>
  <p:tag name="KSO_WM_TAG_VERSION" val="1.0"/>
  <p:tag name="KSO_WM_BEAUTIFY_FLAG" val="#wm#"/>
</p:tagLst>
</file>

<file path=ppt/tags/tag302.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03.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304.xml><?xml version="1.0" encoding="utf-8"?>
<p:tagLst xmlns:p="http://schemas.openxmlformats.org/presentationml/2006/main">
  <p:tag name="KSO_WM_UNIT_PRESET_TEXT" val="1"/>
  <p:tag name="KSO_WM_UNIT_NOCLEAR" val="0"/>
  <p:tag name="KSO_WM_UNIT_VALUE" val="0"/>
  <p:tag name="KSO_WM_UNIT_HIGHLIGHT" val="0"/>
  <p:tag name="KSO_WM_UNIT_COMPATIBLE" val="0"/>
  <p:tag name="KSO_WM_UNIT_DIAGRAM_ISNUMVISUAL" val="0"/>
  <p:tag name="KSO_WM_UNIT_DIAGRAM_ISREFERUNIT" val="0"/>
  <p:tag name="KSO_WM_UNIT_TYPE" val="e"/>
  <p:tag name="KSO_WM_UNIT_INDEX" val="1"/>
  <p:tag name="KSO_WM_UNIT_ID" val="custom20202545_7*e*1"/>
  <p:tag name="KSO_WM_TEMPLATE_CATEGORY" val="custom"/>
  <p:tag name="KSO_WM_TEMPLATE_INDEX" val="20202545"/>
  <p:tag name="KSO_WM_UNIT_LAYERLEVEL" val="1"/>
  <p:tag name="KSO_WM_TAG_VERSION" val="1.0"/>
  <p:tag name="KSO_WM_BEAUTIFY_FLAG" val="#wm#"/>
</p:tagLst>
</file>

<file path=ppt/tags/tag305.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06.xml><?xml version="1.0" encoding="utf-8"?>
<p:tagLst xmlns:p="http://schemas.openxmlformats.org/presentationml/2006/main">
  <p:tag name="KSO_WM_UNIT_ISCONTENTSTITLE" val="0"/>
  <p:tag name="KSO_WM_UNIT_ISNUMDGMTITLE" val="0"/>
  <p:tag name="KSO_WM_UNIT_PRESET_TEXT" val="单击此处添加文本具体内容"/>
  <p:tag name="KSO_WM_UNIT_NOCLEAR" val="0"/>
  <p:tag name="KSO_WM_UNIT_VALUE" val="63"/>
  <p:tag name="KSO_WM_UNIT_HIGHLIGHT" val="0"/>
  <p:tag name="KSO_WM_UNIT_COMPATIBLE" val="0"/>
  <p:tag name="KSO_WM_UNIT_DIAGRAM_ISNUMVISUAL" val="0"/>
  <p:tag name="KSO_WM_UNIT_DIAGRAM_ISREFERUNIT" val="0"/>
  <p:tag name="KSO_WM_UNIT_TYPE" val="b"/>
  <p:tag name="KSO_WM_UNIT_INDEX" val="1"/>
  <p:tag name="KSO_WM_UNIT_ID" val="custom20202545_7*b*1"/>
  <p:tag name="KSO_WM_TEMPLATE_CATEGORY" val="custom"/>
  <p:tag name="KSO_WM_TEMPLATE_INDEX" val="20202545"/>
  <p:tag name="KSO_WM_UNIT_LAYERLEVEL" val="1"/>
  <p:tag name="KSO_WM_TAG_VERSION" val="1.0"/>
  <p:tag name="KSO_WM_BEAUTIFY_FLAG" val="#wm#"/>
</p:tagLst>
</file>

<file path=ppt/tags/tag3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7*i*1"/>
  <p:tag name="KSO_WM_TEMPLATE_CATEGORY" val="custom"/>
  <p:tag name="KSO_WM_TEMPLATE_INDEX" val="20202545"/>
  <p:tag name="KSO_WM_UNIT_LAYERLEVEL" val="1"/>
  <p:tag name="KSO_WM_TAG_VERSION" val="1.0"/>
  <p:tag name="KSO_WM_BEAUTIFY_FLAG" val="#wm#"/>
</p:tagLst>
</file>

<file path=ppt/tags/tag308.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09.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0.xml><?xml version="1.0" encoding="utf-8"?>
<p:tagLst xmlns:p="http://schemas.openxmlformats.org/presentationml/2006/main">
  <p:tag name="KSO_WM_UNIT_PRESET_TEXT" val="1"/>
  <p:tag name="KSO_WM_UNIT_NOCLEAR" val="0"/>
  <p:tag name="KSO_WM_UNIT_VALUE" val="0"/>
  <p:tag name="KSO_WM_UNIT_HIGHLIGHT" val="0"/>
  <p:tag name="KSO_WM_UNIT_COMPATIBLE" val="0"/>
  <p:tag name="KSO_WM_UNIT_DIAGRAM_ISNUMVISUAL" val="0"/>
  <p:tag name="KSO_WM_UNIT_DIAGRAM_ISREFERUNIT" val="0"/>
  <p:tag name="KSO_WM_UNIT_TYPE" val="e"/>
  <p:tag name="KSO_WM_UNIT_INDEX" val="1"/>
  <p:tag name="KSO_WM_UNIT_ID" val="custom20202545_7*e*1"/>
  <p:tag name="KSO_WM_TEMPLATE_CATEGORY" val="custom"/>
  <p:tag name="KSO_WM_TEMPLATE_INDEX" val="20202545"/>
  <p:tag name="KSO_WM_UNIT_LAYERLEVEL" val="1"/>
  <p:tag name="KSO_WM_TAG_VERSION" val="1.0"/>
  <p:tag name="KSO_WM_BEAUTIFY_FLAG" val="#wm#"/>
</p:tagLst>
</file>

<file path=ppt/tags/tag311.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12.xml><?xml version="1.0" encoding="utf-8"?>
<p:tagLst xmlns:p="http://schemas.openxmlformats.org/presentationml/2006/main">
  <p:tag name="KSO_WM_UNIT_ISCONTENTSTITLE" val="0"/>
  <p:tag name="KSO_WM_UNIT_ISNUMDGMTITLE" val="0"/>
  <p:tag name="KSO_WM_UNIT_PRESET_TEXT" val="单击此处添加文本具体内容"/>
  <p:tag name="KSO_WM_UNIT_NOCLEAR" val="0"/>
  <p:tag name="KSO_WM_UNIT_VALUE" val="63"/>
  <p:tag name="KSO_WM_UNIT_HIGHLIGHT" val="0"/>
  <p:tag name="KSO_WM_UNIT_COMPATIBLE" val="0"/>
  <p:tag name="KSO_WM_UNIT_DIAGRAM_ISNUMVISUAL" val="0"/>
  <p:tag name="KSO_WM_UNIT_DIAGRAM_ISREFERUNIT" val="0"/>
  <p:tag name="KSO_WM_UNIT_TYPE" val="b"/>
  <p:tag name="KSO_WM_UNIT_INDEX" val="1"/>
  <p:tag name="KSO_WM_UNIT_ID" val="custom20202545_7*b*1"/>
  <p:tag name="KSO_WM_TEMPLATE_CATEGORY" val="custom"/>
  <p:tag name="KSO_WM_TEMPLATE_INDEX" val="20202545"/>
  <p:tag name="KSO_WM_UNIT_LAYERLEVEL" val="1"/>
  <p:tag name="KSO_WM_TAG_VERSION" val="1.0"/>
  <p:tag name="KSO_WM_BEAUTIFY_FLAG" val="#wm#"/>
</p:tagLst>
</file>

<file path=ppt/tags/tag3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7*i*1"/>
  <p:tag name="KSO_WM_TEMPLATE_CATEGORY" val="custom"/>
  <p:tag name="KSO_WM_TEMPLATE_INDEX" val="20202545"/>
  <p:tag name="KSO_WM_UNIT_LAYERLEVEL" val="1"/>
  <p:tag name="KSO_WM_TAG_VERSION" val="1.0"/>
  <p:tag name="KSO_WM_BEAUTIFY_FLAG" val="#wm#"/>
</p:tagLst>
</file>

<file path=ppt/tags/tag314.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15.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316.xml><?xml version="1.0" encoding="utf-8"?>
<p:tagLst xmlns:p="http://schemas.openxmlformats.org/presentationml/2006/main">
  <p:tag name="KSO_WM_UNIT_PRESET_TEXT" val="1"/>
  <p:tag name="KSO_WM_UNIT_NOCLEAR" val="0"/>
  <p:tag name="KSO_WM_UNIT_VALUE" val="0"/>
  <p:tag name="KSO_WM_UNIT_HIGHLIGHT" val="0"/>
  <p:tag name="KSO_WM_UNIT_COMPATIBLE" val="0"/>
  <p:tag name="KSO_WM_UNIT_DIAGRAM_ISNUMVISUAL" val="0"/>
  <p:tag name="KSO_WM_UNIT_DIAGRAM_ISREFERUNIT" val="0"/>
  <p:tag name="KSO_WM_UNIT_TYPE" val="e"/>
  <p:tag name="KSO_WM_UNIT_INDEX" val="1"/>
  <p:tag name="KSO_WM_UNIT_ID" val="custom20202545_7*e*1"/>
  <p:tag name="KSO_WM_TEMPLATE_CATEGORY" val="custom"/>
  <p:tag name="KSO_WM_TEMPLATE_INDEX" val="20202545"/>
  <p:tag name="KSO_WM_UNIT_LAYERLEVEL" val="1"/>
  <p:tag name="KSO_WM_TAG_VERSION" val="1.0"/>
  <p:tag name="KSO_WM_BEAUTIFY_FLAG" val="#wm#"/>
</p:tagLst>
</file>

<file path=ppt/tags/tag317.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18.xml><?xml version="1.0" encoding="utf-8"?>
<p:tagLst xmlns:p="http://schemas.openxmlformats.org/presentationml/2006/main">
  <p:tag name="KSO_WM_UNIT_ISCONTENTSTITLE" val="0"/>
  <p:tag name="KSO_WM_UNIT_ISNUMDGMTITLE" val="0"/>
  <p:tag name="KSO_WM_UNIT_PRESET_TEXT" val="单击此处添加文本具体内容"/>
  <p:tag name="KSO_WM_UNIT_NOCLEAR" val="0"/>
  <p:tag name="KSO_WM_UNIT_VALUE" val="63"/>
  <p:tag name="KSO_WM_UNIT_HIGHLIGHT" val="0"/>
  <p:tag name="KSO_WM_UNIT_COMPATIBLE" val="0"/>
  <p:tag name="KSO_WM_UNIT_DIAGRAM_ISNUMVISUAL" val="0"/>
  <p:tag name="KSO_WM_UNIT_DIAGRAM_ISREFERUNIT" val="0"/>
  <p:tag name="KSO_WM_UNIT_TYPE" val="b"/>
  <p:tag name="KSO_WM_UNIT_INDEX" val="1"/>
  <p:tag name="KSO_WM_UNIT_ID" val="custom20202545_7*b*1"/>
  <p:tag name="KSO_WM_TEMPLATE_CATEGORY" val="custom"/>
  <p:tag name="KSO_WM_TEMPLATE_INDEX" val="20202545"/>
  <p:tag name="KSO_WM_UNIT_LAYERLEVEL" val="1"/>
  <p:tag name="KSO_WM_TAG_VERSION" val="1.0"/>
  <p:tag name="KSO_WM_BEAUTIFY_FLAG" val="#wm#"/>
</p:tagLst>
</file>

<file path=ppt/tags/tag3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7*i*1"/>
  <p:tag name="KSO_WM_TEMPLATE_CATEGORY" val="custom"/>
  <p:tag name="KSO_WM_TEMPLATE_INDEX" val="20202545"/>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0.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21.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322.xml><?xml version="1.0" encoding="utf-8"?>
<p:tagLst xmlns:p="http://schemas.openxmlformats.org/presentationml/2006/main">
  <p:tag name="KSO_WM_SLIDE_ID" val="custom20202545_9"/>
  <p:tag name="KSO_WM_TEMPLATE_SUBCATEGORY" val="0"/>
  <p:tag name="KSO_WM_TEMPLATE_MASTER_TYPE" val="1"/>
  <p:tag name="KSO_WM_TEMPLATE_COLOR_TYPE" val="1"/>
  <p:tag name="KSO_WM_SLIDE_TYPE" val="text"/>
  <p:tag name="KSO_WM_SLIDE_SUBTYPE" val="pureTxt"/>
  <p:tag name="KSO_WM_SLIDE_ITEM_CNT" val="0"/>
  <p:tag name="KSO_WM_SLIDE_INDEX" val="9"/>
  <p:tag name="KSO_WM_SLIDE_SIZE" val="758*343"/>
  <p:tag name="KSO_WM_SLIDE_POSITION" val="100*98"/>
  <p:tag name="KSO_WM_TAG_VERSION" val="1.0"/>
  <p:tag name="KSO_WM_BEAUTIFY_FLAG" val="#wm#"/>
  <p:tag name="KSO_WM_TEMPLATE_CATEGORY" val="custom"/>
  <p:tag name="KSO_WM_TEMPLATE_INDEX" val="20202545"/>
  <p:tag name="KSO_WM_SLIDE_LAYOUT" val="a_f"/>
  <p:tag name="KSO_WM_SLIDE_LAYOUT_CNT" val="1_1"/>
</p:tagLst>
</file>

<file path=ppt/tags/tag323.xml><?xml version="1.0" encoding="utf-8"?>
<p:tagLst xmlns:p="http://schemas.openxmlformats.org/presentationml/2006/main">
  <p:tag name="KSO_WM_UNIT_PRESET_TEXT" val="1"/>
  <p:tag name="KSO_WM_UNIT_NOCLEAR" val="0"/>
  <p:tag name="KSO_WM_UNIT_VALUE" val="0"/>
  <p:tag name="KSO_WM_UNIT_HIGHLIGHT" val="0"/>
  <p:tag name="KSO_WM_UNIT_COMPATIBLE" val="0"/>
  <p:tag name="KSO_WM_UNIT_DIAGRAM_ISNUMVISUAL" val="0"/>
  <p:tag name="KSO_WM_UNIT_DIAGRAM_ISREFERUNIT" val="0"/>
  <p:tag name="KSO_WM_UNIT_TYPE" val="e"/>
  <p:tag name="KSO_WM_UNIT_INDEX" val="1"/>
  <p:tag name="KSO_WM_UNIT_ID" val="custom20202545_7*e*1"/>
  <p:tag name="KSO_WM_TEMPLATE_CATEGORY" val="custom"/>
  <p:tag name="KSO_WM_TEMPLATE_INDEX" val="20202545"/>
  <p:tag name="KSO_WM_UNIT_LAYERLEVEL" val="1"/>
  <p:tag name="KSO_WM_TAG_VERSION" val="1.0"/>
  <p:tag name="KSO_WM_BEAUTIFY_FLAG" val="#wm#"/>
</p:tagLst>
</file>

<file path=ppt/tags/tag324.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25.xml><?xml version="1.0" encoding="utf-8"?>
<p:tagLst xmlns:p="http://schemas.openxmlformats.org/presentationml/2006/main">
  <p:tag name="KSO_WM_UNIT_ISCONTENTSTITLE" val="0"/>
  <p:tag name="KSO_WM_UNIT_ISNUMDGMTITLE" val="0"/>
  <p:tag name="KSO_WM_UNIT_PRESET_TEXT" val="单击此处添加文本具体内容"/>
  <p:tag name="KSO_WM_UNIT_NOCLEAR" val="0"/>
  <p:tag name="KSO_WM_UNIT_VALUE" val="63"/>
  <p:tag name="KSO_WM_UNIT_HIGHLIGHT" val="0"/>
  <p:tag name="KSO_WM_UNIT_COMPATIBLE" val="0"/>
  <p:tag name="KSO_WM_UNIT_DIAGRAM_ISNUMVISUAL" val="0"/>
  <p:tag name="KSO_WM_UNIT_DIAGRAM_ISREFERUNIT" val="0"/>
  <p:tag name="KSO_WM_UNIT_TYPE" val="b"/>
  <p:tag name="KSO_WM_UNIT_INDEX" val="1"/>
  <p:tag name="KSO_WM_UNIT_ID" val="custom20202545_7*b*1"/>
  <p:tag name="KSO_WM_TEMPLATE_CATEGORY" val="custom"/>
  <p:tag name="KSO_WM_TEMPLATE_INDEX" val="20202545"/>
  <p:tag name="KSO_WM_UNIT_LAYERLEVEL" val="1"/>
  <p:tag name="KSO_WM_TAG_VERSION" val="1.0"/>
  <p:tag name="KSO_WM_BEAUTIFY_FLAG" val="#wm#"/>
</p:tagLst>
</file>

<file path=ppt/tags/tag3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7*i*1"/>
  <p:tag name="KSO_WM_TEMPLATE_CATEGORY" val="custom"/>
  <p:tag name="KSO_WM_TEMPLATE_INDEX" val="20202545"/>
  <p:tag name="KSO_WM_UNIT_LAYERLEVEL" val="1"/>
  <p:tag name="KSO_WM_TAG_VERSION" val="1.0"/>
  <p:tag name="KSO_WM_BEAUTIFY_FLAG" val="#wm#"/>
</p:tagLst>
</file>

<file path=ppt/tags/tag327.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28.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329.xml><?xml version="1.0" encoding="utf-8"?>
<p:tagLst xmlns:p="http://schemas.openxmlformats.org/presentationml/2006/main">
  <p:tag name="KSO_WM_UNIT_PRESET_TEXT" val="1"/>
  <p:tag name="KSO_WM_UNIT_NOCLEAR" val="0"/>
  <p:tag name="KSO_WM_UNIT_VALUE" val="0"/>
  <p:tag name="KSO_WM_UNIT_HIGHLIGHT" val="0"/>
  <p:tag name="KSO_WM_UNIT_COMPATIBLE" val="0"/>
  <p:tag name="KSO_WM_UNIT_DIAGRAM_ISNUMVISUAL" val="0"/>
  <p:tag name="KSO_WM_UNIT_DIAGRAM_ISREFERUNIT" val="0"/>
  <p:tag name="KSO_WM_UNIT_TYPE" val="e"/>
  <p:tag name="KSO_WM_UNIT_INDEX" val="1"/>
  <p:tag name="KSO_WM_UNIT_ID" val="custom20202545_7*e*1"/>
  <p:tag name="KSO_WM_TEMPLATE_CATEGORY" val="custom"/>
  <p:tag name="KSO_WM_TEMPLATE_INDEX" val="20202545"/>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0.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31.xml><?xml version="1.0" encoding="utf-8"?>
<p:tagLst xmlns:p="http://schemas.openxmlformats.org/presentationml/2006/main">
  <p:tag name="KSO_WM_UNIT_ISCONTENTSTITLE" val="0"/>
  <p:tag name="KSO_WM_UNIT_ISNUMDGMTITLE" val="0"/>
  <p:tag name="KSO_WM_UNIT_PRESET_TEXT" val="单击此处添加文本具体内容"/>
  <p:tag name="KSO_WM_UNIT_NOCLEAR" val="0"/>
  <p:tag name="KSO_WM_UNIT_VALUE" val="63"/>
  <p:tag name="KSO_WM_UNIT_HIGHLIGHT" val="0"/>
  <p:tag name="KSO_WM_UNIT_COMPATIBLE" val="0"/>
  <p:tag name="KSO_WM_UNIT_DIAGRAM_ISNUMVISUAL" val="0"/>
  <p:tag name="KSO_WM_UNIT_DIAGRAM_ISREFERUNIT" val="0"/>
  <p:tag name="KSO_WM_UNIT_TYPE" val="b"/>
  <p:tag name="KSO_WM_UNIT_INDEX" val="1"/>
  <p:tag name="KSO_WM_UNIT_ID" val="custom20202545_7*b*1"/>
  <p:tag name="KSO_WM_TEMPLATE_CATEGORY" val="custom"/>
  <p:tag name="KSO_WM_TEMPLATE_INDEX" val="20202545"/>
  <p:tag name="KSO_WM_UNIT_LAYERLEVEL" val="1"/>
  <p:tag name="KSO_WM_TAG_VERSION" val="1.0"/>
  <p:tag name="KSO_WM_BEAUTIFY_FLAG" val="#wm#"/>
</p:tagLst>
</file>

<file path=ppt/tags/tag3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7*i*1"/>
  <p:tag name="KSO_WM_TEMPLATE_CATEGORY" val="custom"/>
  <p:tag name="KSO_WM_TEMPLATE_INDEX" val="20202545"/>
  <p:tag name="KSO_WM_UNIT_LAYERLEVEL" val="1"/>
  <p:tag name="KSO_WM_TAG_VERSION" val="1.0"/>
  <p:tag name="KSO_WM_BEAUTIFY_FLAG" val="#wm#"/>
</p:tagLst>
</file>

<file path=ppt/tags/tag333.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34.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335.xml><?xml version="1.0" encoding="utf-8"?>
<p:tagLst xmlns:p="http://schemas.openxmlformats.org/presentationml/2006/main">
  <p:tag name="KSO_WM_UNIT_PRESET_TEXT" val="1"/>
  <p:tag name="KSO_WM_UNIT_NOCLEAR" val="0"/>
  <p:tag name="KSO_WM_UNIT_VALUE" val="0"/>
  <p:tag name="KSO_WM_UNIT_HIGHLIGHT" val="0"/>
  <p:tag name="KSO_WM_UNIT_COMPATIBLE" val="0"/>
  <p:tag name="KSO_WM_UNIT_DIAGRAM_ISNUMVISUAL" val="0"/>
  <p:tag name="KSO_WM_UNIT_DIAGRAM_ISREFERUNIT" val="0"/>
  <p:tag name="KSO_WM_UNIT_TYPE" val="e"/>
  <p:tag name="KSO_WM_UNIT_INDEX" val="1"/>
  <p:tag name="KSO_WM_UNIT_ID" val="custom20202545_7*e*1"/>
  <p:tag name="KSO_WM_TEMPLATE_CATEGORY" val="custom"/>
  <p:tag name="KSO_WM_TEMPLATE_INDEX" val="20202545"/>
  <p:tag name="KSO_WM_UNIT_LAYERLEVEL" val="1"/>
  <p:tag name="KSO_WM_TAG_VERSION" val="1.0"/>
  <p:tag name="KSO_WM_BEAUTIFY_FLAG" val="#wm#"/>
</p:tagLst>
</file>

<file path=ppt/tags/tag336.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37.xml><?xml version="1.0" encoding="utf-8"?>
<p:tagLst xmlns:p="http://schemas.openxmlformats.org/presentationml/2006/main">
  <p:tag name="KSO_WM_UNIT_ISCONTENTSTITLE" val="0"/>
  <p:tag name="KSO_WM_UNIT_ISNUMDGMTITLE" val="0"/>
  <p:tag name="KSO_WM_UNIT_PRESET_TEXT" val="单击此处添加文本具体内容"/>
  <p:tag name="KSO_WM_UNIT_NOCLEAR" val="0"/>
  <p:tag name="KSO_WM_UNIT_VALUE" val="63"/>
  <p:tag name="KSO_WM_UNIT_HIGHLIGHT" val="0"/>
  <p:tag name="KSO_WM_UNIT_COMPATIBLE" val="0"/>
  <p:tag name="KSO_WM_UNIT_DIAGRAM_ISNUMVISUAL" val="0"/>
  <p:tag name="KSO_WM_UNIT_DIAGRAM_ISREFERUNIT" val="0"/>
  <p:tag name="KSO_WM_UNIT_TYPE" val="b"/>
  <p:tag name="KSO_WM_UNIT_INDEX" val="1"/>
  <p:tag name="KSO_WM_UNIT_ID" val="custom20202545_7*b*1"/>
  <p:tag name="KSO_WM_TEMPLATE_CATEGORY" val="custom"/>
  <p:tag name="KSO_WM_TEMPLATE_INDEX" val="20202545"/>
  <p:tag name="KSO_WM_UNIT_LAYERLEVEL" val="1"/>
  <p:tag name="KSO_WM_TAG_VERSION" val="1.0"/>
  <p:tag name="KSO_WM_BEAUTIFY_FLAG" val="#wm#"/>
</p:tagLst>
</file>

<file path=ppt/tags/tag3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7*i*1"/>
  <p:tag name="KSO_WM_TEMPLATE_CATEGORY" val="custom"/>
  <p:tag name="KSO_WM_TEMPLATE_INDEX" val="20202545"/>
  <p:tag name="KSO_WM_UNIT_LAYERLEVEL" val="1"/>
  <p:tag name="KSO_WM_TAG_VERSION" val="1.0"/>
  <p:tag name="KSO_WM_BEAUTIFY_FLAG" val="#wm#"/>
</p:tagLst>
</file>

<file path=ppt/tags/tag339.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40.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341.xml><?xml version="1.0" encoding="utf-8"?>
<p:tagLst xmlns:p="http://schemas.openxmlformats.org/presentationml/2006/main">
  <p:tag name="KSO_WM_UNIT_PRESET_TEXT" val="1"/>
  <p:tag name="KSO_WM_UNIT_NOCLEAR" val="0"/>
  <p:tag name="KSO_WM_UNIT_VALUE" val="0"/>
  <p:tag name="KSO_WM_UNIT_HIGHLIGHT" val="0"/>
  <p:tag name="KSO_WM_UNIT_COMPATIBLE" val="0"/>
  <p:tag name="KSO_WM_UNIT_DIAGRAM_ISNUMVISUAL" val="0"/>
  <p:tag name="KSO_WM_UNIT_DIAGRAM_ISREFERUNIT" val="0"/>
  <p:tag name="KSO_WM_UNIT_TYPE" val="e"/>
  <p:tag name="KSO_WM_UNIT_INDEX" val="1"/>
  <p:tag name="KSO_WM_UNIT_ID" val="custom20202545_7*e*1"/>
  <p:tag name="KSO_WM_TEMPLATE_CATEGORY" val="custom"/>
  <p:tag name="KSO_WM_TEMPLATE_INDEX" val="20202545"/>
  <p:tag name="KSO_WM_UNIT_LAYERLEVEL" val="1"/>
  <p:tag name="KSO_WM_TAG_VERSION" val="1.0"/>
  <p:tag name="KSO_WM_BEAUTIFY_FLAG" val="#wm#"/>
</p:tagLst>
</file>

<file path=ppt/tags/tag342.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43.xml><?xml version="1.0" encoding="utf-8"?>
<p:tagLst xmlns:p="http://schemas.openxmlformats.org/presentationml/2006/main">
  <p:tag name="KSO_WM_UNIT_ISCONTENTSTITLE" val="0"/>
  <p:tag name="KSO_WM_UNIT_ISNUMDGMTITLE" val="0"/>
  <p:tag name="KSO_WM_UNIT_PRESET_TEXT" val="单击此处添加文本具体内容"/>
  <p:tag name="KSO_WM_UNIT_NOCLEAR" val="0"/>
  <p:tag name="KSO_WM_UNIT_VALUE" val="63"/>
  <p:tag name="KSO_WM_UNIT_HIGHLIGHT" val="0"/>
  <p:tag name="KSO_WM_UNIT_COMPATIBLE" val="0"/>
  <p:tag name="KSO_WM_UNIT_DIAGRAM_ISNUMVISUAL" val="0"/>
  <p:tag name="KSO_WM_UNIT_DIAGRAM_ISREFERUNIT" val="0"/>
  <p:tag name="KSO_WM_UNIT_TYPE" val="b"/>
  <p:tag name="KSO_WM_UNIT_INDEX" val="1"/>
  <p:tag name="KSO_WM_UNIT_ID" val="custom20202545_7*b*1"/>
  <p:tag name="KSO_WM_TEMPLATE_CATEGORY" val="custom"/>
  <p:tag name="KSO_WM_TEMPLATE_INDEX" val="20202545"/>
  <p:tag name="KSO_WM_UNIT_LAYERLEVEL" val="1"/>
  <p:tag name="KSO_WM_TAG_VERSION" val="1.0"/>
  <p:tag name="KSO_WM_BEAUTIFY_FLAG" val="#wm#"/>
</p:tagLst>
</file>

<file path=ppt/tags/tag3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7*i*1"/>
  <p:tag name="KSO_WM_TEMPLATE_CATEGORY" val="custom"/>
  <p:tag name="KSO_WM_TEMPLATE_INDEX" val="20202545"/>
  <p:tag name="KSO_WM_UNIT_LAYERLEVEL" val="1"/>
  <p:tag name="KSO_WM_TAG_VERSION" val="1.0"/>
  <p:tag name="KSO_WM_BEAUTIFY_FLAG" val="#wm#"/>
</p:tagLst>
</file>

<file path=ppt/tags/tag345.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46.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347.xml><?xml version="1.0" encoding="utf-8"?>
<p:tagLst xmlns:p="http://schemas.openxmlformats.org/presentationml/2006/main">
  <p:tag name="KSO_WM_UNIT_PRESET_TEXT" val="1"/>
  <p:tag name="KSO_WM_UNIT_NOCLEAR" val="0"/>
  <p:tag name="KSO_WM_UNIT_VALUE" val="0"/>
  <p:tag name="KSO_WM_UNIT_HIGHLIGHT" val="0"/>
  <p:tag name="KSO_WM_UNIT_COMPATIBLE" val="0"/>
  <p:tag name="KSO_WM_UNIT_DIAGRAM_ISNUMVISUAL" val="0"/>
  <p:tag name="KSO_WM_UNIT_DIAGRAM_ISREFERUNIT" val="0"/>
  <p:tag name="KSO_WM_UNIT_TYPE" val="e"/>
  <p:tag name="KSO_WM_UNIT_INDEX" val="1"/>
  <p:tag name="KSO_WM_UNIT_ID" val="custom20202545_7*e*1"/>
  <p:tag name="KSO_WM_TEMPLATE_CATEGORY" val="custom"/>
  <p:tag name="KSO_WM_TEMPLATE_INDEX" val="20202545"/>
  <p:tag name="KSO_WM_UNIT_LAYERLEVEL" val="1"/>
  <p:tag name="KSO_WM_TAG_VERSION" val="1.0"/>
  <p:tag name="KSO_WM_BEAUTIFY_FLAG" val="#wm#"/>
</p:tagLst>
</file>

<file path=ppt/tags/tag348.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49.xml><?xml version="1.0" encoding="utf-8"?>
<p:tagLst xmlns:p="http://schemas.openxmlformats.org/presentationml/2006/main">
  <p:tag name="KSO_WM_UNIT_ISCONTENTSTITLE" val="0"/>
  <p:tag name="KSO_WM_UNIT_ISNUMDGMTITLE" val="0"/>
  <p:tag name="KSO_WM_UNIT_PRESET_TEXT" val="单击此处添加文本具体内容"/>
  <p:tag name="KSO_WM_UNIT_NOCLEAR" val="0"/>
  <p:tag name="KSO_WM_UNIT_VALUE" val="63"/>
  <p:tag name="KSO_WM_UNIT_HIGHLIGHT" val="0"/>
  <p:tag name="KSO_WM_UNIT_COMPATIBLE" val="0"/>
  <p:tag name="KSO_WM_UNIT_DIAGRAM_ISNUMVISUAL" val="0"/>
  <p:tag name="KSO_WM_UNIT_DIAGRAM_ISREFERUNIT" val="0"/>
  <p:tag name="KSO_WM_UNIT_TYPE" val="b"/>
  <p:tag name="KSO_WM_UNIT_INDEX" val="1"/>
  <p:tag name="KSO_WM_UNIT_ID" val="custom20202545_7*b*1"/>
  <p:tag name="KSO_WM_TEMPLATE_CATEGORY" val="custom"/>
  <p:tag name="KSO_WM_TEMPLATE_INDEX" val="20202545"/>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7*i*1"/>
  <p:tag name="KSO_WM_TEMPLATE_CATEGORY" val="custom"/>
  <p:tag name="KSO_WM_TEMPLATE_INDEX" val="20202545"/>
  <p:tag name="KSO_WM_UNIT_LAYERLEVEL" val="1"/>
  <p:tag name="KSO_WM_TAG_VERSION" val="1.0"/>
  <p:tag name="KSO_WM_BEAUTIFY_FLAG" val="#wm#"/>
</p:tagLst>
</file>

<file path=ppt/tags/tag351.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52.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353.xml><?xml version="1.0" encoding="utf-8"?>
<p:tagLst xmlns:p="http://schemas.openxmlformats.org/presentationml/2006/main">
  <p:tag name="KSO_WM_UNIT_SUBTYPE" val="a"/>
  <p:tag name="KSO_WM_UNIT_PRESET_TEXT" val="点击此处添加正文，文字是您思想的提炼，为了演示发布的良好效果，请言简意赅的阐述您的观点。您的正文已经经简明扼要，字字珠玑，但信息却千丝万缕、错综复杂，需要用更多的文字来表述；但请您尽可能提炼思想的精髓，否则容易造成观者的阅读压力，适得其反。&#13;正如我们都希望改变世界，希望给别人带去光明，但更多时候我们只需要播下一颗种子，自然有微风吹拂，雨露滋养。恰如其分的表达观点，往往事半功倍。为了能让您有更直观的字数感受，并进一步方便使用，我们为您标注了最适合的位置。您输入的文字到这里时，就是最佳视觉效果，请您务必注意。"/>
  <p:tag name="KSO_WM_UNIT_NOCLEAR" val="0"/>
  <p:tag name="KSO_WM_UNIT_VALUE" val="460"/>
  <p:tag name="KSO_WM_UNIT_HIGHLIGHT" val="0"/>
  <p:tag name="KSO_WM_UNIT_COMPATIBLE" val="0"/>
  <p:tag name="KSO_WM_UNIT_DIAGRAM_ISNUMVISUAL" val="0"/>
  <p:tag name="KSO_WM_UNIT_DIAGRAM_ISREFERUNIT" val="0"/>
  <p:tag name="KSO_WM_UNIT_TYPE" val="f"/>
  <p:tag name="KSO_WM_UNIT_INDEX" val="1"/>
  <p:tag name="KSO_WM_UNIT_ID" val="custom20202545_9*f*1"/>
  <p:tag name="KSO_WM_TEMPLATE_CATEGORY" val="custom"/>
  <p:tag name="KSO_WM_TEMPLATE_INDEX" val="20202545"/>
  <p:tag name="KSO_WM_UNIT_LAYERLEVEL" val="1"/>
  <p:tag name="KSO_WM_TAG_VERSION" val="1.0"/>
  <p:tag name="KSO_WM_BEAUTIFY_FLAG" val="#wm#"/>
</p:tagLst>
</file>

<file path=ppt/tags/tag354.xml><?xml version="1.0" encoding="utf-8"?>
<p:tagLst xmlns:p="http://schemas.openxmlformats.org/presentationml/2006/main">
  <p:tag name="KSO_WM_SLIDE_ID" val="custom20202545_9"/>
  <p:tag name="KSO_WM_TEMPLATE_SUBCATEGORY" val="0"/>
  <p:tag name="KSO_WM_TEMPLATE_MASTER_TYPE" val="1"/>
  <p:tag name="KSO_WM_TEMPLATE_COLOR_TYPE" val="1"/>
  <p:tag name="KSO_WM_SLIDE_TYPE" val="text"/>
  <p:tag name="KSO_WM_SLIDE_SUBTYPE" val="pureTxt"/>
  <p:tag name="KSO_WM_SLIDE_ITEM_CNT" val="0"/>
  <p:tag name="KSO_WM_SLIDE_INDEX" val="9"/>
  <p:tag name="KSO_WM_SLIDE_SIZE" val="758*343"/>
  <p:tag name="KSO_WM_SLIDE_POSITION" val="100*98"/>
  <p:tag name="KSO_WM_TAG_VERSION" val="1.0"/>
  <p:tag name="KSO_WM_BEAUTIFY_FLAG" val="#wm#"/>
  <p:tag name="KSO_WM_TEMPLATE_CATEGORY" val="custom"/>
  <p:tag name="KSO_WM_TEMPLATE_INDEX" val="20202545"/>
  <p:tag name="KSO_WM_SLIDE_LAYOUT" val="a_f"/>
  <p:tag name="KSO_WM_SLIDE_LAYOUT_CNT" val="1_1"/>
</p:tagLst>
</file>

<file path=ppt/tags/tag355.xml><?xml version="1.0" encoding="utf-8"?>
<p:tagLst xmlns:p="http://schemas.openxmlformats.org/presentationml/2006/main">
  <p:tag name="KSO_WM_UNIT_PRESET_TEXT" val="1"/>
  <p:tag name="KSO_WM_UNIT_NOCLEAR" val="0"/>
  <p:tag name="KSO_WM_UNIT_VALUE" val="0"/>
  <p:tag name="KSO_WM_UNIT_HIGHLIGHT" val="0"/>
  <p:tag name="KSO_WM_UNIT_COMPATIBLE" val="0"/>
  <p:tag name="KSO_WM_UNIT_DIAGRAM_ISNUMVISUAL" val="0"/>
  <p:tag name="KSO_WM_UNIT_DIAGRAM_ISREFERUNIT" val="0"/>
  <p:tag name="KSO_WM_UNIT_TYPE" val="e"/>
  <p:tag name="KSO_WM_UNIT_INDEX" val="1"/>
  <p:tag name="KSO_WM_UNIT_ID" val="custom20202545_7*e*1"/>
  <p:tag name="KSO_WM_TEMPLATE_CATEGORY" val="custom"/>
  <p:tag name="KSO_WM_TEMPLATE_INDEX" val="20202545"/>
  <p:tag name="KSO_WM_UNIT_LAYERLEVEL" val="1"/>
  <p:tag name="KSO_WM_TAG_VERSION" val="1.0"/>
  <p:tag name="KSO_WM_BEAUTIFY_FLAG" val="#wm#"/>
</p:tagLst>
</file>

<file path=ppt/tags/tag356.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57.xml><?xml version="1.0" encoding="utf-8"?>
<p:tagLst xmlns:p="http://schemas.openxmlformats.org/presentationml/2006/main">
  <p:tag name="KSO_WM_UNIT_ISCONTENTSTITLE" val="0"/>
  <p:tag name="KSO_WM_UNIT_ISNUMDGMTITLE" val="0"/>
  <p:tag name="KSO_WM_UNIT_PRESET_TEXT" val="单击此处添加文本具体内容"/>
  <p:tag name="KSO_WM_UNIT_NOCLEAR" val="0"/>
  <p:tag name="KSO_WM_UNIT_VALUE" val="63"/>
  <p:tag name="KSO_WM_UNIT_HIGHLIGHT" val="0"/>
  <p:tag name="KSO_WM_UNIT_COMPATIBLE" val="0"/>
  <p:tag name="KSO_WM_UNIT_DIAGRAM_ISNUMVISUAL" val="0"/>
  <p:tag name="KSO_WM_UNIT_DIAGRAM_ISREFERUNIT" val="0"/>
  <p:tag name="KSO_WM_UNIT_TYPE" val="b"/>
  <p:tag name="KSO_WM_UNIT_INDEX" val="1"/>
  <p:tag name="KSO_WM_UNIT_ID" val="custom20202545_7*b*1"/>
  <p:tag name="KSO_WM_TEMPLATE_CATEGORY" val="custom"/>
  <p:tag name="KSO_WM_TEMPLATE_INDEX" val="20202545"/>
  <p:tag name="KSO_WM_UNIT_LAYERLEVEL" val="1"/>
  <p:tag name="KSO_WM_TAG_VERSION" val="1.0"/>
  <p:tag name="KSO_WM_BEAUTIFY_FLAG" val="#wm#"/>
</p:tagLst>
</file>

<file path=ppt/tags/tag3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7*i*1"/>
  <p:tag name="KSO_WM_TEMPLATE_CATEGORY" val="custom"/>
  <p:tag name="KSO_WM_TEMPLATE_INDEX" val="20202545"/>
  <p:tag name="KSO_WM_UNIT_LAYERLEVEL" val="1"/>
  <p:tag name="KSO_WM_TAG_VERSION" val="1.0"/>
  <p:tag name="KSO_WM_BEAUTIFY_FLAG" val="#wm#"/>
</p:tagLst>
</file>

<file path=ppt/tags/tag359.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0.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361.xml><?xml version="1.0" encoding="utf-8"?>
<p:tagLst xmlns:p="http://schemas.openxmlformats.org/presentationml/2006/main">
  <p:tag name="KSO_WM_UNIT_PRESET_TEXT" val="1"/>
  <p:tag name="KSO_WM_UNIT_NOCLEAR" val="0"/>
  <p:tag name="KSO_WM_UNIT_VALUE" val="0"/>
  <p:tag name="KSO_WM_UNIT_HIGHLIGHT" val="0"/>
  <p:tag name="KSO_WM_UNIT_COMPATIBLE" val="0"/>
  <p:tag name="KSO_WM_UNIT_DIAGRAM_ISNUMVISUAL" val="0"/>
  <p:tag name="KSO_WM_UNIT_DIAGRAM_ISREFERUNIT" val="0"/>
  <p:tag name="KSO_WM_UNIT_TYPE" val="e"/>
  <p:tag name="KSO_WM_UNIT_INDEX" val="1"/>
  <p:tag name="KSO_WM_UNIT_ID" val="custom20202545_7*e*1"/>
  <p:tag name="KSO_WM_TEMPLATE_CATEGORY" val="custom"/>
  <p:tag name="KSO_WM_TEMPLATE_INDEX" val="20202545"/>
  <p:tag name="KSO_WM_UNIT_LAYERLEVEL" val="1"/>
  <p:tag name="KSO_WM_TAG_VERSION" val="1.0"/>
  <p:tag name="KSO_WM_BEAUTIFY_FLAG" val="#wm#"/>
</p:tagLst>
</file>

<file path=ppt/tags/tag362.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63.xml><?xml version="1.0" encoding="utf-8"?>
<p:tagLst xmlns:p="http://schemas.openxmlformats.org/presentationml/2006/main">
  <p:tag name="KSO_WM_UNIT_ISCONTENTSTITLE" val="0"/>
  <p:tag name="KSO_WM_UNIT_ISNUMDGMTITLE" val="0"/>
  <p:tag name="KSO_WM_UNIT_PRESET_TEXT" val="单击此处添加文本具体内容"/>
  <p:tag name="KSO_WM_UNIT_NOCLEAR" val="0"/>
  <p:tag name="KSO_WM_UNIT_VALUE" val="63"/>
  <p:tag name="KSO_WM_UNIT_HIGHLIGHT" val="0"/>
  <p:tag name="KSO_WM_UNIT_COMPATIBLE" val="0"/>
  <p:tag name="KSO_WM_UNIT_DIAGRAM_ISNUMVISUAL" val="0"/>
  <p:tag name="KSO_WM_UNIT_DIAGRAM_ISREFERUNIT" val="0"/>
  <p:tag name="KSO_WM_UNIT_TYPE" val="b"/>
  <p:tag name="KSO_WM_UNIT_INDEX" val="1"/>
  <p:tag name="KSO_WM_UNIT_ID" val="custom20202545_7*b*1"/>
  <p:tag name="KSO_WM_TEMPLATE_CATEGORY" val="custom"/>
  <p:tag name="KSO_WM_TEMPLATE_INDEX" val="20202545"/>
  <p:tag name="KSO_WM_UNIT_LAYERLEVEL" val="1"/>
  <p:tag name="KSO_WM_TAG_VERSION" val="1.0"/>
  <p:tag name="KSO_WM_BEAUTIFY_FLAG" val="#wm#"/>
</p:tagLst>
</file>

<file path=ppt/tags/tag3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7*i*1"/>
  <p:tag name="KSO_WM_TEMPLATE_CATEGORY" val="custom"/>
  <p:tag name="KSO_WM_TEMPLATE_INDEX" val="20202545"/>
  <p:tag name="KSO_WM_UNIT_LAYERLEVEL" val="1"/>
  <p:tag name="KSO_WM_TAG_VERSION" val="1.0"/>
  <p:tag name="KSO_WM_BEAUTIFY_FLAG" val="#wm#"/>
</p:tagLst>
</file>

<file path=ppt/tags/tag365.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66.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367.xml><?xml version="1.0" encoding="utf-8"?>
<p:tagLst xmlns:p="http://schemas.openxmlformats.org/presentationml/2006/main">
  <p:tag name="KSO_WM_UNIT_PRESET_TEXT" val="1"/>
  <p:tag name="KSO_WM_UNIT_NOCLEAR" val="0"/>
  <p:tag name="KSO_WM_UNIT_VALUE" val="0"/>
  <p:tag name="KSO_WM_UNIT_HIGHLIGHT" val="0"/>
  <p:tag name="KSO_WM_UNIT_COMPATIBLE" val="0"/>
  <p:tag name="KSO_WM_UNIT_DIAGRAM_ISNUMVISUAL" val="0"/>
  <p:tag name="KSO_WM_UNIT_DIAGRAM_ISREFERUNIT" val="0"/>
  <p:tag name="KSO_WM_UNIT_TYPE" val="e"/>
  <p:tag name="KSO_WM_UNIT_INDEX" val="1"/>
  <p:tag name="KSO_WM_UNIT_ID" val="custom20202545_7*e*1"/>
  <p:tag name="KSO_WM_TEMPLATE_CATEGORY" val="custom"/>
  <p:tag name="KSO_WM_TEMPLATE_INDEX" val="20202545"/>
  <p:tag name="KSO_WM_UNIT_LAYERLEVEL" val="1"/>
  <p:tag name="KSO_WM_TAG_VERSION" val="1.0"/>
  <p:tag name="KSO_WM_BEAUTIFY_FLAG" val="#wm#"/>
</p:tagLst>
</file>

<file path=ppt/tags/tag368.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69.xml><?xml version="1.0" encoding="utf-8"?>
<p:tagLst xmlns:p="http://schemas.openxmlformats.org/presentationml/2006/main">
  <p:tag name="KSO_WM_UNIT_ISCONTENTSTITLE" val="0"/>
  <p:tag name="KSO_WM_UNIT_ISNUMDGMTITLE" val="0"/>
  <p:tag name="KSO_WM_UNIT_PRESET_TEXT" val="单击此处添加文本具体内容"/>
  <p:tag name="KSO_WM_UNIT_NOCLEAR" val="0"/>
  <p:tag name="KSO_WM_UNIT_VALUE" val="63"/>
  <p:tag name="KSO_WM_UNIT_HIGHLIGHT" val="0"/>
  <p:tag name="KSO_WM_UNIT_COMPATIBLE" val="0"/>
  <p:tag name="KSO_WM_UNIT_DIAGRAM_ISNUMVISUAL" val="0"/>
  <p:tag name="KSO_WM_UNIT_DIAGRAM_ISREFERUNIT" val="0"/>
  <p:tag name="KSO_WM_UNIT_TYPE" val="b"/>
  <p:tag name="KSO_WM_UNIT_INDEX" val="1"/>
  <p:tag name="KSO_WM_UNIT_ID" val="custom20202545_7*b*1"/>
  <p:tag name="KSO_WM_TEMPLATE_CATEGORY" val="custom"/>
  <p:tag name="KSO_WM_TEMPLATE_INDEX" val="20202545"/>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7*i*1"/>
  <p:tag name="KSO_WM_TEMPLATE_CATEGORY" val="custom"/>
  <p:tag name="KSO_WM_TEMPLATE_INDEX" val="20202545"/>
  <p:tag name="KSO_WM_UNIT_LAYERLEVEL" val="1"/>
  <p:tag name="KSO_WM_TAG_VERSION" val="1.0"/>
  <p:tag name="KSO_WM_BEAUTIFY_FLAG" val="#wm#"/>
</p:tagLst>
</file>

<file path=ppt/tags/tag371.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72.xml><?xml version="1.0" encoding="utf-8"?>
<p:tagLst xmlns:p="http://schemas.openxmlformats.org/presentationml/2006/main">
  <p:tag name="KSO_WM_UNIT_ISCONTENTSTITLE" val="0"/>
  <p:tag name="KSO_WM_UNIT_ISNUMDGMTITLE" val="0"/>
  <p:tag name="KSO_WM_UNIT_PRESET_TEXT" val="单击此处添加文本具体内容"/>
  <p:tag name="KSO_WM_UNIT_NOCLEAR" val="0"/>
  <p:tag name="KSO_WM_UNIT_VALUE" val="63"/>
  <p:tag name="KSO_WM_UNIT_HIGHLIGHT" val="0"/>
  <p:tag name="KSO_WM_UNIT_COMPATIBLE" val="0"/>
  <p:tag name="KSO_WM_UNIT_DIAGRAM_ISNUMVISUAL" val="0"/>
  <p:tag name="KSO_WM_UNIT_DIAGRAM_ISREFERUNIT" val="0"/>
  <p:tag name="KSO_WM_UNIT_TYPE" val="b"/>
  <p:tag name="KSO_WM_UNIT_INDEX" val="1"/>
  <p:tag name="KSO_WM_UNIT_ID" val="custom20202545_7*b*1"/>
  <p:tag name="KSO_WM_TEMPLATE_CATEGORY" val="custom"/>
  <p:tag name="KSO_WM_TEMPLATE_INDEX" val="20202545"/>
  <p:tag name="KSO_WM_UNIT_LAYERLEVEL" val="1"/>
  <p:tag name="KSO_WM_TAG_VERSION" val="1.0"/>
  <p:tag name="KSO_WM_BEAUTIFY_FLAG" val="#wm#"/>
</p:tagLst>
</file>

<file path=ppt/tags/tag373.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74.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375.xml><?xml version="1.0" encoding="utf-8"?>
<p:tagLst xmlns:p="http://schemas.openxmlformats.org/presentationml/2006/main">
  <p:tag name="KSO_WM_UNIT_PRESET_TEXT" val="1"/>
  <p:tag name="KSO_WM_UNIT_NOCLEAR" val="0"/>
  <p:tag name="KSO_WM_UNIT_VALUE" val="0"/>
  <p:tag name="KSO_WM_UNIT_HIGHLIGHT" val="0"/>
  <p:tag name="KSO_WM_UNIT_COMPATIBLE" val="0"/>
  <p:tag name="KSO_WM_UNIT_DIAGRAM_ISNUMVISUAL" val="0"/>
  <p:tag name="KSO_WM_UNIT_DIAGRAM_ISREFERUNIT" val="0"/>
  <p:tag name="KSO_WM_UNIT_TYPE" val="e"/>
  <p:tag name="KSO_WM_UNIT_INDEX" val="1"/>
  <p:tag name="KSO_WM_UNIT_ID" val="custom20202545_7*e*1"/>
  <p:tag name="KSO_WM_TEMPLATE_CATEGORY" val="custom"/>
  <p:tag name="KSO_WM_TEMPLATE_INDEX" val="20202545"/>
  <p:tag name="KSO_WM_UNIT_LAYERLEVEL" val="1"/>
  <p:tag name="KSO_WM_TAG_VERSION" val="1.0"/>
  <p:tag name="KSO_WM_BEAUTIFY_FLAG" val="#wm#"/>
</p:tagLst>
</file>

<file path=ppt/tags/tag376.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77.xml><?xml version="1.0" encoding="utf-8"?>
<p:tagLst xmlns:p="http://schemas.openxmlformats.org/presentationml/2006/main">
  <p:tag name="KSO_WM_UNIT_ISCONTENTSTITLE" val="0"/>
  <p:tag name="KSO_WM_UNIT_ISNUMDGMTITLE" val="0"/>
  <p:tag name="KSO_WM_UNIT_PRESET_TEXT" val="单击此处添加文本具体内容"/>
  <p:tag name="KSO_WM_UNIT_NOCLEAR" val="0"/>
  <p:tag name="KSO_WM_UNIT_VALUE" val="63"/>
  <p:tag name="KSO_WM_UNIT_HIGHLIGHT" val="0"/>
  <p:tag name="KSO_WM_UNIT_COMPATIBLE" val="0"/>
  <p:tag name="KSO_WM_UNIT_DIAGRAM_ISNUMVISUAL" val="0"/>
  <p:tag name="KSO_WM_UNIT_DIAGRAM_ISREFERUNIT" val="0"/>
  <p:tag name="KSO_WM_UNIT_TYPE" val="b"/>
  <p:tag name="KSO_WM_UNIT_INDEX" val="1"/>
  <p:tag name="KSO_WM_UNIT_ID" val="custom20202545_7*b*1"/>
  <p:tag name="KSO_WM_TEMPLATE_CATEGORY" val="custom"/>
  <p:tag name="KSO_WM_TEMPLATE_INDEX" val="20202545"/>
  <p:tag name="KSO_WM_UNIT_LAYERLEVEL" val="1"/>
  <p:tag name="KSO_WM_TAG_VERSION" val="1.0"/>
  <p:tag name="KSO_WM_BEAUTIFY_FLAG" val="#wm#"/>
</p:tagLst>
</file>

<file path=ppt/tags/tag3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7*i*1"/>
  <p:tag name="KSO_WM_TEMPLATE_CATEGORY" val="custom"/>
  <p:tag name="KSO_WM_TEMPLATE_INDEX" val="20202545"/>
  <p:tag name="KSO_WM_UNIT_LAYERLEVEL" val="1"/>
  <p:tag name="KSO_WM_TAG_VERSION" val="1.0"/>
  <p:tag name="KSO_WM_BEAUTIFY_FLAG" val="#wm#"/>
</p:tagLst>
</file>

<file path=ppt/tags/tag379.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0.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381.xml><?xml version="1.0" encoding="utf-8"?>
<p:tagLst xmlns:p="http://schemas.openxmlformats.org/presentationml/2006/main">
  <p:tag name="KSO_WM_UNIT_PRESET_TEXT" val="1"/>
  <p:tag name="KSO_WM_UNIT_NOCLEAR" val="0"/>
  <p:tag name="KSO_WM_UNIT_VALUE" val="0"/>
  <p:tag name="KSO_WM_UNIT_HIGHLIGHT" val="0"/>
  <p:tag name="KSO_WM_UNIT_COMPATIBLE" val="0"/>
  <p:tag name="KSO_WM_UNIT_DIAGRAM_ISNUMVISUAL" val="0"/>
  <p:tag name="KSO_WM_UNIT_DIAGRAM_ISREFERUNIT" val="0"/>
  <p:tag name="KSO_WM_UNIT_TYPE" val="e"/>
  <p:tag name="KSO_WM_UNIT_INDEX" val="1"/>
  <p:tag name="KSO_WM_UNIT_ID" val="custom20202545_7*e*1"/>
  <p:tag name="KSO_WM_TEMPLATE_CATEGORY" val="custom"/>
  <p:tag name="KSO_WM_TEMPLATE_INDEX" val="20202545"/>
  <p:tag name="KSO_WM_UNIT_LAYERLEVEL" val="1"/>
  <p:tag name="KSO_WM_TAG_VERSION" val="1.0"/>
  <p:tag name="KSO_WM_BEAUTIFY_FLAG" val="#wm#"/>
</p:tagLst>
</file>

<file path=ppt/tags/tag382.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83.xml><?xml version="1.0" encoding="utf-8"?>
<p:tagLst xmlns:p="http://schemas.openxmlformats.org/presentationml/2006/main">
  <p:tag name="KSO_WM_UNIT_ISCONTENTSTITLE" val="0"/>
  <p:tag name="KSO_WM_UNIT_ISNUMDGMTITLE" val="0"/>
  <p:tag name="KSO_WM_UNIT_PRESET_TEXT" val="单击此处添加文本具体内容"/>
  <p:tag name="KSO_WM_UNIT_NOCLEAR" val="0"/>
  <p:tag name="KSO_WM_UNIT_VALUE" val="63"/>
  <p:tag name="KSO_WM_UNIT_HIGHLIGHT" val="0"/>
  <p:tag name="KSO_WM_UNIT_COMPATIBLE" val="0"/>
  <p:tag name="KSO_WM_UNIT_DIAGRAM_ISNUMVISUAL" val="0"/>
  <p:tag name="KSO_WM_UNIT_DIAGRAM_ISREFERUNIT" val="0"/>
  <p:tag name="KSO_WM_UNIT_TYPE" val="b"/>
  <p:tag name="KSO_WM_UNIT_INDEX" val="1"/>
  <p:tag name="KSO_WM_UNIT_ID" val="custom20202545_7*b*1"/>
  <p:tag name="KSO_WM_TEMPLATE_CATEGORY" val="custom"/>
  <p:tag name="KSO_WM_TEMPLATE_INDEX" val="20202545"/>
  <p:tag name="KSO_WM_UNIT_LAYERLEVEL" val="1"/>
  <p:tag name="KSO_WM_TAG_VERSION" val="1.0"/>
  <p:tag name="KSO_WM_BEAUTIFY_FLAG" val="#wm#"/>
</p:tagLst>
</file>

<file path=ppt/tags/tag3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7*i*1"/>
  <p:tag name="KSO_WM_TEMPLATE_CATEGORY" val="custom"/>
  <p:tag name="KSO_WM_TEMPLATE_INDEX" val="20202545"/>
  <p:tag name="KSO_WM_UNIT_LAYERLEVEL" val="1"/>
  <p:tag name="KSO_WM_TAG_VERSION" val="1.0"/>
  <p:tag name="KSO_WM_BEAUTIFY_FLAG" val="#wm#"/>
</p:tagLst>
</file>

<file path=ppt/tags/tag385.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86.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387.xml><?xml version="1.0" encoding="utf-8"?>
<p:tagLst xmlns:p="http://schemas.openxmlformats.org/presentationml/2006/main">
  <p:tag name="KSO_WM_UNIT_PRESET_TEXT" val="1"/>
  <p:tag name="KSO_WM_UNIT_NOCLEAR" val="0"/>
  <p:tag name="KSO_WM_UNIT_VALUE" val="0"/>
  <p:tag name="KSO_WM_UNIT_HIGHLIGHT" val="0"/>
  <p:tag name="KSO_WM_UNIT_COMPATIBLE" val="0"/>
  <p:tag name="KSO_WM_UNIT_DIAGRAM_ISNUMVISUAL" val="0"/>
  <p:tag name="KSO_WM_UNIT_DIAGRAM_ISREFERUNIT" val="0"/>
  <p:tag name="KSO_WM_UNIT_TYPE" val="e"/>
  <p:tag name="KSO_WM_UNIT_INDEX" val="1"/>
  <p:tag name="KSO_WM_UNIT_ID" val="custom20202545_7*e*1"/>
  <p:tag name="KSO_WM_TEMPLATE_CATEGORY" val="custom"/>
  <p:tag name="KSO_WM_TEMPLATE_INDEX" val="20202545"/>
  <p:tag name="KSO_WM_UNIT_LAYERLEVEL" val="1"/>
  <p:tag name="KSO_WM_TAG_VERSION" val="1.0"/>
  <p:tag name="KSO_WM_BEAUTIFY_FLAG" val="#wm#"/>
</p:tagLst>
</file>

<file path=ppt/tags/tag388.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89.xml><?xml version="1.0" encoding="utf-8"?>
<p:tagLst xmlns:p="http://schemas.openxmlformats.org/presentationml/2006/main">
  <p:tag name="KSO_WM_UNIT_ISCONTENTSTITLE" val="0"/>
  <p:tag name="KSO_WM_UNIT_ISNUMDGMTITLE" val="0"/>
  <p:tag name="KSO_WM_UNIT_PRESET_TEXT" val="单击此处添加文本具体内容"/>
  <p:tag name="KSO_WM_UNIT_NOCLEAR" val="0"/>
  <p:tag name="KSO_WM_UNIT_VALUE" val="63"/>
  <p:tag name="KSO_WM_UNIT_HIGHLIGHT" val="0"/>
  <p:tag name="KSO_WM_UNIT_COMPATIBLE" val="0"/>
  <p:tag name="KSO_WM_UNIT_DIAGRAM_ISNUMVISUAL" val="0"/>
  <p:tag name="KSO_WM_UNIT_DIAGRAM_ISREFERUNIT" val="0"/>
  <p:tag name="KSO_WM_UNIT_TYPE" val="b"/>
  <p:tag name="KSO_WM_UNIT_INDEX" val="1"/>
  <p:tag name="KSO_WM_UNIT_ID" val="custom20202545_7*b*1"/>
  <p:tag name="KSO_WM_TEMPLATE_CATEGORY" val="custom"/>
  <p:tag name="KSO_WM_TEMPLATE_INDEX" val="20202545"/>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7*i*1"/>
  <p:tag name="KSO_WM_TEMPLATE_CATEGORY" val="custom"/>
  <p:tag name="KSO_WM_TEMPLATE_INDEX" val="20202545"/>
  <p:tag name="KSO_WM_UNIT_LAYERLEVEL" val="1"/>
  <p:tag name="KSO_WM_TAG_VERSION" val="1.0"/>
  <p:tag name="KSO_WM_BEAUTIFY_FLAG" val="#wm#"/>
</p:tagLst>
</file>

<file path=ppt/tags/tag391.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92.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393.xml><?xml version="1.0" encoding="utf-8"?>
<p:tagLst xmlns:p="http://schemas.openxmlformats.org/presentationml/2006/main">
  <p:tag name="KSO_WM_UNIT_PRESET_TEXT" val="1"/>
  <p:tag name="KSO_WM_UNIT_NOCLEAR" val="0"/>
  <p:tag name="KSO_WM_UNIT_VALUE" val="0"/>
  <p:tag name="KSO_WM_UNIT_HIGHLIGHT" val="0"/>
  <p:tag name="KSO_WM_UNIT_COMPATIBLE" val="0"/>
  <p:tag name="KSO_WM_UNIT_DIAGRAM_ISNUMVISUAL" val="0"/>
  <p:tag name="KSO_WM_UNIT_DIAGRAM_ISREFERUNIT" val="0"/>
  <p:tag name="KSO_WM_UNIT_TYPE" val="e"/>
  <p:tag name="KSO_WM_UNIT_INDEX" val="1"/>
  <p:tag name="KSO_WM_UNIT_ID" val="custom20202545_7*e*1"/>
  <p:tag name="KSO_WM_TEMPLATE_CATEGORY" val="custom"/>
  <p:tag name="KSO_WM_TEMPLATE_INDEX" val="20202545"/>
  <p:tag name="KSO_WM_UNIT_LAYERLEVEL" val="1"/>
  <p:tag name="KSO_WM_TAG_VERSION" val="1.0"/>
  <p:tag name="KSO_WM_BEAUTIFY_FLAG" val="#wm#"/>
</p:tagLst>
</file>

<file path=ppt/tags/tag394.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95.xml><?xml version="1.0" encoding="utf-8"?>
<p:tagLst xmlns:p="http://schemas.openxmlformats.org/presentationml/2006/main">
  <p:tag name="KSO_WM_UNIT_ISCONTENTSTITLE" val="0"/>
  <p:tag name="KSO_WM_UNIT_ISNUMDGMTITLE" val="0"/>
  <p:tag name="KSO_WM_UNIT_PRESET_TEXT" val="单击此处添加文本具体内容"/>
  <p:tag name="KSO_WM_UNIT_NOCLEAR" val="0"/>
  <p:tag name="KSO_WM_UNIT_VALUE" val="63"/>
  <p:tag name="KSO_WM_UNIT_HIGHLIGHT" val="0"/>
  <p:tag name="KSO_WM_UNIT_COMPATIBLE" val="0"/>
  <p:tag name="KSO_WM_UNIT_DIAGRAM_ISNUMVISUAL" val="0"/>
  <p:tag name="KSO_WM_UNIT_DIAGRAM_ISREFERUNIT" val="0"/>
  <p:tag name="KSO_WM_UNIT_TYPE" val="b"/>
  <p:tag name="KSO_WM_UNIT_INDEX" val="1"/>
  <p:tag name="KSO_WM_UNIT_ID" val="custom20202545_7*b*1"/>
  <p:tag name="KSO_WM_TEMPLATE_CATEGORY" val="custom"/>
  <p:tag name="KSO_WM_TEMPLATE_INDEX" val="20202545"/>
  <p:tag name="KSO_WM_UNIT_LAYERLEVEL" val="1"/>
  <p:tag name="KSO_WM_TAG_VERSION" val="1.0"/>
  <p:tag name="KSO_WM_BEAUTIFY_FLAG" val="#wm#"/>
</p:tagLst>
</file>

<file path=ppt/tags/tag3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7*i*1"/>
  <p:tag name="KSO_WM_TEMPLATE_CATEGORY" val="custom"/>
  <p:tag name="KSO_WM_TEMPLATE_INDEX" val="20202545"/>
  <p:tag name="KSO_WM_UNIT_LAYERLEVEL" val="1"/>
  <p:tag name="KSO_WM_TAG_VERSION" val="1.0"/>
  <p:tag name="KSO_WM_BEAUTIFY_FLAG" val="#wm#"/>
</p:tagLst>
</file>

<file path=ppt/tags/tag397.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98.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399.xml><?xml version="1.0" encoding="utf-8"?>
<p:tagLst xmlns:p="http://schemas.openxmlformats.org/presentationml/2006/main">
  <p:tag name="KSO_WM_UNIT_PRESET_TEXT" val="1"/>
  <p:tag name="KSO_WM_UNIT_NOCLEAR" val="0"/>
  <p:tag name="KSO_WM_UNIT_VALUE" val="0"/>
  <p:tag name="KSO_WM_UNIT_HIGHLIGHT" val="0"/>
  <p:tag name="KSO_WM_UNIT_COMPATIBLE" val="0"/>
  <p:tag name="KSO_WM_UNIT_DIAGRAM_ISNUMVISUAL" val="0"/>
  <p:tag name="KSO_WM_UNIT_DIAGRAM_ISREFERUNIT" val="0"/>
  <p:tag name="KSO_WM_UNIT_TYPE" val="e"/>
  <p:tag name="KSO_WM_UNIT_INDEX" val="1"/>
  <p:tag name="KSO_WM_UNIT_ID" val="custom20202545_7*e*1"/>
  <p:tag name="KSO_WM_TEMPLATE_CATEGORY" val="custom"/>
  <p:tag name="KSO_WM_TEMPLATE_INDEX" val="20202545"/>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00.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401.xml><?xml version="1.0" encoding="utf-8"?>
<p:tagLst xmlns:p="http://schemas.openxmlformats.org/presentationml/2006/main">
  <p:tag name="KSO_WM_UNIT_ISCONTENTSTITLE" val="0"/>
  <p:tag name="KSO_WM_UNIT_ISNUMDGMTITLE" val="0"/>
  <p:tag name="KSO_WM_UNIT_PRESET_TEXT" val="单击此处添加文本具体内容"/>
  <p:tag name="KSO_WM_UNIT_NOCLEAR" val="0"/>
  <p:tag name="KSO_WM_UNIT_VALUE" val="63"/>
  <p:tag name="KSO_WM_UNIT_HIGHLIGHT" val="0"/>
  <p:tag name="KSO_WM_UNIT_COMPATIBLE" val="0"/>
  <p:tag name="KSO_WM_UNIT_DIAGRAM_ISNUMVISUAL" val="0"/>
  <p:tag name="KSO_WM_UNIT_DIAGRAM_ISREFERUNIT" val="0"/>
  <p:tag name="KSO_WM_UNIT_TYPE" val="b"/>
  <p:tag name="KSO_WM_UNIT_INDEX" val="1"/>
  <p:tag name="KSO_WM_UNIT_ID" val="custom20202545_7*b*1"/>
  <p:tag name="KSO_WM_TEMPLATE_CATEGORY" val="custom"/>
  <p:tag name="KSO_WM_TEMPLATE_INDEX" val="20202545"/>
  <p:tag name="KSO_WM_UNIT_LAYERLEVEL" val="1"/>
  <p:tag name="KSO_WM_TAG_VERSION" val="1.0"/>
  <p:tag name="KSO_WM_BEAUTIFY_FLAG" val="#wm#"/>
</p:tagLst>
</file>

<file path=ppt/tags/tag4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7*i*1"/>
  <p:tag name="KSO_WM_TEMPLATE_CATEGORY" val="custom"/>
  <p:tag name="KSO_WM_TEMPLATE_INDEX" val="20202545"/>
  <p:tag name="KSO_WM_UNIT_LAYERLEVEL" val="1"/>
  <p:tag name="KSO_WM_TAG_VERSION" val="1.0"/>
  <p:tag name="KSO_WM_BEAUTIFY_FLAG" val="#wm#"/>
</p:tagLst>
</file>

<file path=ppt/tags/tag403.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404.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405.xml><?xml version="1.0" encoding="utf-8"?>
<p:tagLst xmlns:p="http://schemas.openxmlformats.org/presentationml/2006/main">
  <p:tag name="KSO_WM_UNIT_PRESET_TEXT" val="1"/>
  <p:tag name="KSO_WM_UNIT_NOCLEAR" val="0"/>
  <p:tag name="KSO_WM_UNIT_VALUE" val="0"/>
  <p:tag name="KSO_WM_UNIT_HIGHLIGHT" val="0"/>
  <p:tag name="KSO_WM_UNIT_COMPATIBLE" val="0"/>
  <p:tag name="KSO_WM_UNIT_DIAGRAM_ISNUMVISUAL" val="0"/>
  <p:tag name="KSO_WM_UNIT_DIAGRAM_ISREFERUNIT" val="0"/>
  <p:tag name="KSO_WM_UNIT_TYPE" val="e"/>
  <p:tag name="KSO_WM_UNIT_INDEX" val="1"/>
  <p:tag name="KSO_WM_UNIT_ID" val="custom20202545_7*e*1"/>
  <p:tag name="KSO_WM_TEMPLATE_CATEGORY" val="custom"/>
  <p:tag name="KSO_WM_TEMPLATE_INDEX" val="20202545"/>
  <p:tag name="KSO_WM_UNIT_LAYERLEVEL" val="1"/>
  <p:tag name="KSO_WM_TAG_VERSION" val="1.0"/>
  <p:tag name="KSO_WM_BEAUTIFY_FLAG" val="#wm#"/>
</p:tagLst>
</file>

<file path=ppt/tags/tag406.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407.xml><?xml version="1.0" encoding="utf-8"?>
<p:tagLst xmlns:p="http://schemas.openxmlformats.org/presentationml/2006/main">
  <p:tag name="KSO_WM_UNIT_ISCONTENTSTITLE" val="0"/>
  <p:tag name="KSO_WM_UNIT_ISNUMDGMTITLE" val="0"/>
  <p:tag name="KSO_WM_UNIT_PRESET_TEXT" val="单击此处添加文本具体内容"/>
  <p:tag name="KSO_WM_UNIT_NOCLEAR" val="0"/>
  <p:tag name="KSO_WM_UNIT_VALUE" val="63"/>
  <p:tag name="KSO_WM_UNIT_HIGHLIGHT" val="0"/>
  <p:tag name="KSO_WM_UNIT_COMPATIBLE" val="0"/>
  <p:tag name="KSO_WM_UNIT_DIAGRAM_ISNUMVISUAL" val="0"/>
  <p:tag name="KSO_WM_UNIT_DIAGRAM_ISREFERUNIT" val="0"/>
  <p:tag name="KSO_WM_UNIT_TYPE" val="b"/>
  <p:tag name="KSO_WM_UNIT_INDEX" val="1"/>
  <p:tag name="KSO_WM_UNIT_ID" val="custom20202545_7*b*1"/>
  <p:tag name="KSO_WM_TEMPLATE_CATEGORY" val="custom"/>
  <p:tag name="KSO_WM_TEMPLATE_INDEX" val="20202545"/>
  <p:tag name="KSO_WM_UNIT_LAYERLEVEL" val="1"/>
  <p:tag name="KSO_WM_TAG_VERSION" val="1.0"/>
  <p:tag name="KSO_WM_BEAUTIFY_FLAG" val="#wm#"/>
</p:tagLst>
</file>

<file path=ppt/tags/tag4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7*i*1"/>
  <p:tag name="KSO_WM_TEMPLATE_CATEGORY" val="custom"/>
  <p:tag name="KSO_WM_TEMPLATE_INDEX" val="20202545"/>
  <p:tag name="KSO_WM_UNIT_LAYERLEVEL" val="1"/>
  <p:tag name="KSO_WM_TAG_VERSION" val="1.0"/>
  <p:tag name="KSO_WM_BEAUTIFY_FLAG" val="#wm#"/>
</p:tagLst>
</file>

<file path=ppt/tags/tag409.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0.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411.xml><?xml version="1.0" encoding="utf-8"?>
<p:tagLst xmlns:p="http://schemas.openxmlformats.org/presentationml/2006/main">
  <p:tag name="KSO_WM_UNIT_PRESET_TEXT" val="1"/>
  <p:tag name="KSO_WM_UNIT_NOCLEAR" val="0"/>
  <p:tag name="KSO_WM_UNIT_VALUE" val="0"/>
  <p:tag name="KSO_WM_UNIT_HIGHLIGHT" val="0"/>
  <p:tag name="KSO_WM_UNIT_COMPATIBLE" val="0"/>
  <p:tag name="KSO_WM_UNIT_DIAGRAM_ISNUMVISUAL" val="0"/>
  <p:tag name="KSO_WM_UNIT_DIAGRAM_ISREFERUNIT" val="0"/>
  <p:tag name="KSO_WM_UNIT_TYPE" val="e"/>
  <p:tag name="KSO_WM_UNIT_INDEX" val="1"/>
  <p:tag name="KSO_WM_UNIT_ID" val="custom20202545_7*e*1"/>
  <p:tag name="KSO_WM_TEMPLATE_CATEGORY" val="custom"/>
  <p:tag name="KSO_WM_TEMPLATE_INDEX" val="20202545"/>
  <p:tag name="KSO_WM_UNIT_LAYERLEVEL" val="1"/>
  <p:tag name="KSO_WM_TAG_VERSION" val="1.0"/>
  <p:tag name="KSO_WM_BEAUTIFY_FLAG" val="#wm#"/>
</p:tagLst>
</file>

<file path=ppt/tags/tag412.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413.xml><?xml version="1.0" encoding="utf-8"?>
<p:tagLst xmlns:p="http://schemas.openxmlformats.org/presentationml/2006/main">
  <p:tag name="KSO_WM_UNIT_ISCONTENTSTITLE" val="0"/>
  <p:tag name="KSO_WM_UNIT_ISNUMDGMTITLE" val="0"/>
  <p:tag name="KSO_WM_UNIT_PRESET_TEXT" val="单击此处添加文本具体内容"/>
  <p:tag name="KSO_WM_UNIT_NOCLEAR" val="0"/>
  <p:tag name="KSO_WM_UNIT_VALUE" val="63"/>
  <p:tag name="KSO_WM_UNIT_HIGHLIGHT" val="0"/>
  <p:tag name="KSO_WM_UNIT_COMPATIBLE" val="0"/>
  <p:tag name="KSO_WM_UNIT_DIAGRAM_ISNUMVISUAL" val="0"/>
  <p:tag name="KSO_WM_UNIT_DIAGRAM_ISREFERUNIT" val="0"/>
  <p:tag name="KSO_WM_UNIT_TYPE" val="b"/>
  <p:tag name="KSO_WM_UNIT_INDEX" val="1"/>
  <p:tag name="KSO_WM_UNIT_ID" val="custom20202545_7*b*1"/>
  <p:tag name="KSO_WM_TEMPLATE_CATEGORY" val="custom"/>
  <p:tag name="KSO_WM_TEMPLATE_INDEX" val="20202545"/>
  <p:tag name="KSO_WM_UNIT_LAYERLEVEL" val="1"/>
  <p:tag name="KSO_WM_TAG_VERSION" val="1.0"/>
  <p:tag name="KSO_WM_BEAUTIFY_FLAG" val="#wm#"/>
</p:tagLst>
</file>

<file path=ppt/tags/tag4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7*i*1"/>
  <p:tag name="KSO_WM_TEMPLATE_CATEGORY" val="custom"/>
  <p:tag name="KSO_WM_TEMPLATE_INDEX" val="20202545"/>
  <p:tag name="KSO_WM_UNIT_LAYERLEVEL" val="1"/>
  <p:tag name="KSO_WM_TAG_VERSION" val="1.0"/>
  <p:tag name="KSO_WM_BEAUTIFY_FLAG" val="#wm#"/>
</p:tagLst>
</file>

<file path=ppt/tags/tag415.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416.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417.xml><?xml version="1.0" encoding="utf-8"?>
<p:tagLst xmlns:p="http://schemas.openxmlformats.org/presentationml/2006/main">
  <p:tag name="KSO_WM_UNIT_PRESET_TEXT" val="1"/>
  <p:tag name="KSO_WM_UNIT_NOCLEAR" val="0"/>
  <p:tag name="KSO_WM_UNIT_VALUE" val="0"/>
  <p:tag name="KSO_WM_UNIT_HIGHLIGHT" val="0"/>
  <p:tag name="KSO_WM_UNIT_COMPATIBLE" val="0"/>
  <p:tag name="KSO_WM_UNIT_DIAGRAM_ISNUMVISUAL" val="0"/>
  <p:tag name="KSO_WM_UNIT_DIAGRAM_ISREFERUNIT" val="0"/>
  <p:tag name="KSO_WM_UNIT_TYPE" val="e"/>
  <p:tag name="KSO_WM_UNIT_INDEX" val="1"/>
  <p:tag name="KSO_WM_UNIT_ID" val="custom20202545_7*e*1"/>
  <p:tag name="KSO_WM_TEMPLATE_CATEGORY" val="custom"/>
  <p:tag name="KSO_WM_TEMPLATE_INDEX" val="20202545"/>
  <p:tag name="KSO_WM_UNIT_LAYERLEVEL" val="1"/>
  <p:tag name="KSO_WM_TAG_VERSION" val="1.0"/>
  <p:tag name="KSO_WM_BEAUTIFY_FLAG" val="#wm#"/>
</p:tagLst>
</file>

<file path=ppt/tags/tag418.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419.xml><?xml version="1.0" encoding="utf-8"?>
<p:tagLst xmlns:p="http://schemas.openxmlformats.org/presentationml/2006/main">
  <p:tag name="KSO_WM_UNIT_ISCONTENTSTITLE" val="0"/>
  <p:tag name="KSO_WM_UNIT_ISNUMDGMTITLE" val="0"/>
  <p:tag name="KSO_WM_UNIT_PRESET_TEXT" val="单击此处添加文本具体内容"/>
  <p:tag name="KSO_WM_UNIT_NOCLEAR" val="0"/>
  <p:tag name="KSO_WM_UNIT_VALUE" val="63"/>
  <p:tag name="KSO_WM_UNIT_HIGHLIGHT" val="0"/>
  <p:tag name="KSO_WM_UNIT_COMPATIBLE" val="0"/>
  <p:tag name="KSO_WM_UNIT_DIAGRAM_ISNUMVISUAL" val="0"/>
  <p:tag name="KSO_WM_UNIT_DIAGRAM_ISREFERUNIT" val="0"/>
  <p:tag name="KSO_WM_UNIT_TYPE" val="b"/>
  <p:tag name="KSO_WM_UNIT_INDEX" val="1"/>
  <p:tag name="KSO_WM_UNIT_ID" val="custom20202545_7*b*1"/>
  <p:tag name="KSO_WM_TEMPLATE_CATEGORY" val="custom"/>
  <p:tag name="KSO_WM_TEMPLATE_INDEX" val="20202545"/>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7*i*1"/>
  <p:tag name="KSO_WM_TEMPLATE_CATEGORY" val="custom"/>
  <p:tag name="KSO_WM_TEMPLATE_INDEX" val="20202545"/>
  <p:tag name="KSO_WM_UNIT_LAYERLEVEL" val="1"/>
  <p:tag name="KSO_WM_TAG_VERSION" val="1.0"/>
  <p:tag name="KSO_WM_BEAUTIFY_FLAG" val="#wm#"/>
</p:tagLst>
</file>

<file path=ppt/tags/tag421.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422.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423.xml><?xml version="1.0" encoding="utf-8"?>
<p:tagLst xmlns:p="http://schemas.openxmlformats.org/presentationml/2006/main">
  <p:tag name="KSO_WM_UNIT_PRESET_TEXT" val="1"/>
  <p:tag name="KSO_WM_UNIT_NOCLEAR" val="0"/>
  <p:tag name="KSO_WM_UNIT_VALUE" val="0"/>
  <p:tag name="KSO_WM_UNIT_HIGHLIGHT" val="0"/>
  <p:tag name="KSO_WM_UNIT_COMPATIBLE" val="0"/>
  <p:tag name="KSO_WM_UNIT_DIAGRAM_ISNUMVISUAL" val="0"/>
  <p:tag name="KSO_WM_UNIT_DIAGRAM_ISREFERUNIT" val="0"/>
  <p:tag name="KSO_WM_UNIT_TYPE" val="e"/>
  <p:tag name="KSO_WM_UNIT_INDEX" val="1"/>
  <p:tag name="KSO_WM_UNIT_ID" val="custom20202545_7*e*1"/>
  <p:tag name="KSO_WM_TEMPLATE_CATEGORY" val="custom"/>
  <p:tag name="KSO_WM_TEMPLATE_INDEX" val="20202545"/>
  <p:tag name="KSO_WM_UNIT_LAYERLEVEL" val="1"/>
  <p:tag name="KSO_WM_TAG_VERSION" val="1.0"/>
  <p:tag name="KSO_WM_BEAUTIFY_FLAG" val="#wm#"/>
</p:tagLst>
</file>

<file path=ppt/tags/tag424.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425.xml><?xml version="1.0" encoding="utf-8"?>
<p:tagLst xmlns:p="http://schemas.openxmlformats.org/presentationml/2006/main">
  <p:tag name="KSO_WM_UNIT_ISCONTENTSTITLE" val="0"/>
  <p:tag name="KSO_WM_UNIT_ISNUMDGMTITLE" val="0"/>
  <p:tag name="KSO_WM_UNIT_PRESET_TEXT" val="单击此处添加文本具体内容"/>
  <p:tag name="KSO_WM_UNIT_NOCLEAR" val="0"/>
  <p:tag name="KSO_WM_UNIT_VALUE" val="63"/>
  <p:tag name="KSO_WM_UNIT_HIGHLIGHT" val="0"/>
  <p:tag name="KSO_WM_UNIT_COMPATIBLE" val="0"/>
  <p:tag name="KSO_WM_UNIT_DIAGRAM_ISNUMVISUAL" val="0"/>
  <p:tag name="KSO_WM_UNIT_DIAGRAM_ISREFERUNIT" val="0"/>
  <p:tag name="KSO_WM_UNIT_TYPE" val="b"/>
  <p:tag name="KSO_WM_UNIT_INDEX" val="1"/>
  <p:tag name="KSO_WM_UNIT_ID" val="custom20202545_7*b*1"/>
  <p:tag name="KSO_WM_TEMPLATE_CATEGORY" val="custom"/>
  <p:tag name="KSO_WM_TEMPLATE_INDEX" val="20202545"/>
  <p:tag name="KSO_WM_UNIT_LAYERLEVEL" val="1"/>
  <p:tag name="KSO_WM_TAG_VERSION" val="1.0"/>
  <p:tag name="KSO_WM_BEAUTIFY_FLAG" val="#wm#"/>
</p:tagLst>
</file>

<file path=ppt/tags/tag4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7*i*1"/>
  <p:tag name="KSO_WM_TEMPLATE_CATEGORY" val="custom"/>
  <p:tag name="KSO_WM_TEMPLATE_INDEX" val="20202545"/>
  <p:tag name="KSO_WM_UNIT_LAYERLEVEL" val="1"/>
  <p:tag name="KSO_WM_TAG_VERSION" val="1.0"/>
  <p:tag name="KSO_WM_BEAUTIFY_FLAG" val="#wm#"/>
</p:tagLst>
</file>

<file path=ppt/tags/tag427.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428.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429.xml><?xml version="1.0" encoding="utf-8"?>
<p:tagLst xmlns:p="http://schemas.openxmlformats.org/presentationml/2006/main">
  <p:tag name="KSO_WM_SLIDE_ID" val="custom20202545_9"/>
  <p:tag name="KSO_WM_TEMPLATE_SUBCATEGORY" val="0"/>
  <p:tag name="KSO_WM_TEMPLATE_MASTER_TYPE" val="1"/>
  <p:tag name="KSO_WM_TEMPLATE_COLOR_TYPE" val="1"/>
  <p:tag name="KSO_WM_SLIDE_TYPE" val="text"/>
  <p:tag name="KSO_WM_SLIDE_SUBTYPE" val="pureTxt"/>
  <p:tag name="KSO_WM_SLIDE_ITEM_CNT" val="0"/>
  <p:tag name="KSO_WM_SLIDE_INDEX" val="9"/>
  <p:tag name="KSO_WM_SLIDE_SIZE" val="758*343"/>
  <p:tag name="KSO_WM_SLIDE_POSITION" val="100*98"/>
  <p:tag name="KSO_WM_TAG_VERSION" val="1.0"/>
  <p:tag name="KSO_WM_BEAUTIFY_FLAG" val="#wm#"/>
  <p:tag name="KSO_WM_TEMPLATE_CATEGORY" val="custom"/>
  <p:tag name="KSO_WM_TEMPLATE_INDEX" val="20202545"/>
  <p:tag name="KSO_WM_SLIDE_LAYOUT" val="a_f"/>
  <p:tag name="KSO_WM_SLIDE_LAYOUT_CNT" val="1_1"/>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6.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7.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8.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9.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ysClr val="windowText" lastClr="000000"/>
      </a:dk1>
      <a:lt1>
        <a:sysClr val="window" lastClr="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
      <a:dk1>
        <a:srgbClr val="000000"/>
      </a:dk1>
      <a:lt1>
        <a:srgbClr val="FFFFFF"/>
      </a:lt1>
      <a:dk2>
        <a:srgbClr val="333333"/>
      </a:dk2>
      <a:lt2>
        <a:srgbClr val="FFFFFF"/>
      </a:lt2>
      <a:accent1>
        <a:srgbClr val="5C8FC7"/>
      </a:accent1>
      <a:accent2>
        <a:srgbClr val="6E82BA"/>
      </a:accent2>
      <a:accent3>
        <a:srgbClr val="8376B0"/>
      </a:accent3>
      <a:accent4>
        <a:srgbClr val="9868A3"/>
      </a:accent4>
      <a:accent5>
        <a:srgbClr val="AE5B97"/>
      </a:accent5>
      <a:accent6>
        <a:srgbClr val="C44B8A"/>
      </a:accent6>
      <a:hlink>
        <a:srgbClr val="658BD5"/>
      </a:hlink>
      <a:folHlink>
        <a:srgbClr val="9F69A3"/>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4228</Words>
  <Application>WPS 演示</Application>
  <PresentationFormat>宽屏</PresentationFormat>
  <Paragraphs>353</Paragraphs>
  <Slides>34</Slides>
  <Notes>4</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34</vt:i4>
      </vt:variant>
    </vt:vector>
  </HeadingPairs>
  <TitlesOfParts>
    <vt:vector size="46" baseType="lpstr">
      <vt:lpstr>Arial</vt:lpstr>
      <vt:lpstr>宋体</vt:lpstr>
      <vt:lpstr>Wingdings</vt:lpstr>
      <vt:lpstr>Wingdings</vt:lpstr>
      <vt:lpstr>微软雅黑</vt:lpstr>
      <vt:lpstr>汉仪旗黑-85S</vt:lpstr>
      <vt:lpstr>黑体</vt:lpstr>
      <vt:lpstr>Viner Hand ITC</vt:lpstr>
      <vt:lpstr>Arial Unicode MS</vt:lpstr>
      <vt:lpstr>Calibri</vt:lpstr>
      <vt:lpstr>Office 主题​​</vt:lpstr>
      <vt:lpstr>1_Office 主题​​</vt:lpstr>
      <vt:lpstr>长治市屯留区突发重大动物疫情 应急预案的解读</vt:lpstr>
      <vt:lpstr>PowerPoint 演示文稿</vt:lpstr>
      <vt:lpstr>编制依据</vt:lpstr>
      <vt:lpstr>工作原则及适用范围</vt:lpstr>
      <vt:lpstr> 应急指挥体系</vt:lpstr>
      <vt:lpstr> 应急指挥体系</vt:lpstr>
      <vt:lpstr> 应急指挥体系</vt:lpstr>
      <vt:lpstr>监测、预警与报告</vt:lpstr>
      <vt:lpstr>监测、预警与报告</vt:lpstr>
      <vt:lpstr>监测、预警与报告</vt:lpstr>
      <vt:lpstr>监测、预警与报告</vt:lpstr>
      <vt:lpstr>监测、预警与报告</vt:lpstr>
      <vt:lpstr>监测、预警与报告</vt:lpstr>
      <vt:lpstr>监测、预警与报告</vt:lpstr>
      <vt:lpstr>PowerPoint 演示文稿</vt:lpstr>
      <vt:lpstr>应急响应</vt:lpstr>
      <vt:lpstr>应急响应</vt:lpstr>
      <vt:lpstr>应急响应</vt:lpstr>
      <vt:lpstr>应急响应</vt:lpstr>
      <vt:lpstr>应急响应</vt:lpstr>
      <vt:lpstr>PowerPoint 演示文稿</vt:lpstr>
      <vt:lpstr>后期处置</vt:lpstr>
      <vt:lpstr>后期处置</vt:lpstr>
      <vt:lpstr>后期处置</vt:lpstr>
      <vt:lpstr>应急保障</vt:lpstr>
      <vt:lpstr>应急保障</vt:lpstr>
      <vt:lpstr>应急保障</vt:lpstr>
      <vt:lpstr>应急保障</vt:lpstr>
      <vt:lpstr>应急保障</vt:lpstr>
      <vt:lpstr>应急保障</vt:lpstr>
      <vt:lpstr>应急保障</vt:lpstr>
      <vt:lpstr>应急保障</vt:lpstr>
      <vt:lpstr>应急保障</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Administrator</dc:creator>
  <cp:lastModifiedBy>Administrator</cp:lastModifiedBy>
  <cp:revision>181</cp:revision>
  <dcterms:created xsi:type="dcterms:W3CDTF">2019-06-19T02:08:00Z</dcterms:created>
  <dcterms:modified xsi:type="dcterms:W3CDTF">2023-08-29T08:39:37Z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2052-11.8.2.9022</vt:lpwstr>
  </property>
  <property fmtid="{D5CDD505-2E9C-101B-9397-08002B2CF9AE}" pid="3" name="ICV">
    <vt:lpwstr>0A6D016C8A7C4DBAABDCA73F95C4832F_13</vt:lpwstr>
  </property>
</Properties>
</file>