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0"/>
  </p:handoutMasterIdLst>
  <p:sldIdLst>
    <p:sldId id="257" r:id="rId4"/>
    <p:sldId id="258" r:id="rId6"/>
    <p:sldId id="259" r:id="rId7"/>
    <p:sldId id="260" r:id="rId8"/>
    <p:sldId id="261" r:id="rId9"/>
  </p:sldIdLst>
  <p:sldSz cx="12192000" cy="6858000"/>
  <p:notesSz cx="7103745" cy="1023429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作者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96" d="100"/>
          <a:sy n="96" d="100"/>
        </p:scale>
        <p:origin x="-456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4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45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D7983E9-9549-45FF-BC4E-E9D56F7B2277}" type="datetimeFigureOut">
              <a:rPr lang="zh-CN" altLang="en-US"/>
            </a:fld>
            <a:endParaRPr lang="zh-CN" altLang="en-US"/>
          </a:p>
        </p:txBody>
      </p:sp>
      <p:sp>
        <p:nvSpPr>
          <p:cNvPr id="1048785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45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6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45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009FE51-0E91-414E-BBAF-DBB3229090D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78" name="日期占位符 2"/>
          <p:cNvSpPr>
            <a:spLocks noGrp="true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1853804-FD18-43A8-A3AE-64ACBF872E39}" type="datetimeFigureOut">
              <a:rPr lang="zh-CN" altLang="en-US"/>
            </a:fld>
            <a:endParaRPr lang="zh-CN" altLang="en-US"/>
          </a:p>
        </p:txBody>
      </p:sp>
      <p:sp>
        <p:nvSpPr>
          <p:cNvPr id="1048779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1048780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1048781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82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37896CB-8519-4729-AAC2-0C34AAB6BB4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true" noRot="true" noChangeAspect="true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8" name="备注占位符 2"/>
          <p:cNvSpPr>
            <a:spLocks noGrp="true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false" compatLnSpc="true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true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false" compatLnSpc="tru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2A81F5-A54D-4674-AAD7-8CDB3DF820D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幻灯片图像占位符 1"/>
          <p:cNvSpPr>
            <a:spLocks noGrp="true" noRot="true" noChangeAspect="true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6866" name="备注占位符 2"/>
          <p:cNvSpPr>
            <a:spLocks noGrp="true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false" compatLnSpc="true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6867" name="灯片编号占位符 3"/>
          <p:cNvSpPr>
            <a:spLocks noGrp="true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false" compatLnSpc="tru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8C74B6-2B7E-4F13-9E78-91F7384CFB2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幻灯片图像占位符 1"/>
          <p:cNvSpPr>
            <a:spLocks noGrp="true" noRot="true" noChangeAspect="true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8914" name="文本占位符 2"/>
          <p:cNvSpPr>
            <a:spLocks noGrp="true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false" compatLnSpc="true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true" noRot="true" noChangeAspect="true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0962" name="文本占位符 2"/>
          <p:cNvSpPr>
            <a:spLocks noGrp="true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false" compatLnSpc="true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幻灯片图像占位符 1"/>
          <p:cNvSpPr>
            <a:spLocks noGrp="true" noRot="true" noChangeAspect="true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3010" name="文本占位符 2"/>
          <p:cNvSpPr>
            <a:spLocks noGrp="true"/>
          </p:cNvSpPr>
          <p:nvPr>
            <p:ph type="body" idx="3"/>
          </p:nvPr>
        </p:nvSpPr>
        <p:spPr bwMode="auto">
          <a:noFill/>
        </p:spPr>
        <p:txBody>
          <a:bodyPr wrap="square" numCol="1" anchor="t" anchorCtr="false" compatLnSpc="true"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</p:spTree>
  </p:cSld>
  <p:clrMapOvr>
    <a:overrideClrMapping bg1="dk1" tx1="dk1" bg2="dk1" tx2="dk1" accent1="dk1" accent2="dk1" accent3="dk1" accent4="dk1" accent5="dk1" accent6="dk1" hlink="dk1" folHlink="dk1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true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30" name="副标题 2"/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4FF8F-5FEB-45B1-8F0C-DB95AE6412C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9DB75-38EF-4879-A261-6FF0A18C391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8" name="内容占位符 6"/>
          <p:cNvSpPr>
            <a:spLocks noGrp="true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true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86D1C-1058-4BDD-A052-E8558ADF722F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true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true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FE7E8-8FAD-43AC-B5E9-0350C15EB5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标题 1"/>
          <p:cNvSpPr>
            <a:spLocks noGrp="true"/>
          </p:cNvSpPr>
          <p:nvPr>
            <p:ph type="ctrTitle"/>
          </p:nvPr>
        </p:nvSpPr>
        <p:spPr>
          <a:xfrm>
            <a:off x="610870" y="1521460"/>
            <a:ext cx="10970260" cy="2152015"/>
          </a:xfrm>
        </p:spPr>
        <p:txBody>
          <a:bodyPr rIns="25400" anchor="b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583" name="副标题 2"/>
          <p:cNvSpPr>
            <a:spLocks noGrp="true"/>
          </p:cNvSpPr>
          <p:nvPr>
            <p:ph type="subTitle" idx="1"/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65B024-3FE5-4689-914B-1EF80092BD9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A12452-CF88-43EB-B781-1EB3AEA0120C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内容占位符 2"/>
          <p:cNvSpPr>
            <a:spLocks noGrp="true"/>
          </p:cNvSpPr>
          <p:nvPr>
            <p:ph idx="1"/>
          </p:nvPr>
        </p:nvSpPr>
        <p:spPr>
          <a:xfrm>
            <a:off x="611505" y="1515110"/>
            <a:ext cx="10970895" cy="4736465"/>
          </a:xfrm>
        </p:spPr>
        <p:txBody>
          <a:bodyPr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1048687" name="标题 1"/>
          <p:cNvSpPr>
            <a:spLocks noGrp="true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E466D8-8DBA-4DD8-B7B0-89D5086C22E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207668-1642-48DB-863D-EE2FC04FCE06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标题 1"/>
          <p:cNvSpPr>
            <a:spLocks noGrp="true"/>
          </p:cNvSpPr>
          <p:nvPr>
            <p:ph type="title"/>
          </p:nvPr>
        </p:nvSpPr>
        <p:spPr>
          <a:xfrm>
            <a:off x="1991995" y="3926840"/>
            <a:ext cx="7767955" cy="768350"/>
          </a:xfrm>
        </p:spPr>
        <p:txBody>
          <a:bodyPr rIns="63500" anchor="t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45" name="文本占位符 2"/>
          <p:cNvSpPr>
            <a:spLocks noGrp="true"/>
          </p:cNvSpPr>
          <p:nvPr>
            <p:ph type="body" idx="1"/>
          </p:nvPr>
        </p:nvSpPr>
        <p:spPr>
          <a:xfrm>
            <a:off x="1991995" y="4728210"/>
            <a:ext cx="7769225" cy="1078230"/>
          </a:xfrm>
        </p:spPr>
        <p:txBody>
          <a:bodyPr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E25D89-5B53-4940-98F5-5ACD77EA1EB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6C555D-F2CB-4F87-B976-CA06C654AE80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24"/>
          <p:cNvCxnSpPr/>
          <p:nvPr userDrawn="true">
            <p:custDataLst>
              <p:tags r:id="rId2"/>
            </p:custDataLst>
          </p:nvPr>
        </p:nvCxnSpPr>
        <p:spPr>
          <a:xfrm>
            <a:off x="6096000" y="1716088"/>
            <a:ext cx="0" cy="444182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0" name="文本占位符 8"/>
          <p:cNvSpPr>
            <a:spLocks noGrp="true"/>
          </p:cNvSpPr>
          <p:nvPr>
            <p:ph type="body" idx="1"/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</a:lvl2pPr>
            <a:lvl3pPr marL="914400" indent="0" algn="l">
              <a:buFont typeface="Wingdings" panose="05000000000000000000" charset="0"/>
              <a:buChar char="l"/>
            </a:lvl3pPr>
            <a:lvl4pPr marL="1371600" indent="0" algn="l">
              <a:buFont typeface="Wingdings" panose="05000000000000000000" charset="0"/>
              <a:buChar char="l"/>
            </a:lvl4pPr>
            <a:lvl5pPr marL="1828800" indent="0" algn="l">
              <a:buFont typeface="Wingdings" panose="05000000000000000000" charset="0"/>
              <a:buChar char="l"/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</p:txBody>
      </p:sp>
      <p:sp>
        <p:nvSpPr>
          <p:cNvPr id="1048711" name="标题 9"/>
          <p:cNvSpPr>
            <a:spLocks noGrp="true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712" name="文本占位符 10"/>
          <p:cNvSpPr>
            <a:spLocks noGrp="true"/>
          </p:cNvSpPr>
          <p:nvPr>
            <p:ph type="body" idx="13"/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</a:lvl2pPr>
            <a:lvl3pPr marL="914400" indent="0" algn="l">
              <a:buFont typeface="Wingdings" panose="05000000000000000000" charset="0"/>
              <a:buChar char="l"/>
            </a:lvl3pPr>
            <a:lvl4pPr marL="1371600" indent="0" algn="l">
              <a:buFont typeface="Wingdings" panose="05000000000000000000" charset="0"/>
              <a:buChar char="l"/>
            </a:lvl4pPr>
            <a:lvl5pPr marL="1828800" indent="0" algn="l">
              <a:buFont typeface="Wingdings" panose="05000000000000000000" charset="0"/>
              <a:buChar char="l"/>
            </a:lvl5pPr>
          </a:lstStyle>
          <a:p>
            <a:pPr lvl="0"/>
            <a:r>
              <a:rPr lang="zh-CN" altLang="en-US" dirty="0">
                <a:sym typeface="+mn-ea"/>
              </a:rPr>
              <a:t>单击此处编辑母版文本样式</a:t>
            </a:r>
            <a:endParaRPr lang="zh-CN" altLang="en-US" dirty="0">
              <a:sym typeface="+mn-ea"/>
            </a:endParaRPr>
          </a:p>
        </p:txBody>
      </p:sp>
      <p:sp>
        <p:nvSpPr>
          <p:cNvPr id="6" name="日期占位符 3"/>
          <p:cNvSpPr>
            <a:spLocks noGrp="true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7ABF80-F307-4C17-B6EE-C74FD840CE8F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true"/>
          </p:cNvSpPr>
          <p:nvPr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FEFEB0-5BE0-4A92-ABF4-B0EC037D101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文本占位符 2"/>
          <p:cNvSpPr>
            <a:spLocks noGrp="true"/>
          </p:cNvSpPr>
          <p:nvPr>
            <p:ph type="body" idx="1"/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54" name="内容占位符 3"/>
          <p:cNvSpPr>
            <a:spLocks noGrp="true"/>
          </p:cNvSpPr>
          <p:nvPr>
            <p:ph sz="half" idx="2"/>
          </p:nvPr>
        </p:nvSpPr>
        <p:spPr>
          <a:xfrm>
            <a:off x="619125" y="1854200"/>
            <a:ext cx="5334000" cy="4404360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235700" y="1428115"/>
            <a:ext cx="5344160" cy="381000"/>
          </a:xfrm>
        </p:spPr>
        <p:txBody>
          <a:bodyPr lIns="101600" tIns="38100" rIns="76200" bIns="381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8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  <a:endParaRPr lang="zh-CN" altLang="en-US">
              <a:sym typeface="+mn-ea"/>
            </a:endParaRPr>
          </a:p>
        </p:txBody>
      </p:sp>
      <p:sp>
        <p:nvSpPr>
          <p:cNvPr id="1048656" name="内容占位符 5"/>
          <p:cNvSpPr>
            <a:spLocks noGrp="true"/>
          </p:cNvSpPr>
          <p:nvPr>
            <p:ph sz="quarter" idx="4"/>
          </p:nvPr>
        </p:nvSpPr>
        <p:spPr>
          <a:xfrm>
            <a:off x="6235700" y="1854200"/>
            <a:ext cx="5344160" cy="4404360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7" name="标题 10"/>
          <p:cNvSpPr>
            <a:spLocks noGrp="true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FBDC26-EE98-4EE4-9EEC-C6A71BE452FA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FCC353-65FF-4F1C-AC6F-D8F50130C071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标题 10"/>
          <p:cNvSpPr>
            <a:spLocks noGrp="true"/>
          </p:cNvSpPr>
          <p:nvPr>
            <p:ph type="title"/>
          </p:nvPr>
        </p:nvSpPr>
        <p:spPr>
          <a:xfrm>
            <a:off x="610870" y="625475"/>
            <a:ext cx="10970895" cy="706755"/>
          </a:xfrm>
        </p:spPr>
        <p:txBody>
          <a:bodyPr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D479B5-4D42-46BE-AF7D-1824DA170DD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42C950-966F-4EEE-92CF-8EC735403991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标题 1"/>
          <p:cNvSpPr>
            <a:spLocks noGrp="true"/>
          </p:cNvSpPr>
          <p:nvPr>
            <p:ph type="title"/>
          </p:nvPr>
        </p:nvSpPr>
        <p:spPr>
          <a:xfrm>
            <a:off x="669930" y="443234"/>
            <a:ext cx="10852237" cy="441964"/>
          </a:xfrm>
        </p:spPr>
        <p:txBody>
          <a:bodyPr anchor="t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32" name="图片占位符 2"/>
          <p:cNvSpPr>
            <a:spLocks noGrp="true"/>
          </p:cNvSpPr>
          <p:nvPr>
            <p:ph type="pic" idx="1"/>
          </p:nvPr>
        </p:nvSpPr>
        <p:spPr>
          <a:xfrm>
            <a:off x="669930" y="952508"/>
            <a:ext cx="5283242" cy="5388907"/>
          </a:xfrm>
        </p:spPr>
        <p:txBody>
          <a:bodyPr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lang="zh-CN" altLang="en-US" noProof="1">
              <a:sym typeface="+mn-ea"/>
            </a:endParaRPr>
          </a:p>
        </p:txBody>
      </p:sp>
      <p:sp>
        <p:nvSpPr>
          <p:cNvPr id="1048633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38925" y="952508"/>
            <a:ext cx="5283242" cy="5388907"/>
          </a:xfrm>
        </p:spPr>
        <p:txBody>
          <a:bodyPr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34AB2-3E4E-4A05-B11E-FBC6BC35196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CA7EF-1D84-49F5-9183-154964845E77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竖排标题 1"/>
          <p:cNvSpPr>
            <a:spLocks noGrp="true"/>
          </p:cNvSpPr>
          <p:nvPr>
            <p:ph type="title" orient="vert"/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048669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913765" y="914399"/>
            <a:ext cx="9170035" cy="5028565"/>
          </a:xfrm>
        </p:spPr>
        <p:txBody>
          <a:bodyPr vert="eaVert" lIns="46990" r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5D507F-3EC0-478C-B467-7AB119ED1F2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D7A4D7-FBF2-4C42-9EDD-5E5CFD2CEEEE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36" name="内容占位符 2"/>
          <p:cNvSpPr>
            <a:spLocks noGrp="true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E17B2-3C3C-40A6-B6CE-9A1197E01FF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E7E0-EB1E-447E-A5EE-6F0E567DA07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内容占位符 7"/>
          <p:cNvSpPr>
            <a:spLocks noGrp="true"/>
          </p:cNvSpPr>
          <p:nvPr>
            <p:ph idx="1"/>
          </p:nvPr>
        </p:nvSpPr>
        <p:spPr>
          <a:xfrm>
            <a:off x="611505" y="775335"/>
            <a:ext cx="10968990" cy="5481955"/>
          </a:xfrm>
        </p:spPr>
        <p:txBody>
          <a:bodyPr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3" name="日期占位符 3"/>
          <p:cNvSpPr>
            <a:spLocks noGrp="true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533E4B-3BE2-43F6-8157-7614B388F1E1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true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true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5D62C9-4E72-4233-9422-DF78B54603AA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标题 1"/>
          <p:cNvSpPr>
            <a:spLocks noGrp="true"/>
          </p:cNvSpPr>
          <p:nvPr>
            <p:ph type="title"/>
          </p:nvPr>
        </p:nvSpPr>
        <p:spPr>
          <a:xfrm>
            <a:off x="2209802" y="2576987"/>
            <a:ext cx="7772398" cy="1271113"/>
          </a:xfrm>
        </p:spPr>
        <p:txBody>
          <a:bodyPr wrap="square" lIns="90170" tIns="46990" rIns="90170" bIns="46990" anchor="b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27" name="文本占位符 6"/>
          <p:cNvSpPr>
            <a:spLocks noGrp="true"/>
          </p:cNvSpPr>
          <p:nvPr>
            <p:ph type="body" sz="quarter" idx="10"/>
          </p:nvPr>
        </p:nvSpPr>
        <p:spPr>
          <a:xfrm>
            <a:off x="2205355" y="3949700"/>
            <a:ext cx="7788910" cy="561975"/>
          </a:xfrm>
        </p:spPr>
        <p:txBody>
          <a:bodyPr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1"/>
            <p:custDataLst>
              <p:tags r:id="rId2"/>
            </p:custDataLst>
          </p:nvPr>
        </p:nvSpPr>
        <p:spPr/>
        <p:txBody>
          <a:bodyPr/>
          <a:lstStyle>
            <a:lvl1pPr algn="l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8BCDB9-A426-49E8-9D6C-5B9EE592DF8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2"/>
            <p:custDataLst>
              <p:tags r:id="rId3"/>
            </p:custDataLst>
          </p:nvPr>
        </p:nvSpPr>
        <p:spPr/>
        <p:txBody>
          <a:bodyPr/>
          <a:lstStyle>
            <a:lvl1pPr algn="ctr">
              <a:defRPr sz="10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3"/>
            <p:custDataLst>
              <p:tags r:id="rId4"/>
            </p:custDataLst>
          </p:nvPr>
        </p:nvSpPr>
        <p:spPr/>
        <p:txBody>
          <a:bodyPr/>
          <a:lstStyle>
            <a:lvl1pPr algn="r">
              <a:defRPr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A83428-73E8-4757-A7D9-5353D5E22723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标题 1"/>
          <p:cNvSpPr>
            <a:spLocks noGrp="true"/>
          </p:cNvSpPr>
          <p:nvPr>
            <p:ph type="title"/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true"/>
          </p:cNvSpPr>
          <p:nvPr userDrawn="true"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 smtClean="0">
                <a:latin typeface="微软雅黑" pitchFamily="34" charset="-122"/>
              </a:defRPr>
            </a:lvl1pPr>
          </a:lstStyle>
          <a:p>
            <a:pPr>
              <a:defRPr/>
            </a:pPr>
            <a:fld id="{9DE2F85D-2ED7-44BA-A3C7-1DD4C6CAF694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 userDrawn="true"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 dirty="0">
                <a:latin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 userDrawn="true"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 smtClean="0">
                <a:latin typeface="微软雅黑" pitchFamily="34" charset="-122"/>
              </a:defRPr>
            </a:lvl1pPr>
          </a:lstStyle>
          <a:p>
            <a:pPr>
              <a:defRPr/>
            </a:pPr>
            <a:fld id="{0774397F-7CC5-47DB-AED9-D79BAF0D2377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2"/>
          <p:cNvSpPr/>
          <p:nvPr userDrawn="true">
            <p:custDataLst>
              <p:tags r:id="rId2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48692" name="标题 1"/>
          <p:cNvSpPr>
            <a:spLocks noGrp="true"/>
          </p:cNvSpPr>
          <p:nvPr>
            <p:ph type="title"/>
          </p:nvPr>
        </p:nvSpPr>
        <p:spPr>
          <a:xfrm>
            <a:off x="1281600" y="1249200"/>
            <a:ext cx="9626400" cy="723600"/>
          </a:xfrm>
        </p:spPr>
        <p:txBody>
          <a:bodyPr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93" name="内容占位符 6"/>
          <p:cNvSpPr>
            <a:spLocks noGrp="true"/>
          </p:cNvSpPr>
          <p:nvPr>
            <p:ph sz="quarter" idx="13"/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2"/>
          <p:cNvSpPr>
            <a:spLocks noGrp="true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A3B13320-818A-43F8-B3B9-1EA1431818B2}" type="datetimeFigureOut">
              <a:rPr lang="zh-CN" altLang="en-US"/>
            </a:fld>
            <a:endParaRPr lang="zh-CN" altLang="en-US"/>
          </a:p>
        </p:txBody>
      </p:sp>
      <p:sp>
        <p:nvSpPr>
          <p:cNvPr id="6" name="灯片编号占位符 4"/>
          <p:cNvSpPr>
            <a:spLocks noGrp="true"/>
          </p:cNvSpPr>
          <p:nvPr userDrawn="true">
            <p:ph type="sldNum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45FC5C2-3BBA-43FC-B498-DBAFEFBC16BD}" type="slidenum">
              <a:rPr lang="zh-CN" altLang="en-US"/>
            </a:fld>
            <a:endParaRPr lang="zh-CN" altLang="en-US" dirty="0"/>
          </a:p>
        </p:txBody>
      </p:sp>
      <p:sp>
        <p:nvSpPr>
          <p:cNvPr id="7" name="页脚占位符 3"/>
          <p:cNvSpPr>
            <a:spLocks noGrp="true"/>
          </p:cNvSpPr>
          <p:nvPr userDrawn="true">
            <p:ph type="ftr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482282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38" name="标题 1"/>
          <p:cNvSpPr>
            <a:spLocks noGrp="true"/>
          </p:cNvSpPr>
          <p:nvPr>
            <p:ph type="title"/>
          </p:nvPr>
        </p:nvSpPr>
        <p:spPr>
          <a:xfrm>
            <a:off x="583200" y="770400"/>
            <a:ext cx="3960000" cy="882000"/>
          </a:xfrm>
        </p:spPr>
        <p:txBody>
          <a:bodyPr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42" name="文本占位符 6"/>
          <p:cNvSpPr>
            <a:spLocks noGrp="true"/>
          </p:cNvSpPr>
          <p:nvPr>
            <p:ph type="body" sz="quarter" idx="13"/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48643" name="内容占位符 8"/>
          <p:cNvSpPr>
            <a:spLocks noGrp="true"/>
          </p:cNvSpPr>
          <p:nvPr>
            <p:ph sz="quarter" idx="14"/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true"/>
          </p:cNvSpPr>
          <p:nvPr userDrawn="true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8503A9EC-87B0-4C0C-809D-A53432EDFFD7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true"/>
          </p:cNvSpPr>
          <p:nvPr userDrawn="true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true"/>
          </p:cNvSpPr>
          <p:nvPr userDrawn="true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1ECC0BA-A902-4BDC-ACC2-F511C9D38E4F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80" name="标题 1"/>
          <p:cNvSpPr>
            <a:spLocks noGrp="true"/>
          </p:cNvSpPr>
          <p:nvPr>
            <p:ph type="title"/>
          </p:nvPr>
        </p:nvSpPr>
        <p:spPr>
          <a:xfrm>
            <a:off x="612000" y="781200"/>
            <a:ext cx="10976400" cy="626400"/>
          </a:xfrm>
        </p:spPr>
        <p:txBody>
          <a:bodyPr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84" name="文本占位符 6"/>
          <p:cNvSpPr>
            <a:spLocks noGrp="true"/>
          </p:cNvSpPr>
          <p:nvPr>
            <p:ph type="body" sz="quarter" idx="13"/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685" name="内容占位符 8"/>
          <p:cNvSpPr>
            <a:spLocks noGrp="true"/>
          </p:cNvSpPr>
          <p:nvPr>
            <p:ph sz="quarter" idx="14"/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true"/>
          </p:cNvSpPr>
          <p:nvPr userDrawn="true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19E0BC7A-0A5B-42E2-9F7E-D0AF5EDF5278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true"/>
          </p:cNvSpPr>
          <p:nvPr userDrawn="true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true"/>
          </p:cNvSpPr>
          <p:nvPr userDrawn="true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CB729B8-34CF-45A1-BFBD-7F62626F2A2B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2"/>
          <p:cNvSpPr/>
          <p:nvPr userDrawn="true">
            <p:custDataLst>
              <p:tags r:id="rId2"/>
            </p:custDataLst>
          </p:nvPr>
        </p:nvSpPr>
        <p:spPr>
          <a:xfrm>
            <a:off x="0" y="5041900"/>
            <a:ext cx="121920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62" name="标题 1"/>
          <p:cNvSpPr>
            <a:spLocks noGrp="true"/>
          </p:cNvSpPr>
          <p:nvPr>
            <p:ph type="title"/>
          </p:nvPr>
        </p:nvSpPr>
        <p:spPr>
          <a:xfrm>
            <a:off x="604800" y="669600"/>
            <a:ext cx="10976400" cy="565200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66" name="内容占位符 6"/>
          <p:cNvSpPr>
            <a:spLocks noGrp="true"/>
          </p:cNvSpPr>
          <p:nvPr>
            <p:ph sz="quarter" idx="13"/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1048667" name="文本占位符 8"/>
          <p:cNvSpPr>
            <a:spLocks noGrp="true"/>
          </p:cNvSpPr>
          <p:nvPr>
            <p:ph type="body" sz="quarter" idx="14"/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2"/>
          <p:cNvSpPr>
            <a:spLocks noGrp="true"/>
          </p:cNvSpPr>
          <p:nvPr userDrawn="true">
            <p:ph type="dt" sz="half" idx="15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EEF4C0B0-D971-4E78-BED9-D5AAEFD5422A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true"/>
          </p:cNvSpPr>
          <p:nvPr userDrawn="true">
            <p:ph type="ftr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true"/>
          </p:cNvSpPr>
          <p:nvPr userDrawn="true">
            <p:ph type="sldNum" sz="quarter" idx="17"/>
            <p:custDataLst>
              <p:tags r:id="rId5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F1EF59B5-5395-47C0-B845-66AA167E5D70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4"/>
          <p:cNvSpPr/>
          <p:nvPr userDrawn="true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1048702" name="标题 1"/>
          <p:cNvSpPr>
            <a:spLocks noGrp="true"/>
          </p:cNvSpPr>
          <p:nvPr>
            <p:ph type="title"/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03" name="内容占位符 6"/>
          <p:cNvSpPr>
            <a:spLocks noGrp="true"/>
          </p:cNvSpPr>
          <p:nvPr>
            <p:ph sz="quarter" idx="13"/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048707" name="内容占位符 8"/>
          <p:cNvSpPr>
            <a:spLocks noGrp="true"/>
          </p:cNvSpPr>
          <p:nvPr>
            <p:ph sz="quarter" idx="14"/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048708" name="文本占位符 10"/>
          <p:cNvSpPr>
            <a:spLocks noGrp="true"/>
          </p:cNvSpPr>
          <p:nvPr>
            <p:ph type="body" sz="quarter" idx="15"/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09" name="文本占位符 12"/>
          <p:cNvSpPr>
            <a:spLocks noGrp="true"/>
          </p:cNvSpPr>
          <p:nvPr>
            <p:ph type="body" sz="quarter" idx="16"/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8" name="日期占位符 2"/>
          <p:cNvSpPr>
            <a:spLocks noGrp="true"/>
          </p:cNvSpPr>
          <p:nvPr>
            <p:ph type="dt" sz="half" idx="17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1E3C0694-61E6-42E3-B384-47DDF52CA818}" type="datetimeFigureOut">
              <a:rPr lang="zh-CN" altLang="en-US"/>
            </a:fld>
            <a:endParaRPr lang="zh-CN" altLang="en-US"/>
          </a:p>
        </p:txBody>
      </p:sp>
      <p:sp>
        <p:nvSpPr>
          <p:cNvPr id="9" name="页脚占位符 3"/>
          <p:cNvSpPr>
            <a:spLocks noGrp="true"/>
          </p:cNvSpPr>
          <p:nvPr>
            <p:ph type="ftr" sz="quarter" idx="18"/>
            <p:custDataLst>
              <p:tags r:id="rId4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4"/>
          <p:cNvSpPr>
            <a:spLocks noGrp="true"/>
          </p:cNvSpPr>
          <p:nvPr>
            <p:ph type="sldNum" sz="quarter" idx="19"/>
            <p:custDataLst>
              <p:tags r:id="rId5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461D8FCC-43E2-4366-9366-6E1F6B815C30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1"/>
          <p:cNvSpPr/>
          <p:nvPr userDrawn="true">
            <p:custDataLst>
              <p:tags r:id="rId2"/>
            </p:custDataLst>
          </p:nvPr>
        </p:nvSpPr>
        <p:spPr>
          <a:xfrm>
            <a:off x="0" y="958850"/>
            <a:ext cx="12192000" cy="49403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74" name="标题 1"/>
          <p:cNvSpPr>
            <a:spLocks noGrp="true"/>
          </p:cNvSpPr>
          <p:nvPr>
            <p:ph type="title"/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678" name="文本占位符 6"/>
          <p:cNvSpPr>
            <a:spLocks noGrp="true"/>
          </p:cNvSpPr>
          <p:nvPr>
            <p:ph type="body" sz="quarter" idx="13"/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2"/>
          <p:cNvSpPr>
            <a:spLocks noGrp="true"/>
          </p:cNvSpPr>
          <p:nvPr userDrawn="true"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524A8F72-9D9C-402D-BB8C-FF30DA6DB6A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true"/>
          </p:cNvSpPr>
          <p:nvPr userDrawn="true"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true"/>
          </p:cNvSpPr>
          <p:nvPr userDrawn="true"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4CB2353D-4052-40E5-8230-DE86DC085124}" type="slidenum">
              <a:rPr lang="zh-CN" altLang="en-US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标题 1"/>
          <p:cNvSpPr>
            <a:spLocks noGrp="true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50" name="文本占位符 2"/>
          <p:cNvSpPr>
            <a:spLocks noGrp="true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C7001-628A-45E4-A996-77F43FF31E9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7B96-D6CC-4E6A-939F-AFFB85AA5D2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标题 1"/>
          <p:cNvSpPr>
            <a:spLocks noGrp="true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55" name="内容占位符 2"/>
          <p:cNvSpPr>
            <a:spLocks noGrp="true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56" name="内容占位符 3"/>
          <p:cNvSpPr>
            <a:spLocks noGrp="true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BC0F3-5A31-496F-8046-02701732EA5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DEA5A-1EA0-4A3B-80C6-D51F9C95C3E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761" name="文本占位符 2"/>
          <p:cNvSpPr>
            <a:spLocks noGrp="true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62" name="内容占位符 3"/>
          <p:cNvSpPr>
            <a:spLocks noGrp="true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48763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048764" name="内容占位符 5"/>
          <p:cNvSpPr>
            <a:spLocks noGrp="true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33B14-9C40-43C5-8A7E-30F41C57DB0D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D5802-AFD0-42B7-9E6C-8514B6D8AC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标题 1"/>
          <p:cNvSpPr>
            <a:spLocks noGrp="true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D64CF-3B18-45C6-9ED2-6443C7803D1A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64919-06A4-4C1E-84F1-A48E4F9BA4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7C8F2-02C1-4F13-80FC-41AEDE71DC72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D332C-9C8F-4804-90AA-A221691C3E5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7" hidden="true"/>
          <p:cNvCxnSpPr/>
          <p:nvPr userDrawn="true"/>
        </p:nvCxnSpPr>
        <p:spPr>
          <a:xfrm>
            <a:off x="742950" y="434975"/>
            <a:ext cx="0" cy="139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71" name="标题 1"/>
          <p:cNvSpPr>
            <a:spLocks noGrp="true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48772" name="图片占位符 2"/>
          <p:cNvSpPr>
            <a:spLocks noGrp="true" noChangeAspect="true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dirty="0"/>
          </a:p>
        </p:txBody>
      </p:sp>
      <p:sp>
        <p:nvSpPr>
          <p:cNvPr id="1048773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EA80-52FA-4738-9F45-BCA9DEAA6BA2}" type="datetimeFigureOut">
              <a:rPr lang="zh-CN" altLang="en-US"/>
            </a:fld>
            <a:endParaRPr lang="zh-CN" altLang="en-US" dirty="0"/>
          </a:p>
        </p:txBody>
      </p:sp>
      <p:sp>
        <p:nvSpPr>
          <p:cNvPr id="7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CE2A5-254B-4C38-AE7B-F68835CC5CA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竖排标题 1"/>
          <p:cNvSpPr>
            <a:spLocks noGrp="true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48741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4E6E8-332B-4CB4-B9F3-300082B3989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2B39E-8B70-4210-8ED8-697BBF56D48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64.xml"/><Relationship Id="rId23" Type="http://schemas.openxmlformats.org/officeDocument/2006/relationships/tags" Target="../tags/tag63.xml"/><Relationship Id="rId22" Type="http://schemas.openxmlformats.org/officeDocument/2006/relationships/tags" Target="../tags/tag62.xml"/><Relationship Id="rId21" Type="http://schemas.openxmlformats.org/officeDocument/2006/relationships/tags" Target="../tags/tag61.xml"/><Relationship Id="rId20" Type="http://schemas.openxmlformats.org/officeDocument/2006/relationships/tags" Target="../tags/tag60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59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true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false" compatLnSpc="true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true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false" compatLnSpc="true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48722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E154574-76FB-4649-9267-F56402E661CD}" type="datetimeFigureOut">
              <a:rPr lang="zh-CN" altLang="en-US"/>
            </a:fld>
            <a:endParaRPr lang="zh-CN" altLang="en-US"/>
          </a:p>
        </p:txBody>
      </p:sp>
      <p:sp>
        <p:nvSpPr>
          <p:cNvPr id="1048723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724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7D1F6C-AC92-4A3B-AC30-92446616993C}" type="slidenum">
              <a:rPr lang="zh-CN" altLang="en-US"/>
            </a:fld>
            <a:endParaRPr lang="zh-CN" altLang="en-US"/>
          </a:p>
        </p:txBody>
      </p:sp>
      <p:sp>
        <p:nvSpPr>
          <p:cNvPr id="1048725" name="KSO_TEMPLATE" hidden="true"/>
          <p:cNvSpPr/>
          <p:nvPr userDrawn="true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 Black" pitchFamily="34" charset="0"/>
          <a:ea typeface="微软雅黑" pitchFamily="34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8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true"/>
          </p:cNvSpPr>
          <p:nvPr>
            <p:ph type="title"/>
            <p:custDataLst>
              <p:tags r:id="rId19"/>
            </p:custDataLst>
          </p:nvPr>
        </p:nvSpPr>
        <p:spPr>
          <a:xfrm>
            <a:off x="612775" y="611188"/>
            <a:ext cx="10966450" cy="647700"/>
          </a:xfrm>
          <a:prstGeom prst="rect">
            <a:avLst/>
          </a:prstGeom>
        </p:spPr>
        <p:txBody>
          <a:bodyPr vert="horz" lIns="101600" tIns="38100" rIns="76200" bIns="38100" rtlCol="0" anchor="ctr" anchorCtr="false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291" name="文本占位符 2"/>
          <p:cNvSpPr>
            <a:spLocks noGrp="true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612775" y="1516063"/>
            <a:ext cx="10966450" cy="47355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0170" tIns="46990" rIns="90170" bIns="46990" numCol="1" anchor="t" anchorCtr="false" compatLnSpc="true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48578" name="KSO_TEMPLATE" hidden="true"/>
          <p:cNvSpPr/>
          <p:nvPr userDrawn="true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48579" name="日期占位符 3"/>
          <p:cNvSpPr>
            <a:spLocks noGrp="true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2775" y="6313488"/>
            <a:ext cx="2700338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DF18F48-E266-4D1F-8C1D-974527DD5C81}" type="datetimeFigureOut">
              <a:rPr lang="zh-CN" altLang="en-US"/>
            </a:fld>
            <a:endParaRPr lang="zh-CN" altLang="en-US"/>
          </a:p>
        </p:txBody>
      </p:sp>
      <p:sp>
        <p:nvSpPr>
          <p:cNvPr id="1048580" name="页脚占位符 4"/>
          <p:cNvSpPr>
            <a:spLocks noGrp="true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388" y="6313488"/>
            <a:ext cx="3959225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48581" name="灯片编号占位符 5"/>
          <p:cNvSpPr>
            <a:spLocks noGrp="true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888" y="6313488"/>
            <a:ext cx="2700337" cy="31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CFBE100-26C4-4226-94A5-4749F1818079}" type="slidenum">
              <a:rPr lang="zh-CN" altLang="en-US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 spc="200">
          <a:solidFill>
            <a:srgbClr val="26262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262626"/>
          </a:solidFill>
          <a:latin typeface="Arial" panose="02080604020202020204" pitchFamily="34" charset="0"/>
          <a:ea typeface="微软雅黑" pitchFamily="34" charset="-122"/>
        </a:defRPr>
      </a:lvl9pPr>
    </p:titleStyle>
    <p:bodyStyle>
      <a:lvl1pPr marL="228600" indent="-228600" algn="l" rtl="0" fontAlgn="base">
        <a:lnSpc>
          <a:spcPct val="150000"/>
        </a:lnSpc>
        <a:spcBef>
          <a:spcPct val="0"/>
        </a:spcBef>
        <a:spcAft>
          <a:spcPts val="1000"/>
        </a:spcAft>
        <a:buFont typeface="Arial" panose="0208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150000"/>
        </a:lnSpc>
        <a:spcBef>
          <a:spcPct val="0"/>
        </a:spcBef>
        <a:spcAft>
          <a:spcPts val="1000"/>
        </a:spcAft>
        <a:buFont typeface="Arial" panose="02080604020202020204" pitchFamily="34" charset="0"/>
        <a:buChar char="•"/>
        <a:tabLst>
          <a:tab pos="1609725" algn="l"/>
        </a:tabLst>
        <a:defRPr sz="16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150000"/>
        </a:lnSpc>
        <a:spcBef>
          <a:spcPct val="0"/>
        </a:spcBef>
        <a:spcAft>
          <a:spcPts val="1000"/>
        </a:spcAft>
        <a:buFont typeface="Arial" panose="0208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150000"/>
        </a:lnSpc>
        <a:spcBef>
          <a:spcPct val="0"/>
        </a:spcBef>
        <a:spcAft>
          <a:spcPts val="1000"/>
        </a:spcAft>
        <a:buFont typeface="Arial" panose="0208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150000"/>
        </a:lnSpc>
        <a:spcBef>
          <a:spcPct val="0"/>
        </a:spcBef>
        <a:spcAft>
          <a:spcPts val="1000"/>
        </a:spcAft>
        <a:buFont typeface="Arial" panose="02080604020202020204" pitchFamily="34" charset="0"/>
        <a:buChar char="•"/>
        <a:defRPr sz="16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2" Type="http://schemas.openxmlformats.org/officeDocument/2006/relationships/notesSlide" Target="../notesSlides/notesSlide2.xml"/><Relationship Id="rId11" Type="http://schemas.openxmlformats.org/officeDocument/2006/relationships/slideLayout" Target="../slideLayouts/slideLayout17.xml"/><Relationship Id="rId10" Type="http://schemas.openxmlformats.org/officeDocument/2006/relationships/tags" Target="../tags/tag77.xml"/><Relationship Id="rId1" Type="http://schemas.openxmlformats.org/officeDocument/2006/relationships/tags" Target="../tags/tag68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84.xml"/><Relationship Id="rId7" Type="http://schemas.openxmlformats.org/officeDocument/2006/relationships/tags" Target="../tags/tag83.xml"/><Relationship Id="rId6" Type="http://schemas.openxmlformats.org/officeDocument/2006/relationships/image" Target="../media/image1.jpeg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0" Type="http://schemas.openxmlformats.org/officeDocument/2006/relationships/notesSlide" Target="../notesSlides/notesSlide3.xml"/><Relationship Id="rId1" Type="http://schemas.openxmlformats.org/officeDocument/2006/relationships/tags" Target="../tags/tag7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tags" Target="../tags/tag91.xml"/><Relationship Id="rId7" Type="http://schemas.openxmlformats.org/officeDocument/2006/relationships/tags" Target="../tags/tag90.xml"/><Relationship Id="rId6" Type="http://schemas.openxmlformats.org/officeDocument/2006/relationships/image" Target="../media/image1.jpeg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notesSlide" Target="../notesSlides/notesSlide4.xml"/><Relationship Id="rId1" Type="http://schemas.openxmlformats.org/officeDocument/2006/relationships/tags" Target="../tags/tag85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5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97.xml"/><Relationship Id="rId6" Type="http://schemas.openxmlformats.org/officeDocument/2006/relationships/image" Target="../media/image1.jpeg"/><Relationship Id="rId5" Type="http://schemas.openxmlformats.org/officeDocument/2006/relationships/tags" Target="../tags/tag96.xml"/><Relationship Id="rId4" Type="http://schemas.openxmlformats.org/officeDocument/2006/relationships/tags" Target="../tags/tag95.xml"/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标题 2"/>
          <p:cNvSpPr>
            <a:spLocks noGrp="true"/>
          </p:cNvSpPr>
          <p:nvPr>
            <p:ph type="ctrTitle"/>
            <p:custDataLst>
              <p:tags r:id="rId1"/>
            </p:custDataLst>
          </p:nvPr>
        </p:nvSpPr>
        <p:spPr>
          <a:xfrm>
            <a:off x="611188" y="1654175"/>
            <a:ext cx="10969625" cy="21510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pc="300">
                <a:solidFill>
                  <a:srgbClr val="FF0000"/>
                </a:solidFill>
                <a:sym typeface="+mn-ea"/>
              </a:rPr>
              <a:t>解读</a:t>
            </a:r>
            <a:br>
              <a:rPr lang="zh-CN" altLang="en-US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</a:br>
            <a:r>
              <a:rPr lang="zh-CN" altLang="en-US" sz="2000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 </a:t>
            </a:r>
            <a:r>
              <a:rPr lang="en-US" altLang="zh-CN" sz="2000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 </a:t>
            </a:r>
            <a:br>
              <a:rPr lang="en-US" altLang="zh-CN" sz="2000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</a:br>
            <a:r>
              <a:rPr lang="en-US" altLang="zh-CN" sz="2000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 </a:t>
            </a:r>
            <a:br>
              <a:rPr lang="en-US" altLang="zh-CN" sz="2000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</a:br>
            <a:r>
              <a:rPr lang="zh-CN" altLang="en-US" sz="3555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长治市屯留区人民政府办公室关于下拨自然灾害救灾</a:t>
            </a:r>
            <a:br>
              <a:rPr lang="zh-CN" altLang="en-US" sz="3555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</a:br>
            <a:r>
              <a:rPr lang="zh-CN" altLang="en-US" sz="3555" spc="3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款物的通知</a:t>
            </a:r>
            <a:endParaRPr lang="zh-CN" altLang="en-US" sz="3555" spc="30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588" name="文本占位符 2"/>
          <p:cNvSpPr txBox="true"/>
          <p:nvPr>
            <p:custDataLst>
              <p:tags r:id="rId2"/>
            </p:custDataLst>
          </p:nvPr>
        </p:nvSpPr>
        <p:spPr>
          <a:xfrm>
            <a:off x="3862388" y="4978400"/>
            <a:ext cx="4468812" cy="3381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8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8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8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8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8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Arial" panose="02080604020202020204" pitchFamily="34" charset="0"/>
              <a:buNone/>
              <a:defRPr/>
            </a:pPr>
            <a:endParaRPr lang="zh-CN" altLang="en-US" spc="30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矩形 7"/>
          <p:cNvSpPr/>
          <p:nvPr>
            <p:custDataLst>
              <p:tags r:id="rId1"/>
            </p:custDataLst>
          </p:nvPr>
        </p:nvSpPr>
        <p:spPr>
          <a:xfrm>
            <a:off x="2897188" y="1514475"/>
            <a:ext cx="76200" cy="923925"/>
          </a:xfrm>
          <a:prstGeom prst="rect">
            <a:avLst/>
          </a:prstGeom>
          <a:solidFill>
            <a:schemeClr val="dk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842" name="文本框 16"/>
          <p:cNvSpPr txBox="true">
            <a:spLocks noChangeArrowheads="true"/>
          </p:cNvSpPr>
          <p:nvPr>
            <p:custDataLst>
              <p:tags r:id="rId2"/>
            </p:custDataLst>
          </p:nvPr>
        </p:nvSpPr>
        <p:spPr bwMode="auto">
          <a:xfrm>
            <a:off x="5768975" y="2133600"/>
            <a:ext cx="103028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itchFamily="34" charset="-122"/>
                <a:cs typeface="Arial" panose="02080604020202020204" pitchFamily="34" charset="0"/>
              </a:rPr>
              <a:t>01.</a:t>
            </a:r>
            <a:endParaRPr lang="en-US" altLang="zh-CN" sz="4800" b="1">
              <a:solidFill>
                <a:srgbClr val="000000"/>
              </a:solidFill>
              <a:ea typeface="微软雅黑" pitchFamily="34" charset="-122"/>
              <a:cs typeface="Arial" panose="02080604020202020204" pitchFamily="34" charset="0"/>
            </a:endParaRPr>
          </a:p>
        </p:txBody>
      </p:sp>
      <p:sp>
        <p:nvSpPr>
          <p:cNvPr id="1048594" name="文本框 17"/>
          <p:cNvSpPr txBox="true"/>
          <p:nvPr>
            <p:custDataLst>
              <p:tags r:id="rId3"/>
            </p:custDataLst>
          </p:nvPr>
        </p:nvSpPr>
        <p:spPr>
          <a:xfrm>
            <a:off x="6878638" y="2311400"/>
            <a:ext cx="3300412" cy="474663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80604020202020204" pitchFamily="34" charset="0"/>
                <a:ea typeface="微软雅黑" pitchFamily="34" charset="-122"/>
                <a:cs typeface="微软雅黑" pitchFamily="34" charset="-122"/>
              </a:rPr>
              <a:t>出台背景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80604020202020204" pitchFamily="34" charset="0"/>
              <a:ea typeface="微软雅黑" pitchFamily="34" charset="-122"/>
              <a:cs typeface="微软雅黑" pitchFamily="34" charset="-122"/>
            </a:endParaRPr>
          </a:p>
        </p:txBody>
      </p:sp>
      <p:sp>
        <p:nvSpPr>
          <p:cNvPr id="35844" name="文本框 25"/>
          <p:cNvSpPr txBox="true">
            <a:spLocks noChangeArrowheads="true"/>
          </p:cNvSpPr>
          <p:nvPr>
            <p:custDataLst>
              <p:tags r:id="rId4"/>
            </p:custDataLst>
          </p:nvPr>
        </p:nvSpPr>
        <p:spPr bwMode="auto">
          <a:xfrm>
            <a:off x="5768975" y="3419475"/>
            <a:ext cx="1030288" cy="828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itchFamily="34" charset="-122"/>
                <a:cs typeface="Arial" panose="02080604020202020204" pitchFamily="34" charset="0"/>
              </a:rPr>
              <a:t>02.</a:t>
            </a:r>
            <a:endParaRPr lang="en-US" altLang="zh-CN" sz="4800" b="1">
              <a:solidFill>
                <a:srgbClr val="000000"/>
              </a:solidFill>
              <a:ea typeface="微软雅黑" pitchFamily="34" charset="-122"/>
              <a:cs typeface="Arial" panose="02080604020202020204" pitchFamily="34" charset="0"/>
            </a:endParaRPr>
          </a:p>
        </p:txBody>
      </p:sp>
      <p:sp>
        <p:nvSpPr>
          <p:cNvPr id="35845" name="文本框 28"/>
          <p:cNvSpPr txBox="true">
            <a:spLocks noChangeArrowheads="true"/>
          </p:cNvSpPr>
          <p:nvPr>
            <p:custDataLst>
              <p:tags r:id="rId5"/>
            </p:custDataLst>
          </p:nvPr>
        </p:nvSpPr>
        <p:spPr bwMode="auto">
          <a:xfrm>
            <a:off x="5768975" y="4703763"/>
            <a:ext cx="1030288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en-US" altLang="zh-CN" sz="4800" b="1">
                <a:solidFill>
                  <a:srgbClr val="000000"/>
                </a:solidFill>
                <a:ea typeface="微软雅黑" pitchFamily="34" charset="-122"/>
                <a:cs typeface="Arial" panose="02080604020202020204" pitchFamily="34" charset="0"/>
              </a:rPr>
              <a:t>03.</a:t>
            </a:r>
            <a:endParaRPr lang="en-US" altLang="zh-CN" sz="4800" b="1">
              <a:solidFill>
                <a:srgbClr val="000000"/>
              </a:solidFill>
              <a:ea typeface="微软雅黑" pitchFamily="34" charset="-122"/>
              <a:cs typeface="Arial" panose="02080604020202020204" pitchFamily="34" charset="0"/>
            </a:endParaRPr>
          </a:p>
        </p:txBody>
      </p:sp>
      <p:cxnSp>
        <p:nvCxnSpPr>
          <p:cNvPr id="3145728" name="直接连接符 37"/>
          <p:cNvCxnSpPr/>
          <p:nvPr>
            <p:custDataLst>
              <p:tags r:id="rId6"/>
            </p:custDataLst>
          </p:nvPr>
        </p:nvCxnSpPr>
        <p:spPr>
          <a:xfrm>
            <a:off x="5876925" y="1514475"/>
            <a:ext cx="5248275" cy="0"/>
          </a:xfrm>
          <a:prstGeom prst="line">
            <a:avLst/>
          </a:prstGeom>
          <a:ln>
            <a:solidFill>
              <a:schemeClr val="l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7" name="文本框 3"/>
          <p:cNvSpPr txBox="true"/>
          <p:nvPr>
            <p:custDataLst>
              <p:tags r:id="rId7"/>
            </p:custDataLst>
          </p:nvPr>
        </p:nvSpPr>
        <p:spPr>
          <a:xfrm>
            <a:off x="1212850" y="1592263"/>
            <a:ext cx="1525588" cy="76835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45" b="1" spc="30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80604020202020204" pitchFamily="34" charset="0"/>
                <a:ea typeface="微软雅黑" pitchFamily="34" charset="-122"/>
              </a:rPr>
              <a:t>目录</a:t>
            </a:r>
            <a:endParaRPr lang="zh-CN" altLang="en-US" sz="4445" b="1" spc="300">
              <a:solidFill>
                <a:schemeClr val="dk1">
                  <a:lumMod val="85000"/>
                  <a:lumOff val="15000"/>
                </a:schemeClr>
              </a:solidFill>
              <a:latin typeface="Arial" panose="02080604020202020204" pitchFamily="34" charset="0"/>
              <a:ea typeface="微软雅黑" pitchFamily="34" charset="-122"/>
            </a:endParaRPr>
          </a:p>
        </p:txBody>
      </p:sp>
      <p:sp>
        <p:nvSpPr>
          <p:cNvPr id="1048598" name="文本框 12"/>
          <p:cNvSpPr txBox="true"/>
          <p:nvPr>
            <p:custDataLst>
              <p:tags r:id="rId8"/>
            </p:custDataLst>
          </p:nvPr>
        </p:nvSpPr>
        <p:spPr>
          <a:xfrm>
            <a:off x="6878638" y="3595688"/>
            <a:ext cx="3300412" cy="476250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80604020202020204" pitchFamily="34" charset="0"/>
                <a:ea typeface="微软雅黑" pitchFamily="34" charset="-122"/>
                <a:cs typeface="微软雅黑" pitchFamily="34" charset="-122"/>
              </a:rPr>
              <a:t>主要内容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80604020202020204" pitchFamily="34" charset="0"/>
              <a:ea typeface="微软雅黑" pitchFamily="34" charset="-122"/>
              <a:cs typeface="微软雅黑" pitchFamily="34" charset="-122"/>
            </a:endParaRPr>
          </a:p>
        </p:txBody>
      </p:sp>
      <p:sp>
        <p:nvSpPr>
          <p:cNvPr id="1048599" name="文本框 14"/>
          <p:cNvSpPr txBox="true"/>
          <p:nvPr>
            <p:custDataLst>
              <p:tags r:id="rId9"/>
            </p:custDataLst>
          </p:nvPr>
        </p:nvSpPr>
        <p:spPr>
          <a:xfrm>
            <a:off x="6878638" y="4881563"/>
            <a:ext cx="3300412" cy="474662"/>
          </a:xfrm>
          <a:prstGeom prst="rect">
            <a:avLst/>
          </a:prstGeom>
          <a:noFill/>
        </p:spPr>
        <p:txBody>
          <a:bodyPr tIns="0" bIns="0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80604020202020204" pitchFamily="34" charset="0"/>
                <a:ea typeface="微软雅黑" pitchFamily="34" charset="-122"/>
                <a:cs typeface="微软雅黑" pitchFamily="34" charset="-122"/>
              </a:rPr>
              <a:t>救灾资金的使用原则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latin typeface="Arial" panose="02080604020202020204" pitchFamily="34" charset="0"/>
              <a:ea typeface="微软雅黑" pitchFamily="34" charset="-122"/>
              <a:cs typeface="微软雅黑" pitchFamily="3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矩形 12"/>
          <p:cNvSpPr/>
          <p:nvPr>
            <p:custDataLst>
              <p:tags r:id="rId1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04" name="矩形 5"/>
          <p:cNvSpPr/>
          <p:nvPr>
            <p:custDataLst>
              <p:tags r:id="rId2"/>
            </p:custDataLst>
          </p:nvPr>
        </p:nvSpPr>
        <p:spPr>
          <a:xfrm>
            <a:off x="792480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05" name="文本框 4"/>
          <p:cNvSpPr txBox="true"/>
          <p:nvPr>
            <p:custDataLst>
              <p:tags r:id="rId3"/>
            </p:custDataLst>
          </p:nvPr>
        </p:nvSpPr>
        <p:spPr>
          <a:xfrm>
            <a:off x="914400" y="1538924"/>
            <a:ext cx="4267200" cy="702944"/>
          </a:xfrm>
          <a:prstGeom prst="rect">
            <a:avLst/>
          </a:prstGeom>
          <a:noFill/>
        </p:spPr>
        <p:txBody>
          <a:bodyPr lIns="63500" tIns="25400" rIns="63500" bIns="2540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4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itchFamily="34" charset="-122"/>
                <a:ea typeface="微软雅黑" pitchFamily="34" charset="-122"/>
              </a:rPr>
              <a:t>01 </a:t>
            </a:r>
            <a:r>
              <a:rPr lang="zh-CN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出台背景</a:t>
            </a:r>
            <a:endParaRPr lang="zh-CN" altLang="zh-CN" sz="4000" b="1" spc="160" dirty="0">
              <a:solidFill>
                <a:schemeClr val="dk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48606" name="Title 6"/>
          <p:cNvSpPr txBox="true"/>
          <p:nvPr>
            <p:custDataLst>
              <p:tags r:id="rId4"/>
            </p:custDataLst>
          </p:nvPr>
        </p:nvSpPr>
        <p:spPr>
          <a:xfrm>
            <a:off x="914400" y="2392363"/>
            <a:ext cx="4267200" cy="29273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lIns="63500" tIns="25400" rIns="63500" bIns="25400">
            <a:normAutofit/>
          </a:bodyPr>
          <a:lstStyle/>
          <a:p>
            <a:pPr defTabSz="913130">
              <a:lnSpc>
                <a:spcPct val="110000"/>
              </a:lnSpc>
              <a:spcAft>
                <a:spcPts val="800"/>
              </a:spcAft>
            </a:pPr>
            <a:r>
              <a:rPr lang="en-US" altLang="zh-CN" sz="19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zh-CN" altLang="en-US" sz="19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2021年，我区遭受大范围的洪涝、风雹等自然灾害，给我区的农业生产及群众的生活造成了一定损失。灾情发生后，我区积极开展灾后生产自救工作，市财政下拨我区</a:t>
            </a:r>
            <a:r>
              <a:rPr lang="en-US" altLang="zh-CN" sz="19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en-US" sz="19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万元自然灾害救灾资金，我区下拨各乡镇、中心、 街道。</a:t>
            </a:r>
            <a:endParaRPr lang="zh-CN" altLang="en-US" sz="19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7894" name="图片 6"/>
          <p:cNvPicPr>
            <a:picLocks noChangeAspect="true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6094413" y="611188"/>
            <a:ext cx="518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文本框 9"/>
          <p:cNvSpPr txBox="true">
            <a:spLocks noChangeArrowheads="true"/>
          </p:cNvSpPr>
          <p:nvPr>
            <p:custDataLst>
              <p:tags r:id="rId7"/>
            </p:custDataLst>
          </p:nvPr>
        </p:nvSpPr>
        <p:spPr bwMode="auto">
          <a:xfrm>
            <a:off x="2035175" y="2122488"/>
            <a:ext cx="1025525" cy="1263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r>
              <a:rPr lang="en-US" altLang="zh-CN" sz="4400" b="1">
                <a:solidFill>
                  <a:schemeClr val="bg1"/>
                </a:solidFill>
                <a:ea typeface="微软雅黑" pitchFamily="34" charset="-122"/>
                <a:cs typeface="Arial" panose="02080604020202020204" pitchFamily="34" charset="0"/>
              </a:rPr>
              <a:t>01</a:t>
            </a:r>
            <a:endParaRPr lang="en-US" altLang="zh-CN" sz="4400" b="1">
              <a:solidFill>
                <a:schemeClr val="bg1"/>
              </a:solidFill>
              <a:ea typeface="微软雅黑" pitchFamily="34" charset="-122"/>
              <a:cs typeface="Arial" panose="02080604020202020204" pitchFamily="34" charset="0"/>
            </a:endParaRPr>
          </a:p>
        </p:txBody>
      </p:sp>
    </p:spTree>
    <p:custDataLst>
      <p:tags r:id="rId8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矩形 12"/>
          <p:cNvSpPr/>
          <p:nvPr>
            <p:custDataLst>
              <p:tags r:id="rId1"/>
            </p:custDataLst>
          </p:nvPr>
        </p:nvSpPr>
        <p:spPr>
          <a:xfrm>
            <a:off x="292100" y="169863"/>
            <a:ext cx="11607800" cy="624998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11" name="矩形 5"/>
          <p:cNvSpPr/>
          <p:nvPr>
            <p:custDataLst>
              <p:tags r:id="rId2"/>
            </p:custDataLst>
          </p:nvPr>
        </p:nvSpPr>
        <p:spPr>
          <a:xfrm>
            <a:off x="813435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12" name="文本框 4"/>
          <p:cNvSpPr txBox="true"/>
          <p:nvPr>
            <p:custDataLst>
              <p:tags r:id="rId3"/>
            </p:custDataLst>
          </p:nvPr>
        </p:nvSpPr>
        <p:spPr>
          <a:xfrm>
            <a:off x="914400" y="1676343"/>
            <a:ext cx="3962400" cy="762000"/>
          </a:xfrm>
          <a:prstGeom prst="rect">
            <a:avLst/>
          </a:prstGeom>
          <a:noFill/>
        </p:spPr>
        <p:txBody>
          <a:bodyPr lIns="63500" tIns="25400" rIns="63500" bIns="25400" anchor="b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sz="4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itchFamily="34" charset="-122"/>
                <a:ea typeface="微软雅黑" pitchFamily="34" charset="-122"/>
              </a:rPr>
              <a:t>02</a:t>
            </a:r>
            <a:r>
              <a:rPr lang="en-US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主要内容</a:t>
            </a:r>
            <a:endParaRPr lang="zh-CN" altLang="zh-CN" sz="4000" b="1" spc="160" dirty="0">
              <a:solidFill>
                <a:schemeClr val="dk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48613" name="Title 6"/>
          <p:cNvSpPr txBox="true"/>
          <p:nvPr>
            <p:custDataLst>
              <p:tags r:id="rId4"/>
            </p:custDataLst>
          </p:nvPr>
        </p:nvSpPr>
        <p:spPr>
          <a:xfrm>
            <a:off x="914400" y="2590800"/>
            <a:ext cx="3962400" cy="27368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lIns="63500" tIns="25400" rIns="63500" bIns="25400">
            <a:normAutofit/>
          </a:bodyPr>
          <a:lstStyle/>
          <a:p>
            <a:pPr defTabSz="913130">
              <a:lnSpc>
                <a:spcPct val="110000"/>
              </a:lnSpc>
              <a:spcAft>
                <a:spcPts val="800"/>
              </a:spcAft>
            </a:pPr>
            <a:r>
              <a:rPr lang="en-US" altLang="zh-CN" sz="20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      15</a:t>
            </a:r>
            <a:r>
              <a:rPr lang="zh-CN" altLang="en-US" sz="200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</a:rPr>
              <a:t>万元自然灾害救灾资金，用于应急抢险和受灾群众救助等工作。</a:t>
            </a:r>
            <a:endParaRPr lang="zh-CN" altLang="en-US" sz="2000">
              <a:solidFill>
                <a:srgbClr val="40404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9942" name="图片 6"/>
          <p:cNvPicPr>
            <a:picLocks noChangeAspect="true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5791200" y="609600"/>
            <a:ext cx="56959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文本框 9"/>
          <p:cNvSpPr txBox="true">
            <a:spLocks noChangeArrowheads="true"/>
          </p:cNvSpPr>
          <p:nvPr>
            <p:custDataLst>
              <p:tags r:id="rId7"/>
            </p:custDataLst>
          </p:nvPr>
        </p:nvSpPr>
        <p:spPr bwMode="auto">
          <a:xfrm>
            <a:off x="2035175" y="2122488"/>
            <a:ext cx="1025525" cy="12636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r>
              <a:rPr lang="en-US" altLang="zh-CN" sz="4400" b="1">
                <a:solidFill>
                  <a:schemeClr val="bg1"/>
                </a:solidFill>
                <a:ea typeface="微软雅黑" pitchFamily="34" charset="-122"/>
                <a:cs typeface="Arial" panose="02080604020202020204" pitchFamily="34" charset="0"/>
              </a:rPr>
              <a:t>02</a:t>
            </a:r>
            <a:endParaRPr lang="en-US" altLang="zh-CN" sz="4400" b="1">
              <a:solidFill>
                <a:schemeClr val="bg1"/>
              </a:solidFill>
              <a:ea typeface="微软雅黑" pitchFamily="34" charset="-122"/>
              <a:cs typeface="Arial" panose="02080604020202020204" pitchFamily="34" charset="0"/>
            </a:endParaRPr>
          </a:p>
        </p:txBody>
      </p:sp>
    </p:spTree>
    <p:custDataLst>
      <p:tags r:id="rId8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矩形 12"/>
          <p:cNvSpPr/>
          <p:nvPr>
            <p:custDataLst>
              <p:tags r:id="rId1"/>
            </p:custDataLst>
          </p:nvPr>
        </p:nvSpPr>
        <p:spPr>
          <a:xfrm>
            <a:off x="292100" y="304800"/>
            <a:ext cx="11607800" cy="62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18" name="矩形 5"/>
          <p:cNvSpPr/>
          <p:nvPr>
            <p:custDataLst>
              <p:tags r:id="rId2"/>
            </p:custDataLst>
          </p:nvPr>
        </p:nvSpPr>
        <p:spPr>
          <a:xfrm>
            <a:off x="8134350" y="609600"/>
            <a:ext cx="3352800" cy="4114800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itchFamily="34" charset="-122"/>
            </a:endParaRPr>
          </a:p>
        </p:txBody>
      </p:sp>
      <p:sp>
        <p:nvSpPr>
          <p:cNvPr id="1048619" name="文本框 4"/>
          <p:cNvSpPr txBox="true"/>
          <p:nvPr>
            <p:custDataLst>
              <p:tags r:id="rId3"/>
            </p:custDataLst>
          </p:nvPr>
        </p:nvSpPr>
        <p:spPr>
          <a:xfrm>
            <a:off x="914400" y="1494155"/>
            <a:ext cx="4437380" cy="1063625"/>
          </a:xfrm>
          <a:prstGeom prst="rect">
            <a:avLst/>
          </a:prstGeom>
          <a:noFill/>
        </p:spPr>
        <p:txBody>
          <a:bodyPr lIns="63500" tIns="25400" rIns="63500" bIns="25400" anchor="b">
            <a:normAutofit fontScale="25000"/>
          </a:bodyPr>
          <a:lstStyle/>
          <a:p>
            <a:pPr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6000" b="1" spc="160" dirty="0">
                <a:solidFill>
                  <a:schemeClr val="dk1"/>
                </a:solidFill>
                <a:highlight>
                  <a:srgbClr val="00FFFF"/>
                </a:highlight>
                <a:latin typeface="微软雅黑" pitchFamily="34" charset="-122"/>
                <a:ea typeface="微软雅黑" pitchFamily="34" charset="-122"/>
              </a:rPr>
              <a:t>03</a:t>
            </a:r>
            <a:r>
              <a:rPr lang="zh-CN" altLang="zh-CN" sz="10000" b="1" spc="160" dirty="0">
                <a:solidFill>
                  <a:schemeClr val="dk1"/>
                </a:solidFill>
                <a:latin typeface="微软雅黑" pitchFamily="34" charset="-122"/>
                <a:ea typeface="微软雅黑" pitchFamily="34" charset="-122"/>
              </a:rPr>
              <a:t>救灾资金的使用原则</a:t>
            </a:r>
            <a:endParaRPr lang="zh-CN" altLang="zh-CN" sz="10000" b="1" spc="160" dirty="0">
              <a:solidFill>
                <a:schemeClr val="dk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48620" name="Title 6"/>
          <p:cNvSpPr txBox="true"/>
          <p:nvPr>
            <p:custDataLst>
              <p:tags r:id="rId4"/>
            </p:custDataLst>
          </p:nvPr>
        </p:nvSpPr>
        <p:spPr>
          <a:xfrm>
            <a:off x="914400" y="2892425"/>
            <a:ext cx="4267200" cy="228917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lIns="63500" tIns="25400" rIns="63500" bIns="2540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fontAlgn="auto">
              <a:lnSpc>
                <a:spcPct val="120000"/>
              </a:lnSpc>
              <a:spcAft>
                <a:spcPts val="800"/>
              </a:spcAft>
              <a:defRPr/>
            </a:pPr>
            <a:r>
              <a:rPr lang="zh-CN" altLang="en-US" sz="2000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itchFamily="34" charset="-122"/>
                <a:cs typeface="微软雅黑" pitchFamily="34" charset="-122"/>
              </a:rPr>
              <a:t>救灾资金的使用管理应遵循的原则。以人为本，政府主导；分级管理，分级负担；专款专用，无偿使用；因灾施救，突出重点；公平公正，公开透明；强化监督，注重时效。</a:t>
            </a:r>
            <a:endParaRPr lang="zh-CN" altLang="en-US" sz="2000" spc="10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itchFamily="34" charset="-122"/>
              <a:cs typeface="微软雅黑" pitchFamily="34" charset="-122"/>
            </a:endParaRPr>
          </a:p>
        </p:txBody>
      </p:sp>
      <p:pic>
        <p:nvPicPr>
          <p:cNvPr id="41990" name="图片 6"/>
          <p:cNvPicPr>
            <a:picLocks noChangeAspect="true"/>
          </p:cNvPicPr>
          <p:nvPr>
            <p:custDataLst>
              <p:tags r:id="rId5"/>
            </p:custDataLst>
          </p:nvPr>
        </p:nvPicPr>
        <p:blipFill>
          <a:blip r:embed="rId6"/>
          <a:srcRect l="140" r="50000"/>
          <a:stretch>
            <a:fillRect/>
          </a:stretch>
        </p:blipFill>
        <p:spPr bwMode="auto">
          <a:xfrm>
            <a:off x="6181725" y="609600"/>
            <a:ext cx="53911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61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空白演示"/>
  <p:tag name="KSO_WM_UNIT_TEXT_FILL_FORE_SCHEMECOLOR_INDEX_BRIGHTNESS" val="0.15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3"/>
  <p:tag name="KSO_WM_UNIT_ID" val="custom20202990_1*b*3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汇报日期：2020/10/10"/>
  <p:tag name="KSO_WM_UNIT_TEXT_FILL_FORE_SCHEMECOLOR_INDEX_BRIGHTNESS" val="0.35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SLIDE_ID" val="custom20202990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3"/>
  <p:tag name="KSO_WM_SPECIAL_SOURCE" val="bdnull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990_3*i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FILL_FORE_SCHEMECOLOR_INDEX_BRIGHTNESS" val="0.25"/>
  <p:tag name="KSO_WM_UNIT_FILL_FORE_SCHEMECOLOR_INDEX" val="13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2990_3*l_h_i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990_3*l_h_f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2990_3*l_h_i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custom20202990_3*l_h_i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custom20202990_3*l_i*1_1"/>
  <p:tag name="KSO_WM_TEMPLATE_CATEGORY" val="custom"/>
  <p:tag name="KSO_WM_TEMPLATE_INDEX" val="20202990"/>
  <p:tag name="KSO_WM_UNIT_LAYERLEVEL" val="1_1"/>
  <p:tag name="KSO_WM_TAG_VERSION" val="1.0"/>
  <p:tag name="KSO_WM_BEAUTIFY_FLAG" val="#wm#"/>
  <p:tag name="KSO_WM_UNIT_LINE_FORE_SCHEMECOLOR_INDEX_BRIGHTNESS" val="-0.25"/>
  <p:tag name="KSO_WM_UNIT_LINE_FORE_SCHEMECOLOR_INDEX" val="14"/>
  <p:tag name="KSO_WM_UNIT_LINE_FILL_TYPE" val="2"/>
</p:tagLst>
</file>

<file path=ppt/tags/tag74.xml><?xml version="1.0" encoding="utf-8"?>
<p:tagLst xmlns:p="http://schemas.openxmlformats.org/presentationml/2006/main">
  <p:tag name="KSO_WM_UNIT_ISCONTENTSTITLE" val="1"/>
  <p:tag name="KSO_WM_UNIT_ISNUMDGMTITLE" val="0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990_3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目录"/>
  <p:tag name="KSO_WM_UNIT_TEXT_FILL_FORE_SCHEMECOLOR_INDEX_BRIGHTNESS" val="0.15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2990_3*l_h_f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990_3*l_h_f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77.xml><?xml version="1.0" encoding="utf-8"?>
<p:tagLst xmlns:p="http://schemas.openxmlformats.org/presentationml/2006/main">
  <p:tag name="KSO_WM_SLIDE_ID" val="custom20202990_3"/>
  <p:tag name="KSO_WM_TEMPLATE_SUBCATEGORY" val="17"/>
  <p:tag name="KSO_WM_TEMPLATE_MASTER_TYPE" val="1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990"/>
  <p:tag name="KSO_WM_SLIDE_LAYOUT" val="a_l"/>
  <p:tag name="KSO_WM_SLIDE_LAYOUT_CNT" val="1_1"/>
  <p:tag name="KSO_WM_SPECIAL_SOURCE" val="bdnull"/>
</p:tagLst>
</file>

<file path=ppt/tags/tag7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9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1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2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83.xml><?xml version="1.0" encoding="utf-8"?>
<p:tagLst xmlns:p="http://schemas.openxmlformats.org/presentationml/2006/main"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2990_9*e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01"/>
  <p:tag name="KSO_WM_UNIT_TEXT_FILL_FORE_SCHEMECOLOR_INDEX_BRIGHTNESS" val="0"/>
  <p:tag name="KSO_WM_UNIT_TEXT_FILL_FORE_SCHEMECOLOR_INDEX" val="14"/>
  <p:tag name="KSO_WM_UNIT_TEXT_FILL_TYPE" val="1"/>
</p:tagLst>
</file>

<file path=ppt/tags/tag84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1.980718066074232},&quot;minSize&quot;:{&quot;size1&quot;:30.88071806607423},&quot;normalSize&quot;:{&quot;size1&quot;:32.692014362370521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8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86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8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89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2990_9*e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01"/>
  <p:tag name="KSO_WM_UNIT_TEXT_FILL_FORE_SCHEMECOLOR_INDEX_BRIGHTNESS" val="0"/>
  <p:tag name="KSO_WM_UNIT_TEXT_FILL_FORE_SCHEMECOLOR_INDEX" val="14"/>
  <p:tag name="KSO_WM_UNIT_TEXT_FILL_TYPE" val="1"/>
</p:tagLst>
</file>

<file path=ppt/tags/tag91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0},&quot;subLayout&quot;:[{&quot;id&quot;:&quot;2021-04-01T14:55:44&quot;,&quot;maxSize&quot;:{&quot;size1&quot;:39.9769441957827},&quot;minSize&quot;:{&quot;size1&quot;:28.876944195782698},&quot;normalSize&quot;:{&quot;size1&quot;:35.576944195782694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93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9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95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96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  <p:tag name="KSO_WM_UNIT_PLACING_PICTURE_USER_VIEWPORT" val="{&quot;height&quot;:8400,&quot;width&quot;:8490}"/>
</p:tagLst>
</file>

<file path=ppt/tags/tag97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39.9769441957827},&quot;minSize&quot;:{&quot;size1&quot;:28.876944195782698},&quot;normalSize&quot;:{&quot;size1&quot;:39.976759010597505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80604020202020204" pitchFamily="34" charset="0"/>
            <a:cs typeface="Arial" panose="0208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WPS 演示</Application>
  <PresentationFormat>自定义</PresentationFormat>
  <Paragraphs>32</Paragraphs>
  <Slides>5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24" baseType="lpstr">
      <vt:lpstr>Arial</vt:lpstr>
      <vt:lpstr>宋体</vt:lpstr>
      <vt:lpstr>Wingdings</vt:lpstr>
      <vt:lpstr>DejaVu Sans</vt:lpstr>
      <vt:lpstr>方正书宋_GBK</vt:lpstr>
      <vt:lpstr>Arial Black</vt:lpstr>
      <vt:lpstr>微软雅黑</vt:lpstr>
      <vt:lpstr>方正黑体_GBK</vt:lpstr>
      <vt:lpstr>Wingdings</vt:lpstr>
      <vt:lpstr>隶书</vt:lpstr>
      <vt:lpstr>Viner Hand ITC</vt:lpstr>
      <vt:lpstr>Segoe UI</vt:lpstr>
      <vt:lpstr>宋体</vt:lpstr>
      <vt:lpstr>Arial Unicode MS</vt:lpstr>
      <vt:lpstr>方正隶书_GBK</vt:lpstr>
      <vt:lpstr>方正宋体S-超大字符集(SIP)</vt:lpstr>
      <vt:lpstr>Noto Music</vt:lpstr>
      <vt:lpstr>Office 主题​​</vt:lpstr>
      <vt:lpstr>office</vt:lpstr>
      <vt:lpstr>解读      长治市屯留区人民政府办公室关于下拨自然灾害救灾 款物的通知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解读      长治市屯留区人民政府办公室关于下拨自然灾害救灾 款物的通知</dc:title>
  <dc:creator>Administrator</dc:creator>
  <cp:lastModifiedBy>user</cp:lastModifiedBy>
  <cp:revision>2</cp:revision>
  <dcterms:created xsi:type="dcterms:W3CDTF">2022-12-15T02:42:37Z</dcterms:created>
  <dcterms:modified xsi:type="dcterms:W3CDTF">2022-12-15T02:42:37Z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2052-11.8.2.9695</vt:lpwstr>
  </property>
  <property fmtid="{D5CDD505-2E9C-101B-9397-08002B2CF9AE}" pid="3" name="ICV">
    <vt:lpwstr>1CA82528AE4748758894A85E6D90D277</vt:lpwstr>
  </property>
</Properties>
</file>