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16"/>
  </p:notesMasterIdLst>
  <p:sldIdLst>
    <p:sldId id="285" r:id="rId4"/>
    <p:sldId id="258" r:id="rId5"/>
    <p:sldId id="259" r:id="rId6"/>
    <p:sldId id="286" r:id="rId7"/>
    <p:sldId id="265" r:id="rId8"/>
    <p:sldId id="287" r:id="rId9"/>
    <p:sldId id="271" r:id="rId10"/>
    <p:sldId id="306" r:id="rId11"/>
    <p:sldId id="307" r:id="rId12"/>
    <p:sldId id="308" r:id="rId13"/>
    <p:sldId id="277" r:id="rId14"/>
    <p:sldId id="278" r:id="rId15"/>
  </p:sldIdLst>
  <p:sldSz cx="9144000" cy="5143500" type="screen16x9"/>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9"/>
    <a:srgbClr val="F5801F"/>
    <a:srgbClr val="F57E1B"/>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46" autoAdjust="0"/>
  </p:normalViewPr>
  <p:slideViewPr>
    <p:cSldViewPr>
      <p:cViewPr>
        <p:scale>
          <a:sx n="90" d="100"/>
          <a:sy n="90" d="100"/>
        </p:scale>
        <p:origin x="-816" y="-114"/>
      </p:cViewPr>
      <p:guideLst>
        <p:guide orient="horz" pos="160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E7568E-655D-49F3-99EF-E47E4C603E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CN" altLang="en-US"/>
        </a:p>
      </dgm:t>
    </dgm:pt>
    <dgm:pt modelId="{62A9E3F6-2D2E-4B15-BD62-CB8F7ECC840A}">
      <dgm:prSet phldrT="[文本]" phldr="0" custT="0"/>
      <dgm:spPr/>
      <dgm:t>
        <a:bodyPr vert="horz" wrap="square"/>
        <a:p>
          <a:pPr>
            <a:lnSpc>
              <a:spcPct val="100000"/>
            </a:lnSpc>
            <a:spcBef>
              <a:spcPct val="0"/>
            </a:spcBef>
            <a:spcAft>
              <a:spcPct val="35000"/>
            </a:spcAft>
          </a:pPr>
          <a:r>
            <a:rPr lang="zh-CN" dirty="0" smtClean="0"/>
            <a:t>人均体育场地面积达到</a:t>
          </a:r>
          <a:r>
            <a:rPr lang="en-US" dirty="0" smtClean="0"/>
            <a:t>8.2</a:t>
          </a:r>
          <a:r>
            <a:rPr lang="zh-CN" dirty="0" smtClean="0"/>
            <a:t>平方米</a:t>
          </a:r>
          <a:r>
            <a:rPr lang="zh-CN" altLang="en-US" dirty="0"/>
            <a:t/>
          </a:r>
          <a:endParaRPr lang="zh-CN" altLang="en-US" dirty="0"/>
        </a:p>
      </dgm:t>
    </dgm:pt>
    <dgm:pt modelId="{E828EC3A-5647-49AA-AD43-5A473C1CEB14}" cxnId="{516E377F-C773-445F-A0E8-DE45DE10580F}" type="parTrans">
      <dgm:prSet/>
      <dgm:spPr/>
      <dgm:t>
        <a:bodyPr/>
        <a:lstStyle/>
        <a:p>
          <a:endParaRPr lang="zh-CN" altLang="en-US"/>
        </a:p>
      </dgm:t>
    </dgm:pt>
    <dgm:pt modelId="{DA74DE13-2F85-4C88-8B82-20EB272B27C6}" cxnId="{516E377F-C773-445F-A0E8-DE45DE10580F}" type="sibTrans">
      <dgm:prSet/>
      <dgm:spPr/>
      <dgm:t>
        <a:bodyPr/>
        <a:lstStyle/>
        <a:p>
          <a:endParaRPr lang="zh-CN" altLang="en-US"/>
        </a:p>
      </dgm:t>
    </dgm:pt>
    <dgm:pt modelId="{0E959245-6ED8-48E6-BD7C-E8785B7340AC}">
      <dgm:prSet phldrT="[文本]"/>
      <dgm:spPr/>
      <dgm:t>
        <a:bodyPr/>
        <a:lstStyle/>
        <a:p>
          <a:r>
            <a:rPr lang="zh-CN" dirty="0" smtClean="0"/>
            <a:t>经常参加体育锻炼人数达到</a:t>
          </a:r>
          <a:r>
            <a:rPr lang="en-US" dirty="0" smtClean="0"/>
            <a:t>40%</a:t>
          </a:r>
          <a:endParaRPr lang="zh-CN" altLang="en-US" dirty="0"/>
        </a:p>
      </dgm:t>
    </dgm:pt>
    <dgm:pt modelId="{4B20600F-5140-4851-B866-AD745FCBBD21}" cxnId="{F508C47B-440F-4C9B-975E-A2019F18802E}" type="parTrans">
      <dgm:prSet/>
      <dgm:spPr/>
      <dgm:t>
        <a:bodyPr/>
        <a:lstStyle/>
        <a:p>
          <a:endParaRPr lang="zh-CN" altLang="en-US"/>
        </a:p>
      </dgm:t>
    </dgm:pt>
    <dgm:pt modelId="{611EF536-5AE3-4355-8C31-6D649F4B903D}" cxnId="{F508C47B-440F-4C9B-975E-A2019F18802E}" type="sibTrans">
      <dgm:prSet/>
      <dgm:spPr/>
      <dgm:t>
        <a:bodyPr/>
        <a:lstStyle/>
        <a:p>
          <a:endParaRPr lang="zh-CN" altLang="en-US"/>
        </a:p>
      </dgm:t>
    </dgm:pt>
    <dgm:pt modelId="{280A0D4D-D9C5-49FA-BC4F-3B525D2349B0}">
      <dgm:prSet phldrT="[文本]"/>
      <dgm:spPr/>
      <dgm:t>
        <a:bodyPr/>
        <a:lstStyle/>
        <a:p>
          <a:r>
            <a:rPr lang="zh-CN" dirty="0" smtClean="0"/>
            <a:t>每千人拥有社会体育指导员</a:t>
          </a:r>
          <a:r>
            <a:rPr lang="en-US" dirty="0" smtClean="0"/>
            <a:t>5</a:t>
          </a:r>
          <a:r>
            <a:rPr lang="zh-CN" dirty="0" smtClean="0"/>
            <a:t>名</a:t>
          </a:r>
          <a:endParaRPr lang="zh-CN" altLang="en-US" dirty="0"/>
        </a:p>
      </dgm:t>
    </dgm:pt>
    <dgm:pt modelId="{C82E05E9-2418-4CB0-86F9-7A9A6CB95DA0}" cxnId="{F0BA130A-7B82-42FE-9D83-6F27BB61D00F}" type="parTrans">
      <dgm:prSet/>
      <dgm:spPr/>
      <dgm:t>
        <a:bodyPr/>
        <a:lstStyle/>
        <a:p>
          <a:endParaRPr lang="zh-CN" altLang="en-US"/>
        </a:p>
      </dgm:t>
    </dgm:pt>
    <dgm:pt modelId="{4EC02888-6AE6-4F27-9976-7039EE71E10F}" cxnId="{F0BA130A-7B82-42FE-9D83-6F27BB61D00F}" type="sibTrans">
      <dgm:prSet/>
      <dgm:spPr/>
      <dgm:t>
        <a:bodyPr/>
        <a:lstStyle/>
        <a:p>
          <a:endParaRPr lang="zh-CN" altLang="en-US"/>
        </a:p>
      </dgm:t>
    </dgm:pt>
    <dgm:pt modelId="{03867049-BE73-4EAE-B73D-0D41212E8CA3}">
      <dgm:prSet/>
      <dgm:spPr/>
      <dgm:t>
        <a:bodyPr/>
        <a:lstStyle/>
        <a:p>
          <a:r>
            <a:rPr lang="zh-CN" dirty="0" smtClean="0"/>
            <a:t>每万人体育社会组织数量达到</a:t>
          </a:r>
          <a:r>
            <a:rPr lang="en-US" dirty="0" smtClean="0"/>
            <a:t>1.7</a:t>
          </a:r>
          <a:r>
            <a:rPr lang="zh-CN" dirty="0" smtClean="0"/>
            <a:t>个</a:t>
          </a:r>
          <a:endParaRPr lang="zh-CN" altLang="en-US" dirty="0"/>
        </a:p>
      </dgm:t>
    </dgm:pt>
    <dgm:pt modelId="{1F4CB54E-0067-4E2D-8CE7-6710D3E60D75}" cxnId="{3F5752C7-BDE4-40A2-AC3E-4BEE037FD9E7}" type="parTrans">
      <dgm:prSet/>
      <dgm:spPr/>
      <dgm:t>
        <a:bodyPr/>
        <a:lstStyle/>
        <a:p>
          <a:endParaRPr lang="zh-CN" altLang="en-US"/>
        </a:p>
      </dgm:t>
    </dgm:pt>
    <dgm:pt modelId="{7E9B651D-C6F9-4516-BEC2-04D732140A8F}" cxnId="{3F5752C7-BDE4-40A2-AC3E-4BEE037FD9E7}" type="sibTrans">
      <dgm:prSet/>
      <dgm:spPr/>
      <dgm:t>
        <a:bodyPr/>
        <a:lstStyle/>
        <a:p>
          <a:endParaRPr lang="zh-CN" altLang="en-US"/>
        </a:p>
      </dgm:t>
    </dgm:pt>
    <dgm:pt modelId="{66F9ACCF-B163-4921-83BC-B6190F2FCC04}">
      <dgm:prSet/>
      <dgm:spPr/>
      <dgm:t>
        <a:bodyPr/>
        <a:lstStyle/>
        <a:p>
          <a:r>
            <a:rPr lang="zh-CN" dirty="0" smtClean="0"/>
            <a:t>建成全民健身辅导站点</a:t>
          </a:r>
          <a:r>
            <a:rPr lang="en-US" dirty="0" smtClean="0"/>
            <a:t>310</a:t>
          </a:r>
          <a:r>
            <a:rPr lang="zh-CN" dirty="0" smtClean="0"/>
            <a:t>个以上</a:t>
          </a:r>
          <a:endParaRPr lang="zh-CN" altLang="en-US" dirty="0"/>
        </a:p>
      </dgm:t>
    </dgm:pt>
    <dgm:pt modelId="{C564FB38-3BD3-487D-99FE-C09ADFEC0AC3}" cxnId="{E857449A-C454-4EC5-B00F-877804AA1FFC}" type="parTrans">
      <dgm:prSet/>
      <dgm:spPr/>
      <dgm:t>
        <a:bodyPr/>
        <a:lstStyle/>
        <a:p>
          <a:endParaRPr lang="zh-CN" altLang="en-US"/>
        </a:p>
      </dgm:t>
    </dgm:pt>
    <dgm:pt modelId="{557B03D8-D2C7-47F1-BBC3-D13C30A2206F}" cxnId="{E857449A-C454-4EC5-B00F-877804AA1FFC}" type="sibTrans">
      <dgm:prSet/>
      <dgm:spPr/>
      <dgm:t>
        <a:bodyPr/>
        <a:lstStyle/>
        <a:p>
          <a:endParaRPr lang="zh-CN" altLang="en-US"/>
        </a:p>
      </dgm:t>
    </dgm:pt>
    <dgm:pt modelId="{A8885ACF-5C3D-48EE-A9D7-E8D2C756B244}">
      <dgm:prSet/>
      <dgm:spPr/>
      <dgm:t>
        <a:bodyPr/>
        <a:lstStyle/>
        <a:p>
          <a:r>
            <a:rPr lang="zh-CN" dirty="0" smtClean="0"/>
            <a:t>达到《国民体质测定标准》合格以上的人数比例超过</a:t>
          </a:r>
          <a:r>
            <a:rPr lang="en-US" dirty="0" smtClean="0"/>
            <a:t>92%</a:t>
          </a:r>
          <a:endParaRPr lang="zh-CN" altLang="en-US" dirty="0"/>
        </a:p>
      </dgm:t>
    </dgm:pt>
    <dgm:pt modelId="{2A163E05-DF25-4BB4-888E-E6903A8404CB}" cxnId="{94FC18AA-82B2-4AB5-94F2-11D382EAF1B0}" type="parTrans">
      <dgm:prSet/>
      <dgm:spPr/>
      <dgm:t>
        <a:bodyPr/>
        <a:lstStyle/>
        <a:p>
          <a:endParaRPr lang="zh-CN" altLang="en-US"/>
        </a:p>
      </dgm:t>
    </dgm:pt>
    <dgm:pt modelId="{BAC83A56-B6A9-4B27-85BA-4B723F593BC0}" cxnId="{94FC18AA-82B2-4AB5-94F2-11D382EAF1B0}" type="sibTrans">
      <dgm:prSet/>
      <dgm:spPr/>
      <dgm:t>
        <a:bodyPr/>
        <a:lstStyle/>
        <a:p>
          <a:endParaRPr lang="zh-CN" altLang="en-US"/>
        </a:p>
      </dgm:t>
    </dgm:pt>
    <dgm:pt modelId="{5ED49D51-4E67-4CC4-944C-EF49662B6DE0}" type="pres">
      <dgm:prSet presAssocID="{70E7568E-655D-49F3-99EF-E47E4C603E37}" presName="linearFlow" presStyleCnt="0">
        <dgm:presLayoutVars>
          <dgm:dir/>
          <dgm:resizeHandles val="exact"/>
        </dgm:presLayoutVars>
      </dgm:prSet>
      <dgm:spPr/>
    </dgm:pt>
    <dgm:pt modelId="{17AE8E0F-9512-46E9-B717-7FFB7B748294}" type="pres">
      <dgm:prSet presAssocID="{62A9E3F6-2D2E-4B15-BD62-CB8F7ECC840A}" presName="composite" presStyleCnt="0"/>
      <dgm:spPr/>
    </dgm:pt>
    <dgm:pt modelId="{1F80D48D-FB50-464B-B3E6-BA9E7E96B9B6}" type="pres">
      <dgm:prSet presAssocID="{62A9E3F6-2D2E-4B15-BD62-CB8F7ECC840A}" presName="imgShp" presStyleLbl="fgImgPlace1" presStyleIdx="0" presStyleCnt="6"/>
      <dgm:spPr/>
    </dgm:pt>
    <dgm:pt modelId="{067EE3ED-3FC8-45B6-88F0-04311D8B6CCA}" type="pres">
      <dgm:prSet presAssocID="{62A9E3F6-2D2E-4B15-BD62-CB8F7ECC840A}" presName="txShp" presStyleLbl="node1" presStyleIdx="0" presStyleCnt="6">
        <dgm:presLayoutVars>
          <dgm:bulletEnabled val="1"/>
        </dgm:presLayoutVars>
      </dgm:prSet>
      <dgm:spPr/>
      <dgm:t>
        <a:bodyPr/>
        <a:lstStyle/>
        <a:p>
          <a:endParaRPr lang="zh-CN" altLang="en-US"/>
        </a:p>
      </dgm:t>
    </dgm:pt>
    <dgm:pt modelId="{4E5AD33C-410A-44BE-96AF-3F3B0EE38CDF}" type="pres">
      <dgm:prSet presAssocID="{DA74DE13-2F85-4C88-8B82-20EB272B27C6}" presName="spacing" presStyleCnt="0"/>
      <dgm:spPr/>
    </dgm:pt>
    <dgm:pt modelId="{0E8FA7EA-1DCA-4405-9DB2-9758E8173BF3}" type="pres">
      <dgm:prSet presAssocID="{0E959245-6ED8-48E6-BD7C-E8785B7340AC}" presName="composite" presStyleCnt="0"/>
      <dgm:spPr/>
    </dgm:pt>
    <dgm:pt modelId="{267BBE56-0AC7-4CEB-9AA6-29FEE3BD3667}" type="pres">
      <dgm:prSet presAssocID="{0E959245-6ED8-48E6-BD7C-E8785B7340AC}" presName="imgShp" presStyleLbl="fgImgPlace1" presStyleIdx="1" presStyleCnt="6"/>
      <dgm:spPr/>
    </dgm:pt>
    <dgm:pt modelId="{3B0C595D-AAAE-4011-9A88-DA1AF6EF0E5D}" type="pres">
      <dgm:prSet presAssocID="{0E959245-6ED8-48E6-BD7C-E8785B7340AC}" presName="txShp" presStyleLbl="node1" presStyleIdx="1" presStyleCnt="6" custLinFactNeighborY="-6930">
        <dgm:presLayoutVars>
          <dgm:bulletEnabled val="1"/>
        </dgm:presLayoutVars>
      </dgm:prSet>
      <dgm:spPr/>
      <dgm:t>
        <a:bodyPr/>
        <a:lstStyle/>
        <a:p>
          <a:endParaRPr lang="zh-CN" altLang="en-US"/>
        </a:p>
      </dgm:t>
    </dgm:pt>
    <dgm:pt modelId="{9FD3EDA2-4D4B-419F-9193-26A37979334F}" type="pres">
      <dgm:prSet presAssocID="{611EF536-5AE3-4355-8C31-6D649F4B903D}" presName="spacing" presStyleCnt="0"/>
      <dgm:spPr/>
    </dgm:pt>
    <dgm:pt modelId="{0EB93A0A-BF4D-4BB0-AEC5-23102A088905}" type="pres">
      <dgm:prSet presAssocID="{280A0D4D-D9C5-49FA-BC4F-3B525D2349B0}" presName="composite" presStyleCnt="0"/>
      <dgm:spPr/>
    </dgm:pt>
    <dgm:pt modelId="{9E470136-99AA-4F0F-A7F7-67B301CFB5B6}" type="pres">
      <dgm:prSet presAssocID="{280A0D4D-D9C5-49FA-BC4F-3B525D2349B0}" presName="imgShp" presStyleLbl="fgImgPlace1" presStyleIdx="2" presStyleCnt="6"/>
      <dgm:spPr/>
    </dgm:pt>
    <dgm:pt modelId="{D9E746B0-A971-4E17-B64D-A652F197024E}" type="pres">
      <dgm:prSet presAssocID="{280A0D4D-D9C5-49FA-BC4F-3B525D2349B0}" presName="txShp" presStyleLbl="node1" presStyleIdx="2" presStyleCnt="6" custLinFactNeighborY="-14343">
        <dgm:presLayoutVars>
          <dgm:bulletEnabled val="1"/>
        </dgm:presLayoutVars>
      </dgm:prSet>
      <dgm:spPr/>
      <dgm:t>
        <a:bodyPr/>
        <a:lstStyle/>
        <a:p>
          <a:endParaRPr lang="zh-CN" altLang="en-US"/>
        </a:p>
      </dgm:t>
    </dgm:pt>
    <dgm:pt modelId="{9B9E1680-21A3-4318-8BC9-E3353D161EB8}" type="pres">
      <dgm:prSet presAssocID="{4EC02888-6AE6-4F27-9976-7039EE71E10F}" presName="spacing" presStyleCnt="0"/>
      <dgm:spPr/>
    </dgm:pt>
    <dgm:pt modelId="{F966D7AA-CB5C-472C-B486-2DB1B5E84A6F}" type="pres">
      <dgm:prSet presAssocID="{03867049-BE73-4EAE-B73D-0D41212E8CA3}" presName="composite" presStyleCnt="0"/>
      <dgm:spPr/>
    </dgm:pt>
    <dgm:pt modelId="{28EDE036-BB29-4B1C-A4C7-6ADB1968ED25}" type="pres">
      <dgm:prSet presAssocID="{03867049-BE73-4EAE-B73D-0D41212E8CA3}" presName="imgShp" presStyleLbl="fgImgPlace1" presStyleIdx="3" presStyleCnt="6"/>
      <dgm:spPr/>
    </dgm:pt>
    <dgm:pt modelId="{535FA4D1-B768-4352-8C4B-608DC52EFF0A}" type="pres">
      <dgm:prSet presAssocID="{03867049-BE73-4EAE-B73D-0D41212E8CA3}" presName="txShp" presStyleLbl="node1" presStyleIdx="3" presStyleCnt="6" custLinFactNeighborX="-557" custLinFactNeighborY="-21756">
        <dgm:presLayoutVars>
          <dgm:bulletEnabled val="1"/>
        </dgm:presLayoutVars>
      </dgm:prSet>
      <dgm:spPr/>
      <dgm:t>
        <a:bodyPr/>
        <a:lstStyle/>
        <a:p>
          <a:endParaRPr lang="zh-CN" altLang="en-US"/>
        </a:p>
      </dgm:t>
    </dgm:pt>
    <dgm:pt modelId="{A6E0827F-D3C6-4AB4-AB2A-7D1C77C5B320}" type="pres">
      <dgm:prSet presAssocID="{7E9B651D-C6F9-4516-BEC2-04D732140A8F}" presName="spacing" presStyleCnt="0"/>
      <dgm:spPr/>
    </dgm:pt>
    <dgm:pt modelId="{D2037FF1-3402-4CDF-AA4E-147FC572EDC9}" type="pres">
      <dgm:prSet presAssocID="{66F9ACCF-B163-4921-83BC-B6190F2FCC04}" presName="composite" presStyleCnt="0"/>
      <dgm:spPr/>
    </dgm:pt>
    <dgm:pt modelId="{06736049-2204-4453-8C72-43B8052734B5}" type="pres">
      <dgm:prSet presAssocID="{66F9ACCF-B163-4921-83BC-B6190F2FCC04}" presName="imgShp" presStyleLbl="fgImgPlace1" presStyleIdx="4" presStyleCnt="6"/>
      <dgm:spPr/>
    </dgm:pt>
    <dgm:pt modelId="{8AB2758E-60A9-41D4-88B9-39E683F0E3D8}" type="pres">
      <dgm:prSet presAssocID="{66F9ACCF-B163-4921-83BC-B6190F2FCC04}" presName="txShp" presStyleLbl="node1" presStyleIdx="4" presStyleCnt="6" custLinFactNeighborY="-27119">
        <dgm:presLayoutVars>
          <dgm:bulletEnabled val="1"/>
        </dgm:presLayoutVars>
      </dgm:prSet>
      <dgm:spPr/>
      <dgm:t>
        <a:bodyPr/>
        <a:lstStyle/>
        <a:p>
          <a:endParaRPr lang="zh-CN" altLang="en-US"/>
        </a:p>
      </dgm:t>
    </dgm:pt>
    <dgm:pt modelId="{E145B1BA-FAD2-4533-B958-EF058538FC91}" type="pres">
      <dgm:prSet presAssocID="{557B03D8-D2C7-47F1-BBC3-D13C30A2206F}" presName="spacing" presStyleCnt="0"/>
      <dgm:spPr/>
    </dgm:pt>
    <dgm:pt modelId="{AC995153-B9F7-4116-82D9-77EAAFFB7280}" type="pres">
      <dgm:prSet presAssocID="{A8885ACF-5C3D-48EE-A9D7-E8D2C756B244}" presName="composite" presStyleCnt="0"/>
      <dgm:spPr/>
    </dgm:pt>
    <dgm:pt modelId="{A8D693E8-CFF4-4567-8860-7B7F84F2EA37}" type="pres">
      <dgm:prSet presAssocID="{A8885ACF-5C3D-48EE-A9D7-E8D2C756B244}" presName="imgShp" presStyleLbl="fgImgPlace1" presStyleIdx="5" presStyleCnt="6"/>
      <dgm:spPr/>
    </dgm:pt>
    <dgm:pt modelId="{0AC6542F-1F64-45DA-A35E-95500927442A}" type="pres">
      <dgm:prSet presAssocID="{A8885ACF-5C3D-48EE-A9D7-E8D2C756B244}" presName="txShp" presStyleLbl="node1" presStyleIdx="5" presStyleCnt="6" custLinFactNeighborY="-34531">
        <dgm:presLayoutVars>
          <dgm:bulletEnabled val="1"/>
        </dgm:presLayoutVars>
      </dgm:prSet>
      <dgm:spPr/>
      <dgm:t>
        <a:bodyPr/>
        <a:lstStyle/>
        <a:p>
          <a:endParaRPr lang="zh-CN" altLang="en-US"/>
        </a:p>
      </dgm:t>
    </dgm:pt>
  </dgm:ptLst>
  <dgm:cxnLst>
    <dgm:cxn modelId="{516E377F-C773-445F-A0E8-DE45DE10580F}" srcId="{70E7568E-655D-49F3-99EF-E47E4C603E37}" destId="{62A9E3F6-2D2E-4B15-BD62-CB8F7ECC840A}" srcOrd="0" destOrd="0" parTransId="{E828EC3A-5647-49AA-AD43-5A473C1CEB14}" sibTransId="{DA74DE13-2F85-4C88-8B82-20EB272B27C6}"/>
    <dgm:cxn modelId="{F508C47B-440F-4C9B-975E-A2019F18802E}" srcId="{70E7568E-655D-49F3-99EF-E47E4C603E37}" destId="{0E959245-6ED8-48E6-BD7C-E8785B7340AC}" srcOrd="1" destOrd="0" parTransId="{4B20600F-5140-4851-B866-AD745FCBBD21}" sibTransId="{611EF536-5AE3-4355-8C31-6D649F4B903D}"/>
    <dgm:cxn modelId="{F0BA130A-7B82-42FE-9D83-6F27BB61D00F}" srcId="{70E7568E-655D-49F3-99EF-E47E4C603E37}" destId="{280A0D4D-D9C5-49FA-BC4F-3B525D2349B0}" srcOrd="2" destOrd="0" parTransId="{C82E05E9-2418-4CB0-86F9-7A9A6CB95DA0}" sibTransId="{4EC02888-6AE6-4F27-9976-7039EE71E10F}"/>
    <dgm:cxn modelId="{3F5752C7-BDE4-40A2-AC3E-4BEE037FD9E7}" srcId="{70E7568E-655D-49F3-99EF-E47E4C603E37}" destId="{03867049-BE73-4EAE-B73D-0D41212E8CA3}" srcOrd="3" destOrd="0" parTransId="{1F4CB54E-0067-4E2D-8CE7-6710D3E60D75}" sibTransId="{7E9B651D-C6F9-4516-BEC2-04D732140A8F}"/>
    <dgm:cxn modelId="{E857449A-C454-4EC5-B00F-877804AA1FFC}" srcId="{70E7568E-655D-49F3-99EF-E47E4C603E37}" destId="{66F9ACCF-B163-4921-83BC-B6190F2FCC04}" srcOrd="4" destOrd="0" parTransId="{C564FB38-3BD3-487D-99FE-C09ADFEC0AC3}" sibTransId="{557B03D8-D2C7-47F1-BBC3-D13C30A2206F}"/>
    <dgm:cxn modelId="{94FC18AA-82B2-4AB5-94F2-11D382EAF1B0}" srcId="{70E7568E-655D-49F3-99EF-E47E4C603E37}" destId="{A8885ACF-5C3D-48EE-A9D7-E8D2C756B244}" srcOrd="5" destOrd="0" parTransId="{2A163E05-DF25-4BB4-888E-E6903A8404CB}" sibTransId="{BAC83A56-B6A9-4B27-85BA-4B723F593BC0}"/>
    <dgm:cxn modelId="{4D881D18-0484-4C9D-8383-F63F5B5437BE}" type="presOf" srcId="{70E7568E-655D-49F3-99EF-E47E4C603E37}" destId="{5ED49D51-4E67-4CC4-944C-EF49662B6DE0}" srcOrd="0" destOrd="0" presId="urn:microsoft.com/office/officeart/2005/8/layout/vList3"/>
    <dgm:cxn modelId="{1E70D0E7-C065-4726-9FA4-A421D546126F}" type="presParOf" srcId="{5ED49D51-4E67-4CC4-944C-EF49662B6DE0}" destId="{17AE8E0F-9512-46E9-B717-7FFB7B748294}" srcOrd="0" destOrd="0" presId="urn:microsoft.com/office/officeart/2005/8/layout/vList3"/>
    <dgm:cxn modelId="{E82AC2C5-03F4-44F4-84CC-1215CF81D132}" type="presParOf" srcId="{17AE8E0F-9512-46E9-B717-7FFB7B748294}" destId="{1F80D48D-FB50-464B-B3E6-BA9E7E96B9B6}" srcOrd="0" destOrd="0" presId="urn:microsoft.com/office/officeart/2005/8/layout/vList3"/>
    <dgm:cxn modelId="{1A98DCA8-5E95-422B-865B-A7163DBC6EBF}" type="presParOf" srcId="{17AE8E0F-9512-46E9-B717-7FFB7B748294}" destId="{067EE3ED-3FC8-45B6-88F0-04311D8B6CCA}" srcOrd="1" destOrd="0" presId="urn:microsoft.com/office/officeart/2005/8/layout/vList3"/>
    <dgm:cxn modelId="{D194CDB8-6E20-407A-AEAB-31EEA1A15D32}" type="presOf" srcId="{62A9E3F6-2D2E-4B15-BD62-CB8F7ECC840A}" destId="{067EE3ED-3FC8-45B6-88F0-04311D8B6CCA}" srcOrd="0" destOrd="0" presId="urn:microsoft.com/office/officeart/2005/8/layout/vList3"/>
    <dgm:cxn modelId="{CAFA544E-DBE7-42C5-9986-023820DF5049}" type="presParOf" srcId="{5ED49D51-4E67-4CC4-944C-EF49662B6DE0}" destId="{4E5AD33C-410A-44BE-96AF-3F3B0EE38CDF}" srcOrd="1" destOrd="0" presId="urn:microsoft.com/office/officeart/2005/8/layout/vList3"/>
    <dgm:cxn modelId="{5DDC4C91-7ADE-49C4-99B3-F31378A31CC1}" type="presOf" srcId="{DA74DE13-2F85-4C88-8B82-20EB272B27C6}" destId="{4E5AD33C-410A-44BE-96AF-3F3B0EE38CDF}" srcOrd="0" destOrd="0" presId="urn:microsoft.com/office/officeart/2005/8/layout/vList3"/>
    <dgm:cxn modelId="{0DDD22D5-05C7-4370-BB3D-80346C99BCE2}" type="presParOf" srcId="{5ED49D51-4E67-4CC4-944C-EF49662B6DE0}" destId="{0E8FA7EA-1DCA-4405-9DB2-9758E8173BF3}" srcOrd="2" destOrd="0" presId="urn:microsoft.com/office/officeart/2005/8/layout/vList3"/>
    <dgm:cxn modelId="{E25801A4-6FA3-454C-AE51-BBBA2723F04A}" type="presParOf" srcId="{0E8FA7EA-1DCA-4405-9DB2-9758E8173BF3}" destId="{267BBE56-0AC7-4CEB-9AA6-29FEE3BD3667}" srcOrd="0" destOrd="2" presId="urn:microsoft.com/office/officeart/2005/8/layout/vList3"/>
    <dgm:cxn modelId="{B8942812-515C-4FB5-B626-51C04292DE3F}" type="presParOf" srcId="{0E8FA7EA-1DCA-4405-9DB2-9758E8173BF3}" destId="{3B0C595D-AAAE-4011-9A88-DA1AF6EF0E5D}" srcOrd="1" destOrd="2" presId="urn:microsoft.com/office/officeart/2005/8/layout/vList3"/>
    <dgm:cxn modelId="{E27A12D7-EB10-4E13-9879-F5612C3DB177}" type="presOf" srcId="{0E959245-6ED8-48E6-BD7C-E8785B7340AC}" destId="{3B0C595D-AAAE-4011-9A88-DA1AF6EF0E5D}" srcOrd="0" destOrd="0" presId="urn:microsoft.com/office/officeart/2005/8/layout/vList3"/>
    <dgm:cxn modelId="{AED77797-0372-43B8-9B92-8E803EAE8859}" type="presParOf" srcId="{5ED49D51-4E67-4CC4-944C-EF49662B6DE0}" destId="{9FD3EDA2-4D4B-419F-9193-26A37979334F}" srcOrd="3" destOrd="0" presId="urn:microsoft.com/office/officeart/2005/8/layout/vList3"/>
    <dgm:cxn modelId="{C6E5B1D2-2046-4C25-A07E-0E267DF8F259}" type="presOf" srcId="{611EF536-5AE3-4355-8C31-6D649F4B903D}" destId="{9FD3EDA2-4D4B-419F-9193-26A37979334F}" srcOrd="0" destOrd="0" presId="urn:microsoft.com/office/officeart/2005/8/layout/vList3"/>
    <dgm:cxn modelId="{2AC168F3-6D94-4C43-B834-F5ACF463C31F}" type="presParOf" srcId="{5ED49D51-4E67-4CC4-944C-EF49662B6DE0}" destId="{0EB93A0A-BF4D-4BB0-AEC5-23102A088905}" srcOrd="4" destOrd="0" presId="urn:microsoft.com/office/officeart/2005/8/layout/vList3"/>
    <dgm:cxn modelId="{437F674D-641A-4C90-BA76-13FC44BD9E72}" type="presParOf" srcId="{0EB93A0A-BF4D-4BB0-AEC5-23102A088905}" destId="{9E470136-99AA-4F0F-A7F7-67B301CFB5B6}" srcOrd="0" destOrd="4" presId="urn:microsoft.com/office/officeart/2005/8/layout/vList3"/>
    <dgm:cxn modelId="{B57EA0C6-8508-4013-9825-476302EE5DC0}" type="presParOf" srcId="{0EB93A0A-BF4D-4BB0-AEC5-23102A088905}" destId="{D9E746B0-A971-4E17-B64D-A652F197024E}" srcOrd="1" destOrd="4" presId="urn:microsoft.com/office/officeart/2005/8/layout/vList3"/>
    <dgm:cxn modelId="{64845D4B-1FE6-42BC-92BA-C1843FD092A8}" type="presOf" srcId="{280A0D4D-D9C5-49FA-BC4F-3B525D2349B0}" destId="{D9E746B0-A971-4E17-B64D-A652F197024E}" srcOrd="0" destOrd="0" presId="urn:microsoft.com/office/officeart/2005/8/layout/vList3"/>
    <dgm:cxn modelId="{608AB6E6-696A-47BA-A28D-DBE47063791C}" type="presParOf" srcId="{5ED49D51-4E67-4CC4-944C-EF49662B6DE0}" destId="{9B9E1680-21A3-4318-8BC9-E3353D161EB8}" srcOrd="5" destOrd="0" presId="urn:microsoft.com/office/officeart/2005/8/layout/vList3"/>
    <dgm:cxn modelId="{923B4B81-2495-45C1-B761-F04E8903C42A}" type="presOf" srcId="{4EC02888-6AE6-4F27-9976-7039EE71E10F}" destId="{9B9E1680-21A3-4318-8BC9-E3353D161EB8}" srcOrd="0" destOrd="0" presId="urn:microsoft.com/office/officeart/2005/8/layout/vList3"/>
    <dgm:cxn modelId="{FDC6ED1F-4250-4C32-A4F7-7FF47D9A4F16}" type="presParOf" srcId="{5ED49D51-4E67-4CC4-944C-EF49662B6DE0}" destId="{F966D7AA-CB5C-472C-B486-2DB1B5E84A6F}" srcOrd="6" destOrd="0" presId="urn:microsoft.com/office/officeart/2005/8/layout/vList3"/>
    <dgm:cxn modelId="{1EBBEC06-5B9F-4917-A6ED-93519E384CE0}" type="presParOf" srcId="{F966D7AA-CB5C-472C-B486-2DB1B5E84A6F}" destId="{28EDE036-BB29-4B1C-A4C7-6ADB1968ED25}" srcOrd="0" destOrd="6" presId="urn:microsoft.com/office/officeart/2005/8/layout/vList3"/>
    <dgm:cxn modelId="{D2FB45B0-DEEE-4340-B3FB-9797792789D6}" type="presParOf" srcId="{F966D7AA-CB5C-472C-B486-2DB1B5E84A6F}" destId="{535FA4D1-B768-4352-8C4B-608DC52EFF0A}" srcOrd="1" destOrd="6" presId="urn:microsoft.com/office/officeart/2005/8/layout/vList3"/>
    <dgm:cxn modelId="{412C7D15-8331-43B4-B90E-1FED87B81723}" type="presOf" srcId="{03867049-BE73-4EAE-B73D-0D41212E8CA3}" destId="{535FA4D1-B768-4352-8C4B-608DC52EFF0A}" srcOrd="0" destOrd="0" presId="urn:microsoft.com/office/officeart/2005/8/layout/vList3"/>
    <dgm:cxn modelId="{AFFBE7F0-108C-400E-A168-8C845CEBE0C8}" type="presParOf" srcId="{5ED49D51-4E67-4CC4-944C-EF49662B6DE0}" destId="{A6E0827F-D3C6-4AB4-AB2A-7D1C77C5B320}" srcOrd="7" destOrd="0" presId="urn:microsoft.com/office/officeart/2005/8/layout/vList3"/>
    <dgm:cxn modelId="{B82BE2C1-0DA9-4108-9A7E-A527FD40113A}" type="presOf" srcId="{7E9B651D-C6F9-4516-BEC2-04D732140A8F}" destId="{A6E0827F-D3C6-4AB4-AB2A-7D1C77C5B320}" srcOrd="0" destOrd="0" presId="urn:microsoft.com/office/officeart/2005/8/layout/vList3"/>
    <dgm:cxn modelId="{8A48025A-2D2F-4BC3-BD77-48C0C309C402}" type="presParOf" srcId="{5ED49D51-4E67-4CC4-944C-EF49662B6DE0}" destId="{D2037FF1-3402-4CDF-AA4E-147FC572EDC9}" srcOrd="8" destOrd="0" presId="urn:microsoft.com/office/officeart/2005/8/layout/vList3"/>
    <dgm:cxn modelId="{8DF52CC9-6783-4C73-BB94-0D36D2139228}" type="presParOf" srcId="{D2037FF1-3402-4CDF-AA4E-147FC572EDC9}" destId="{06736049-2204-4453-8C72-43B8052734B5}" srcOrd="0" destOrd="8" presId="urn:microsoft.com/office/officeart/2005/8/layout/vList3"/>
    <dgm:cxn modelId="{03E664FF-51D2-4D6C-998C-0C832F0C28D2}" type="presParOf" srcId="{D2037FF1-3402-4CDF-AA4E-147FC572EDC9}" destId="{8AB2758E-60A9-41D4-88B9-39E683F0E3D8}" srcOrd="1" destOrd="8" presId="urn:microsoft.com/office/officeart/2005/8/layout/vList3"/>
    <dgm:cxn modelId="{1172C414-9290-4A62-8A69-48FA8EB4A433}" type="presOf" srcId="{66F9ACCF-B163-4921-83BC-B6190F2FCC04}" destId="{8AB2758E-60A9-41D4-88B9-39E683F0E3D8}" srcOrd="0" destOrd="0" presId="urn:microsoft.com/office/officeart/2005/8/layout/vList3"/>
    <dgm:cxn modelId="{8CFF4391-2775-4F16-9630-854CB018CFD4}" type="presParOf" srcId="{5ED49D51-4E67-4CC4-944C-EF49662B6DE0}" destId="{E145B1BA-FAD2-4533-B958-EF058538FC91}" srcOrd="9" destOrd="0" presId="urn:microsoft.com/office/officeart/2005/8/layout/vList3"/>
    <dgm:cxn modelId="{D57FDF20-10EA-43D5-8506-81208526B8CD}" type="presOf" srcId="{557B03D8-D2C7-47F1-BBC3-D13C30A2206F}" destId="{E145B1BA-FAD2-4533-B958-EF058538FC91}" srcOrd="0" destOrd="0" presId="urn:microsoft.com/office/officeart/2005/8/layout/vList3"/>
    <dgm:cxn modelId="{CB111954-7AEF-426C-84F7-9086A3253EAF}" type="presParOf" srcId="{5ED49D51-4E67-4CC4-944C-EF49662B6DE0}" destId="{AC995153-B9F7-4116-82D9-77EAAFFB7280}" srcOrd="10" destOrd="0" presId="urn:microsoft.com/office/officeart/2005/8/layout/vList3"/>
    <dgm:cxn modelId="{E54679E5-3E58-471F-8856-0425B3734DB9}" type="presParOf" srcId="{AC995153-B9F7-4116-82D9-77EAAFFB7280}" destId="{A8D693E8-CFF4-4567-8860-7B7F84F2EA37}" srcOrd="0" destOrd="10" presId="urn:microsoft.com/office/officeart/2005/8/layout/vList3"/>
    <dgm:cxn modelId="{A1EF511D-4FC7-4340-87B9-CB00E574883A}" type="presParOf" srcId="{AC995153-B9F7-4116-82D9-77EAAFFB7280}" destId="{0AC6542F-1F64-45DA-A35E-95500927442A}" srcOrd="1" destOrd="10" presId="urn:microsoft.com/office/officeart/2005/8/layout/vList3"/>
    <dgm:cxn modelId="{94F1B714-3977-4D8F-89B9-7AAC32517FE9}" type="presOf" srcId="{A8885ACF-5C3D-48EE-A9D7-E8D2C756B244}" destId="{0AC6542F-1F64-45DA-A35E-95500927442A}" srcOrd="0"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720408" cy="4408264"/>
        <a:chOff x="0" y="0"/>
        <a:chExt cx="6720408" cy="4408264"/>
      </a:xfrm>
    </dsp:grpSpPr>
    <dsp:sp modelId="{067EE3ED-3FC8-45B6-88F0-04311D8B6CCA}">
      <dsp:nvSpPr>
        <dsp:cNvPr id="4" name="五边形 3"/>
        <dsp:cNvSpPr/>
      </dsp:nvSpPr>
      <dsp:spPr bwMode="white">
        <a:xfrm rot="10800000">
          <a:off x="1277677" y="0"/>
          <a:ext cx="4469071" cy="6080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68127" tIns="57150" rIns="10668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buNone/>
          </a:pPr>
          <a:r>
            <a:rPr lang="zh-CN" dirty="0" smtClean="0"/>
            <a:t>人均体育场地面积达到</a:t>
          </a:r>
          <a:r>
            <a:rPr lang="en-US" dirty="0" smtClean="0"/>
            <a:t>8.2</a:t>
          </a:r>
          <a:r>
            <a:rPr lang="zh-CN" dirty="0" smtClean="0"/>
            <a:t>平方米</a:t>
          </a:r>
          <a:endParaRPr lang="zh-CN" altLang="en-US" dirty="0"/>
        </a:p>
      </dsp:txBody>
      <dsp:txXfrm rot="10800000">
        <a:off x="1277677" y="0"/>
        <a:ext cx="4469071" cy="608036"/>
      </dsp:txXfrm>
    </dsp:sp>
    <dsp:sp modelId="{1F80D48D-FB50-464B-B3E6-BA9E7E96B9B6}">
      <dsp:nvSpPr>
        <dsp:cNvPr id="3" name="椭圆 2"/>
        <dsp:cNvSpPr/>
      </dsp:nvSpPr>
      <dsp:spPr bwMode="white">
        <a:xfrm>
          <a:off x="973659" y="0"/>
          <a:ext cx="608036" cy="608036"/>
        </a:xfrm>
        <a:prstGeom prst="ellipse">
          <a:avLst/>
        </a:prstGeom>
      </dsp:spPr>
      <dsp:style>
        <a:lnRef idx="2">
          <a:schemeClr val="lt1"/>
        </a:lnRef>
        <a:fillRef idx="1">
          <a:schemeClr val="accent1">
            <a:tint val="50000"/>
          </a:schemeClr>
        </a:fillRef>
        <a:effectRef idx="0">
          <a:scrgbClr r="0" g="0" b="0"/>
        </a:effectRef>
        <a:fontRef idx="minor"/>
      </dsp:style>
      <dsp:txXfrm>
        <a:off x="973659" y="0"/>
        <a:ext cx="608036" cy="608036"/>
      </dsp:txXfrm>
    </dsp:sp>
    <dsp:sp modelId="{3B0C595D-AAAE-4011-9A88-DA1AF6EF0E5D}">
      <dsp:nvSpPr>
        <dsp:cNvPr id="6" name="五边形 5"/>
        <dsp:cNvSpPr/>
      </dsp:nvSpPr>
      <dsp:spPr bwMode="white">
        <a:xfrm rot="10800000">
          <a:off x="1277677" y="717909"/>
          <a:ext cx="4469071" cy="6080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68127" tIns="57150" rIns="10668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t>经常参加体育锻炼人数达到</a:t>
          </a:r>
          <a:r>
            <a:rPr lang="en-US" dirty="0" smtClean="0"/>
            <a:t>40%</a:t>
          </a:r>
          <a:endParaRPr lang="zh-CN" altLang="en-US" dirty="0"/>
        </a:p>
      </dsp:txBody>
      <dsp:txXfrm rot="10800000">
        <a:off x="1277677" y="717909"/>
        <a:ext cx="4469071" cy="608036"/>
      </dsp:txXfrm>
    </dsp:sp>
    <dsp:sp modelId="{267BBE56-0AC7-4CEB-9AA6-29FEE3BD3667}">
      <dsp:nvSpPr>
        <dsp:cNvPr id="5" name="椭圆 4"/>
        <dsp:cNvSpPr/>
      </dsp:nvSpPr>
      <dsp:spPr bwMode="white">
        <a:xfrm>
          <a:off x="973659" y="760046"/>
          <a:ext cx="608036" cy="608036"/>
        </a:xfrm>
        <a:prstGeom prst="ellipse">
          <a:avLst/>
        </a:prstGeom>
      </dsp:spPr>
      <dsp:style>
        <a:lnRef idx="2">
          <a:schemeClr val="lt1"/>
        </a:lnRef>
        <a:fillRef idx="1">
          <a:schemeClr val="accent1">
            <a:tint val="50000"/>
          </a:schemeClr>
        </a:fillRef>
        <a:effectRef idx="0">
          <a:scrgbClr r="0" g="0" b="0"/>
        </a:effectRef>
        <a:fontRef idx="minor"/>
      </dsp:style>
      <dsp:txXfrm>
        <a:off x="973659" y="760046"/>
        <a:ext cx="608036" cy="608036"/>
      </dsp:txXfrm>
    </dsp:sp>
    <dsp:sp modelId="{D9E746B0-A971-4E17-B64D-A652F197024E}">
      <dsp:nvSpPr>
        <dsp:cNvPr id="8" name="五边形 7"/>
        <dsp:cNvSpPr/>
      </dsp:nvSpPr>
      <dsp:spPr bwMode="white">
        <a:xfrm rot="10800000">
          <a:off x="1277677" y="1432880"/>
          <a:ext cx="4469071" cy="6080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68127" tIns="57150" rIns="10668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t>每千人拥有社会体育指导员</a:t>
          </a:r>
          <a:r>
            <a:rPr lang="en-US" dirty="0" smtClean="0"/>
            <a:t>5</a:t>
          </a:r>
          <a:r>
            <a:rPr lang="zh-CN" dirty="0" smtClean="0"/>
            <a:t>名</a:t>
          </a:r>
          <a:endParaRPr lang="zh-CN" altLang="en-US" dirty="0"/>
        </a:p>
      </dsp:txBody>
      <dsp:txXfrm rot="10800000">
        <a:off x="1277677" y="1432880"/>
        <a:ext cx="4469071" cy="608036"/>
      </dsp:txXfrm>
    </dsp:sp>
    <dsp:sp modelId="{9E470136-99AA-4F0F-A7F7-67B301CFB5B6}">
      <dsp:nvSpPr>
        <dsp:cNvPr id="7" name="椭圆 6"/>
        <dsp:cNvSpPr/>
      </dsp:nvSpPr>
      <dsp:spPr bwMode="white">
        <a:xfrm>
          <a:off x="973659" y="1520091"/>
          <a:ext cx="608036" cy="608036"/>
        </a:xfrm>
        <a:prstGeom prst="ellipse">
          <a:avLst/>
        </a:prstGeom>
      </dsp:spPr>
      <dsp:style>
        <a:lnRef idx="2">
          <a:schemeClr val="lt1"/>
        </a:lnRef>
        <a:fillRef idx="1">
          <a:schemeClr val="accent1">
            <a:tint val="50000"/>
          </a:schemeClr>
        </a:fillRef>
        <a:effectRef idx="0">
          <a:scrgbClr r="0" g="0" b="0"/>
        </a:effectRef>
        <a:fontRef idx="minor"/>
      </dsp:style>
      <dsp:txXfrm>
        <a:off x="973659" y="1520091"/>
        <a:ext cx="608036" cy="608036"/>
      </dsp:txXfrm>
    </dsp:sp>
    <dsp:sp modelId="{535FA4D1-B768-4352-8C4B-608DC52EFF0A}">
      <dsp:nvSpPr>
        <dsp:cNvPr id="10" name="五边形 9"/>
        <dsp:cNvSpPr/>
      </dsp:nvSpPr>
      <dsp:spPr bwMode="white">
        <a:xfrm rot="10800000">
          <a:off x="1252785" y="2147852"/>
          <a:ext cx="4469071" cy="6080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68127" tIns="57150" rIns="10668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t>每万人体育社会组织数量达到</a:t>
          </a:r>
          <a:r>
            <a:rPr lang="en-US" dirty="0" smtClean="0"/>
            <a:t>1.7</a:t>
          </a:r>
          <a:r>
            <a:rPr lang="zh-CN" dirty="0" smtClean="0"/>
            <a:t>个</a:t>
          </a:r>
          <a:endParaRPr lang="zh-CN" altLang="en-US" dirty="0"/>
        </a:p>
      </dsp:txBody>
      <dsp:txXfrm rot="10800000">
        <a:off x="1252785" y="2147852"/>
        <a:ext cx="4469071" cy="608036"/>
      </dsp:txXfrm>
    </dsp:sp>
    <dsp:sp modelId="{28EDE036-BB29-4B1C-A4C7-6ADB1968ED25}">
      <dsp:nvSpPr>
        <dsp:cNvPr id="9" name="椭圆 8"/>
        <dsp:cNvSpPr/>
      </dsp:nvSpPr>
      <dsp:spPr bwMode="white">
        <a:xfrm>
          <a:off x="973659" y="2280137"/>
          <a:ext cx="608036" cy="608036"/>
        </a:xfrm>
        <a:prstGeom prst="ellipse">
          <a:avLst/>
        </a:prstGeom>
      </dsp:spPr>
      <dsp:style>
        <a:lnRef idx="2">
          <a:schemeClr val="lt1"/>
        </a:lnRef>
        <a:fillRef idx="1">
          <a:schemeClr val="accent1">
            <a:tint val="50000"/>
          </a:schemeClr>
        </a:fillRef>
        <a:effectRef idx="0">
          <a:scrgbClr r="0" g="0" b="0"/>
        </a:effectRef>
        <a:fontRef idx="minor"/>
      </dsp:style>
      <dsp:txXfrm>
        <a:off x="973659" y="2280137"/>
        <a:ext cx="608036" cy="608036"/>
      </dsp:txXfrm>
    </dsp:sp>
    <dsp:sp modelId="{8AB2758E-60A9-41D4-88B9-39E683F0E3D8}">
      <dsp:nvSpPr>
        <dsp:cNvPr id="12" name="五边形 11"/>
        <dsp:cNvSpPr/>
      </dsp:nvSpPr>
      <dsp:spPr bwMode="white">
        <a:xfrm rot="10800000">
          <a:off x="1277677" y="2875289"/>
          <a:ext cx="4469071" cy="6080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68127" tIns="57150" rIns="10668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t>建成全民健身辅导站点</a:t>
          </a:r>
          <a:r>
            <a:rPr lang="en-US" dirty="0" smtClean="0"/>
            <a:t>310</a:t>
          </a:r>
          <a:r>
            <a:rPr lang="zh-CN" dirty="0" smtClean="0"/>
            <a:t>个以上</a:t>
          </a:r>
          <a:endParaRPr lang="zh-CN" altLang="en-US" dirty="0"/>
        </a:p>
      </dsp:txBody>
      <dsp:txXfrm rot="10800000">
        <a:off x="1277677" y="2875289"/>
        <a:ext cx="4469071" cy="608036"/>
      </dsp:txXfrm>
    </dsp:sp>
    <dsp:sp modelId="{06736049-2204-4453-8C72-43B8052734B5}">
      <dsp:nvSpPr>
        <dsp:cNvPr id="11" name="椭圆 10"/>
        <dsp:cNvSpPr/>
      </dsp:nvSpPr>
      <dsp:spPr bwMode="white">
        <a:xfrm>
          <a:off x="973659" y="3040182"/>
          <a:ext cx="608036" cy="608036"/>
        </a:xfrm>
        <a:prstGeom prst="ellipse">
          <a:avLst/>
        </a:prstGeom>
      </dsp:spPr>
      <dsp:style>
        <a:lnRef idx="2">
          <a:schemeClr val="lt1"/>
        </a:lnRef>
        <a:fillRef idx="1">
          <a:schemeClr val="accent1">
            <a:tint val="50000"/>
          </a:schemeClr>
        </a:fillRef>
        <a:effectRef idx="0">
          <a:scrgbClr r="0" g="0" b="0"/>
        </a:effectRef>
        <a:fontRef idx="minor"/>
      </dsp:style>
      <dsp:txXfrm>
        <a:off x="973659" y="3040182"/>
        <a:ext cx="608036" cy="608036"/>
      </dsp:txXfrm>
    </dsp:sp>
    <dsp:sp modelId="{0AC6542F-1F64-45DA-A35E-95500927442A}">
      <dsp:nvSpPr>
        <dsp:cNvPr id="14" name="五边形 13"/>
        <dsp:cNvSpPr/>
      </dsp:nvSpPr>
      <dsp:spPr bwMode="white">
        <a:xfrm rot="10800000">
          <a:off x="1277677" y="3590267"/>
          <a:ext cx="4469071" cy="608036"/>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268127" tIns="57150" rIns="106680" bIns="571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t>达到《国民体质测定标准》合格以上的人数比例超过</a:t>
          </a:r>
          <a:r>
            <a:rPr lang="en-US" dirty="0" smtClean="0"/>
            <a:t>92%</a:t>
          </a:r>
          <a:endParaRPr lang="zh-CN" altLang="en-US" dirty="0"/>
        </a:p>
      </dsp:txBody>
      <dsp:txXfrm rot="10800000">
        <a:off x="1277677" y="3590267"/>
        <a:ext cx="4469071" cy="608036"/>
      </dsp:txXfrm>
    </dsp:sp>
    <dsp:sp modelId="{A8D693E8-CFF4-4567-8860-7B7F84F2EA37}">
      <dsp:nvSpPr>
        <dsp:cNvPr id="13" name="椭圆 12"/>
        <dsp:cNvSpPr/>
      </dsp:nvSpPr>
      <dsp:spPr bwMode="white">
        <a:xfrm>
          <a:off x="973659" y="3800228"/>
          <a:ext cx="608036" cy="608036"/>
        </a:xfrm>
        <a:prstGeom prst="ellipse">
          <a:avLst/>
        </a:prstGeom>
      </dsp:spPr>
      <dsp:style>
        <a:lnRef idx="2">
          <a:schemeClr val="lt1"/>
        </a:lnRef>
        <a:fillRef idx="1">
          <a:schemeClr val="accent1">
            <a:tint val="50000"/>
          </a:schemeClr>
        </a:fillRef>
        <a:effectRef idx="0">
          <a:scrgbClr r="0" g="0" b="0"/>
        </a:effectRef>
        <a:fontRef idx="minor"/>
      </dsp:style>
      <dsp:txXfrm>
        <a:off x="973659" y="3800228"/>
        <a:ext cx="608036" cy="60803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defRPr>
            </a:lvl1pPr>
          </a:lstStyle>
          <a:p>
            <a:fld id="{66A53C6B-08F3-4158-886C-31E8F83A74BF}"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fld id="{607E4D7A-47DC-4552-BA16-73C413883FE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C1D6F2C-1050-4696-83AB-26AF6714F43D}"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fld>
            <a:endParaRPr kumimoji="0" lang="zh-CN" altLang="en-US" sz="1200" b="0" i="0" u="none" strike="noStrike" kern="1200" cap="none" spc="0" normalizeH="0" baseline="0" noProof="0" dirty="0">
              <a:ln>
                <a:noFill/>
              </a:ln>
              <a:solidFill>
                <a:prstClr val="black"/>
              </a:solidFill>
              <a:effectLst/>
              <a:uLnTx/>
              <a:uFillTx/>
              <a:ea typeface="印品黑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1372"/>
            <a:ext cx="9144000" cy="5140757"/>
          </a:xfrm>
          <a:prstGeom prst="rect">
            <a:avLst/>
          </a:prstGeom>
        </p:spPr>
      </p:pic>
      <p:sp>
        <p:nvSpPr>
          <p:cNvPr id="3" name="矩形 2"/>
          <p:cNvSpPr/>
          <p:nvPr userDrawn="1"/>
        </p:nvSpPr>
        <p:spPr>
          <a:xfrm>
            <a:off x="0" y="555526"/>
            <a:ext cx="9144000"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2"/>
            <a:ext cx="9144000" cy="5142128"/>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1372"/>
            <a:ext cx="9144000" cy="5142128"/>
          </a:xfrm>
          <a:prstGeom prst="rect">
            <a:avLst/>
          </a:prstGeom>
        </p:spPr>
      </p:pic>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atin typeface="印品黑体" panose="00000500000000000000" pitchFamily="2" charset="-122"/>
                <a:ea typeface="印品黑体" panose="00000500000000000000" pitchFamily="2" charset="-122"/>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atin typeface="印品黑体" panose="00000500000000000000" pitchFamily="2" charset="-122"/>
                <a:ea typeface="印品黑体" panose="00000500000000000000"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lvl1pPr>
              <a:defRPr>
                <a:latin typeface="印品黑体" panose="00000500000000000000" pitchFamily="2" charset="-122"/>
                <a:ea typeface="印品黑体" panose="00000500000000000000" pitchFamily="2" charset="-122"/>
              </a:defRPr>
            </a:lvl1pPr>
          </a:lstStyle>
          <a:p>
            <a:pPr defTabSz="685800">
              <a:defRPr/>
            </a:pPr>
            <a:fld id="{9CE5B826-6809-49B3-9B4B-177D412235B0}" type="datetimeFigureOut">
              <a:rPr lang="zh-CN" altLang="en-US" sz="1350" smtClean="0">
                <a:solidFill>
                  <a:prstClr val="black"/>
                </a:solidFill>
              </a:rPr>
            </a:fld>
            <a:endParaRPr lang="zh-CN" altLang="en-US" sz="1350" dirty="0">
              <a:solidFill>
                <a:prstClr val="black"/>
              </a:solidFill>
            </a:endParaRPr>
          </a:p>
        </p:txBody>
      </p:sp>
      <p:sp>
        <p:nvSpPr>
          <p:cNvPr id="5" name="页脚占位符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defTabSz="685800">
              <a:defRPr/>
            </a:pPr>
            <a:endParaRPr lang="zh-CN" altLang="en-US" sz="1350" dirty="0">
              <a:solidFill>
                <a:prstClr val="black"/>
              </a:solidFill>
            </a:endParaRPr>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ea typeface="印品黑体" panose="00000500000000000000" pitchFamily="2" charset="-122"/>
              </a:defRPr>
            </a:lvl1pPr>
          </a:lstStyle>
          <a:p>
            <a:pPr defTabSz="685800">
              <a:defRPr/>
            </a:pPr>
            <a:fld id="{601AD0B5-09AD-499F-88BC-01FCE55CDA76}" type="slidenum">
              <a:rPr lang="zh-CN" altLang="en-US" sz="1350" smtClean="0">
                <a:solidFill>
                  <a:prstClr val="black"/>
                </a:solidFill>
              </a:rPr>
            </a:fld>
            <a:endParaRPr lang="zh-CN" altLang="en-US" sz="1350" dirty="0">
              <a:solidFill>
                <a:prstClr val="black"/>
              </a:solidFill>
            </a:endParaRPr>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926" y="4948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0">
    <p:pull/>
  </p:transition>
  <p:txStyles>
    <p:titleStyle>
      <a:lvl1pPr algn="ctr" defTabSz="910590" rtl="0" eaLnBrk="1" latinLnBrk="0" hangingPunct="1">
        <a:spcBef>
          <a:spcPct val="0"/>
        </a:spcBef>
        <a:buNone/>
        <a:defRPr sz="4420" kern="1200">
          <a:solidFill>
            <a:schemeClr val="tx1"/>
          </a:solidFill>
          <a:latin typeface="+mj-lt"/>
          <a:ea typeface="+mj-ea"/>
          <a:cs typeface="+mj-cs"/>
        </a:defRPr>
      </a:lvl1pPr>
    </p:titleStyle>
    <p:bodyStyle>
      <a:lvl1pPr marL="341630" indent="-341630" algn="l" defTabSz="9105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775" indent="-284480" algn="l" defTabSz="910590" rtl="0" eaLnBrk="1" latinLnBrk="0" hangingPunct="1">
        <a:spcBef>
          <a:spcPct val="20000"/>
        </a:spcBef>
        <a:buFont typeface="Arial" panose="020B0604020202020204" pitchFamily="34" charset="0"/>
        <a:buChar char="–"/>
        <a:defRPr sz="2820" kern="1200">
          <a:solidFill>
            <a:schemeClr val="tx1"/>
          </a:solidFill>
          <a:latin typeface="+mn-lt"/>
          <a:ea typeface="+mn-ea"/>
          <a:cs typeface="+mn-cs"/>
        </a:defRPr>
      </a:lvl2pPr>
      <a:lvl3pPr marL="1137920" indent="-227330" algn="l" defTabSz="910590" rtl="0" eaLnBrk="1" latinLnBrk="0" hangingPunct="1">
        <a:spcBef>
          <a:spcPct val="20000"/>
        </a:spcBef>
        <a:buFont typeface="Arial" panose="020B0604020202020204" pitchFamily="34" charset="0"/>
        <a:buChar char="•"/>
        <a:defRPr sz="2350" kern="1200">
          <a:solidFill>
            <a:schemeClr val="tx1"/>
          </a:solidFill>
          <a:latin typeface="+mn-lt"/>
          <a:ea typeface="+mn-ea"/>
          <a:cs typeface="+mn-cs"/>
        </a:defRPr>
      </a:lvl3pPr>
      <a:lvl4pPr marL="159321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4pPr>
      <a:lvl5pPr marL="204851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5pPr>
      <a:lvl6pPr marL="250317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10590" rtl="0" eaLnBrk="1" latinLnBrk="0" hangingPunct="1">
        <a:defRPr sz="1785" kern="1200">
          <a:solidFill>
            <a:schemeClr val="tx1"/>
          </a:solidFill>
          <a:latin typeface="+mn-lt"/>
          <a:ea typeface="+mn-ea"/>
          <a:cs typeface="+mn-cs"/>
        </a:defRPr>
      </a:lvl1pPr>
      <a:lvl2pPr marL="455295" algn="l" defTabSz="910590" rtl="0" eaLnBrk="1" latinLnBrk="0" hangingPunct="1">
        <a:defRPr sz="1785" kern="1200">
          <a:solidFill>
            <a:schemeClr val="tx1"/>
          </a:solidFill>
          <a:latin typeface="+mn-lt"/>
          <a:ea typeface="+mn-ea"/>
          <a:cs typeface="+mn-cs"/>
        </a:defRPr>
      </a:lvl2pPr>
      <a:lvl3pPr marL="910590" algn="l" defTabSz="910590" rtl="0" eaLnBrk="1" latinLnBrk="0" hangingPunct="1">
        <a:defRPr sz="1785" kern="1200">
          <a:solidFill>
            <a:schemeClr val="tx1"/>
          </a:solidFill>
          <a:latin typeface="+mn-lt"/>
          <a:ea typeface="+mn-ea"/>
          <a:cs typeface="+mn-cs"/>
        </a:defRPr>
      </a:lvl3pPr>
      <a:lvl4pPr marL="1365250" algn="l" defTabSz="910590" rtl="0" eaLnBrk="1" latinLnBrk="0" hangingPunct="1">
        <a:defRPr sz="1785" kern="1200">
          <a:solidFill>
            <a:schemeClr val="tx1"/>
          </a:solidFill>
          <a:latin typeface="+mn-lt"/>
          <a:ea typeface="+mn-ea"/>
          <a:cs typeface="+mn-cs"/>
        </a:defRPr>
      </a:lvl4pPr>
      <a:lvl5pPr marL="1820545" algn="l" defTabSz="910590" rtl="0" eaLnBrk="1" latinLnBrk="0" hangingPunct="1">
        <a:defRPr sz="1785" kern="1200">
          <a:solidFill>
            <a:schemeClr val="tx1"/>
          </a:solidFill>
          <a:latin typeface="+mn-lt"/>
          <a:ea typeface="+mn-ea"/>
          <a:cs typeface="+mn-cs"/>
        </a:defRPr>
      </a:lvl5pPr>
      <a:lvl6pPr marL="2275840" algn="l" defTabSz="910590" rtl="0" eaLnBrk="1" latinLnBrk="0" hangingPunct="1">
        <a:defRPr sz="1785" kern="1200">
          <a:solidFill>
            <a:schemeClr val="tx1"/>
          </a:solidFill>
          <a:latin typeface="+mn-lt"/>
          <a:ea typeface="+mn-ea"/>
          <a:cs typeface="+mn-cs"/>
        </a:defRPr>
      </a:lvl6pPr>
      <a:lvl7pPr marL="2731135" algn="l" defTabSz="910590" rtl="0" eaLnBrk="1" latinLnBrk="0" hangingPunct="1">
        <a:defRPr sz="1785" kern="1200">
          <a:solidFill>
            <a:schemeClr val="tx1"/>
          </a:solidFill>
          <a:latin typeface="+mn-lt"/>
          <a:ea typeface="+mn-ea"/>
          <a:cs typeface="+mn-cs"/>
        </a:defRPr>
      </a:lvl7pPr>
      <a:lvl8pPr marL="3185795" algn="l" defTabSz="910590" rtl="0" eaLnBrk="1" latinLnBrk="0" hangingPunct="1">
        <a:defRPr sz="1785" kern="1200">
          <a:solidFill>
            <a:schemeClr val="tx1"/>
          </a:solidFill>
          <a:latin typeface="+mn-lt"/>
          <a:ea typeface="+mn-ea"/>
          <a:cs typeface="+mn-cs"/>
        </a:defRPr>
      </a:lvl8pPr>
      <a:lvl9pPr marL="3641090" algn="l" defTabSz="910590" rtl="0" eaLnBrk="1" latinLnBrk="0" hangingPunct="1">
        <a:defRPr sz="17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xml"/><Relationship Id="rId2" Type="http://schemas.microsoft.com/office/2007/relationships/hdphoto" Target="../media/image2.wdp"/><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microsoft.com/office/2007/relationships/hdphoto" Target="../media/image2.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xml"/><Relationship Id="rId2" Type="http://schemas.microsoft.com/office/2007/relationships/hdphoto" Target="../media/image2.wdp"/><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77945" y="663992"/>
            <a:ext cx="7366119" cy="1323439"/>
          </a:xfrm>
          <a:prstGeom prst="rect">
            <a:avLst/>
          </a:prstGeom>
          <a:noFill/>
        </p:spPr>
        <p:txBody>
          <a:bodyPr wrap="none" rtlCol="0">
            <a:spAutoFit/>
          </a:bodyPr>
          <a:lstStyle/>
          <a:p>
            <a:pPr algn="ctr"/>
            <a:r>
              <a:rPr lang="zh-CN" altLang="zh-CN" sz="4000" b="1" dirty="0" smtClean="0"/>
              <a:t>长治市屯留区全民健身实施计划</a:t>
            </a:r>
            <a:endParaRPr lang="zh-CN" altLang="zh-CN" sz="4000" b="1" dirty="0" smtClean="0"/>
          </a:p>
          <a:p>
            <a:pPr algn="ctr"/>
            <a:r>
              <a:rPr lang="zh-CN" altLang="zh-CN" sz="4000" b="1" dirty="0" smtClean="0"/>
              <a:t>（</a:t>
            </a:r>
            <a:r>
              <a:rPr lang="en-US" altLang="zh-CN" sz="4000" b="1" dirty="0" smtClean="0"/>
              <a:t>2021</a:t>
            </a:r>
            <a:r>
              <a:rPr lang="zh-CN" altLang="zh-CN" sz="4000" b="1" dirty="0" smtClean="0"/>
              <a:t>年—</a:t>
            </a:r>
            <a:r>
              <a:rPr lang="en-US" altLang="zh-CN" sz="4000" b="1" dirty="0" smtClean="0"/>
              <a:t>2025</a:t>
            </a:r>
            <a:r>
              <a:rPr lang="zh-CN" altLang="zh-CN" sz="4000" b="1" dirty="0" smtClean="0"/>
              <a:t>年）</a:t>
            </a:r>
            <a:endParaRPr lang="zh-CN" altLang="en-US" sz="4000" b="1" dirty="0">
              <a:cs typeface="+mn-ea"/>
              <a:sym typeface="+mn-lt"/>
            </a:endParaRPr>
          </a:p>
        </p:txBody>
      </p:sp>
    </p:spTree>
  </p:cSld>
  <p:clrMapOvr>
    <a:masterClrMapping/>
  </p:clrMapOvr>
  <p:transition spd="med" advClick="0" advTm="0">
    <p:pull/>
  </p:transition>
  <p:timing>
    <p:tnLst>
      <p:par>
        <p:cTn id="1" dur="indefinite" restart="never" nodeType="tmRoot"/>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3905" y="889635"/>
            <a:ext cx="7616190" cy="2676525"/>
          </a:xfrm>
          <a:prstGeom prst="rect">
            <a:avLst/>
          </a:prstGeom>
          <a:noFill/>
        </p:spPr>
        <p:txBody>
          <a:bodyPr wrap="square" rtlCol="0">
            <a:spAutoFit/>
          </a:bodyPr>
          <a:p>
            <a:pPr fontAlgn="auto">
              <a:lnSpc>
                <a:spcPct val="150000"/>
              </a:lnSpc>
            </a:pPr>
            <a:r>
              <a:rPr lang="zh-CN" altLang="en-US" sz="1400" b="1"/>
              <a:t>（五）推动体育产业高质量发展。</a:t>
            </a:r>
            <a:r>
              <a:rPr lang="zh-CN" altLang="en-US" sz="1400"/>
              <a:t>加强体育彩票品牌宣传，加大销售渠道拓展力度，推动体育彩票事业高质量发展；充分利用“二青会”红利，依托“二青会”足球场，积极引进各级足球比赛及活动，发展特色体育产业；以省市为主导，结合沙庄航空运动学校资源优势，与山西航空集团合作组建机场运营公司的基础上，扶持发展我区通用航空体育产业。</a:t>
            </a:r>
            <a:endParaRPr lang="zh-CN" altLang="en-US" sz="1400"/>
          </a:p>
          <a:p>
            <a:pPr fontAlgn="auto">
              <a:lnSpc>
                <a:spcPct val="150000"/>
              </a:lnSpc>
            </a:pPr>
            <a:r>
              <a:rPr lang="zh-CN" altLang="en-US" sz="1400" b="1"/>
              <a:t>（六）促进体育与相关行业融合发展。</a:t>
            </a:r>
            <a:r>
              <a:rPr lang="zh-CN" altLang="en-US" sz="1400"/>
              <a:t>按照“体育+”模式，积极拓展体育新业态。推进全民健身与教育融合，着力提升阳光体育活动质量，形成富有区域特点的校园体育文化品牌；推进全民健身与科技融合，建立全民健身互联网公共服务平台（网站、公众号、APP）；推进体医融合，依托本地医疗服务资源，鼓励运动康复项目落地；开发体育消费，带动旅游业发展等。</a:t>
            </a:r>
            <a:endParaRPr lang="zh-CN" altLang="en-US" sz="1400"/>
          </a:p>
        </p:txBody>
      </p:sp>
    </p:spTree>
  </p:cSld>
  <p:clrMapOvr>
    <a:masterClrMapping/>
  </p:clrMapOvr>
  <p:transition spd="med" advClick="0" advTm="0">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1372"/>
            <a:ext cx="9144000" cy="5140757"/>
          </a:xfrm>
          <a:prstGeom prst="rect">
            <a:avLst/>
          </a:prstGeom>
        </p:spPr>
      </p:pic>
      <p:sp>
        <p:nvSpPr>
          <p:cNvPr id="8" name="文本框 7"/>
          <p:cNvSpPr txBox="1"/>
          <p:nvPr/>
        </p:nvSpPr>
        <p:spPr>
          <a:xfrm>
            <a:off x="3779912" y="1770951"/>
            <a:ext cx="1826141" cy="58477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black"/>
                </a:solidFill>
                <a:effectLst/>
                <a:uLnTx/>
                <a:uFillTx/>
                <a:cs typeface="+mn-ea"/>
                <a:sym typeface="+mn-lt"/>
              </a:rPr>
              <a:t>主要措施</a:t>
            </a:r>
            <a:endParaRPr kumimoji="0" lang="en-US" altLang="zh-CN" sz="1200" b="1" i="0" u="none" strike="noStrike" kern="1200" cap="none" spc="0" normalizeH="0" baseline="0" noProof="0" dirty="0">
              <a:ln>
                <a:noFill/>
              </a:ln>
              <a:solidFill>
                <a:prstClr val="black"/>
              </a:solidFill>
              <a:effectLst/>
              <a:uLnTx/>
              <a:uFillTx/>
              <a:cs typeface="+mn-ea"/>
              <a:sym typeface="+mn-lt"/>
            </a:endParaRPr>
          </a:p>
        </p:txBody>
      </p:sp>
      <p:grpSp>
        <p:nvGrpSpPr>
          <p:cNvPr id="13" name="组合 12"/>
          <p:cNvGrpSpPr/>
          <p:nvPr/>
        </p:nvGrpSpPr>
        <p:grpSpPr>
          <a:xfrm>
            <a:off x="1979712" y="1245977"/>
            <a:ext cx="1613805" cy="1613805"/>
            <a:chOff x="5548995" y="1954657"/>
            <a:chExt cx="1613805" cy="1613805"/>
          </a:xfrm>
        </p:grpSpPr>
        <p:sp>
          <p:nvSpPr>
            <p:cNvPr id="15" name="任意多边形 14"/>
            <p:cNvSpPr/>
            <p:nvPr/>
          </p:nvSpPr>
          <p:spPr>
            <a:xfrm>
              <a:off x="5548995"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734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cs typeface="+mn-ea"/>
                  <a:sym typeface="+mn-lt"/>
                </a:rPr>
                <a:t> </a:t>
              </a:r>
              <a:endParaRPr kumimoji="0" lang="pl-PL" sz="1100" b="0" i="0" u="none" strike="noStrike" kern="1200" cap="none" spc="0" normalizeH="0" baseline="0" noProof="0" dirty="0">
                <a:ln>
                  <a:noFill/>
                </a:ln>
                <a:solidFill>
                  <a:prstClr val="white"/>
                </a:solidFill>
                <a:effectLst/>
                <a:uLnTx/>
                <a:uFillTx/>
                <a:cs typeface="+mn-ea"/>
                <a:sym typeface="+mn-lt"/>
              </a:endParaRPr>
            </a:p>
          </p:txBody>
        </p:sp>
        <p:sp>
          <p:nvSpPr>
            <p:cNvPr id="18" name="文本框 17"/>
            <p:cNvSpPr txBox="1"/>
            <p:nvPr/>
          </p:nvSpPr>
          <p:spPr>
            <a:xfrm>
              <a:off x="6053051" y="2541186"/>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cs typeface="+mn-ea"/>
                  <a:sym typeface="+mn-lt"/>
                </a:rPr>
                <a:t>04</a:t>
              </a: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sp>
          <p:nvSpPr>
            <p:cNvPr id="19" name="矩形 18"/>
            <p:cNvSpPr/>
            <p:nvPr/>
          </p:nvSpPr>
          <p:spPr>
            <a:xfrm>
              <a:off x="6021725"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流程图: 库存数据 44"/>
          <p:cNvSpPr/>
          <p:nvPr/>
        </p:nvSpPr>
        <p:spPr>
          <a:xfrm>
            <a:off x="2145432" y="1563638"/>
            <a:ext cx="914400" cy="72008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475829">
            <a:off x="546853" y="335690"/>
            <a:ext cx="372377" cy="372377"/>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33464"/>
          <a:stretch>
            <a:fillRect/>
          </a:stretch>
        </p:blipFill>
        <p:spPr>
          <a:xfrm>
            <a:off x="7793474" y="3505116"/>
            <a:ext cx="2158146" cy="1813168"/>
          </a:xfrm>
          <a:prstGeom prst="rect">
            <a:avLst/>
          </a:prstGeom>
        </p:spPr>
      </p:pic>
      <p:sp>
        <p:nvSpPr>
          <p:cNvPr id="7" name="任意多边形 125974"/>
          <p:cNvSpPr/>
          <p:nvPr/>
        </p:nvSpPr>
        <p:spPr>
          <a:xfrm>
            <a:off x="3289209" y="1455737"/>
            <a:ext cx="1695647" cy="361009"/>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w="12700" cap="flat" cmpd="sng" algn="ctr">
            <a:solidFill>
              <a:srgbClr val="ADBACA"/>
            </a:soli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cs typeface="+mn-ea"/>
              <a:sym typeface="+mn-lt"/>
            </a:endParaRPr>
          </a:p>
        </p:txBody>
      </p:sp>
      <p:sp>
        <p:nvSpPr>
          <p:cNvPr id="8" name="任意多边形 125975"/>
          <p:cNvSpPr/>
          <p:nvPr/>
        </p:nvSpPr>
        <p:spPr>
          <a:xfrm>
            <a:off x="4044045" y="2451245"/>
            <a:ext cx="929872"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w="12700" cap="flat" cmpd="sng" algn="ctr">
            <a:solidFill>
              <a:srgbClr val="ADBACA"/>
            </a:soli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cs typeface="+mn-ea"/>
              <a:sym typeface="+mn-lt"/>
            </a:endParaRPr>
          </a:p>
        </p:txBody>
      </p:sp>
      <p:sp>
        <p:nvSpPr>
          <p:cNvPr id="9" name="任意多边形 125976"/>
          <p:cNvSpPr/>
          <p:nvPr/>
        </p:nvSpPr>
        <p:spPr>
          <a:xfrm>
            <a:off x="3912770" y="3073122"/>
            <a:ext cx="1072086" cy="428331"/>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1" fmla="*/ 0 w 1210962"/>
              <a:gd name="connsiteY0-2" fmla="*/ 481913 h 481913"/>
              <a:gd name="connsiteX1-3" fmla="*/ 729049 w 1210962"/>
              <a:gd name="connsiteY1-4" fmla="*/ 481913 h 481913"/>
              <a:gd name="connsiteX2-5" fmla="*/ 469969 w 1210962"/>
              <a:gd name="connsiteY2-6" fmla="*/ 7620 h 481913"/>
              <a:gd name="connsiteX3-7" fmla="*/ 1210962 w 1210962"/>
              <a:gd name="connsiteY3-8" fmla="*/ 0 h 481913"/>
              <a:gd name="connsiteX0-9" fmla="*/ 0 w 1210962"/>
              <a:gd name="connsiteY0-10" fmla="*/ 481913 h 489533"/>
              <a:gd name="connsiteX1-11" fmla="*/ 477589 w 1210962"/>
              <a:gd name="connsiteY1-12" fmla="*/ 489533 h 489533"/>
              <a:gd name="connsiteX2-13" fmla="*/ 469969 w 1210962"/>
              <a:gd name="connsiteY2-14" fmla="*/ 7620 h 489533"/>
              <a:gd name="connsiteX3-15" fmla="*/ 1210962 w 1210962"/>
              <a:gd name="connsiteY3-16" fmla="*/ 0 h 489533"/>
              <a:gd name="connsiteX0-17" fmla="*/ 0 w 1210962"/>
              <a:gd name="connsiteY0-18" fmla="*/ 481913 h 481913"/>
              <a:gd name="connsiteX1-19" fmla="*/ 468064 w 1210962"/>
              <a:gd name="connsiteY1-20" fmla="*/ 475245 h 481913"/>
              <a:gd name="connsiteX2-21" fmla="*/ 469969 w 1210962"/>
              <a:gd name="connsiteY2-22" fmla="*/ 7620 h 481913"/>
              <a:gd name="connsiteX3-23" fmla="*/ 1210962 w 1210962"/>
              <a:gd name="connsiteY3-24" fmla="*/ 0 h 481913"/>
              <a:gd name="connsiteX0-25" fmla="*/ 0 w 1210962"/>
              <a:gd name="connsiteY0-26" fmla="*/ 486199 h 486199"/>
              <a:gd name="connsiteX1-27" fmla="*/ 468064 w 1210962"/>
              <a:gd name="connsiteY1-28" fmla="*/ 479531 h 486199"/>
              <a:gd name="connsiteX2-29" fmla="*/ 469969 w 1210962"/>
              <a:gd name="connsiteY2-30" fmla="*/ 0 h 486199"/>
              <a:gd name="connsiteX3-31" fmla="*/ 1210962 w 1210962"/>
              <a:gd name="connsiteY3-32" fmla="*/ 4286 h 486199"/>
              <a:gd name="connsiteX0-33" fmla="*/ 0 w 1210962"/>
              <a:gd name="connsiteY0-34" fmla="*/ 481913 h 481913"/>
              <a:gd name="connsiteX1-35" fmla="*/ 468064 w 1210962"/>
              <a:gd name="connsiteY1-36" fmla="*/ 475245 h 481913"/>
              <a:gd name="connsiteX2-37" fmla="*/ 467587 w 1210962"/>
              <a:gd name="connsiteY2-38" fmla="*/ 2858 h 481913"/>
              <a:gd name="connsiteX3-39" fmla="*/ 1210962 w 1210962"/>
              <a:gd name="connsiteY3-40" fmla="*/ 0 h 481913"/>
              <a:gd name="connsiteX0-41" fmla="*/ 0 w 1210962"/>
              <a:gd name="connsiteY0-42" fmla="*/ 483817 h 483817"/>
              <a:gd name="connsiteX1-43" fmla="*/ 468064 w 1210962"/>
              <a:gd name="connsiteY1-44" fmla="*/ 477149 h 483817"/>
              <a:gd name="connsiteX2-45" fmla="*/ 474730 w 1210962"/>
              <a:gd name="connsiteY2-46" fmla="*/ 0 h 483817"/>
              <a:gd name="connsiteX3-47" fmla="*/ 1210962 w 1210962"/>
              <a:gd name="connsiteY3-48" fmla="*/ 1904 h 483817"/>
              <a:gd name="connsiteX0-49" fmla="*/ 0 w 1210962"/>
              <a:gd name="connsiteY0-50" fmla="*/ 481913 h 481913"/>
              <a:gd name="connsiteX1-51" fmla="*/ 468064 w 1210962"/>
              <a:gd name="connsiteY1-52" fmla="*/ 475245 h 481913"/>
              <a:gd name="connsiteX2-53" fmla="*/ 472349 w 1210962"/>
              <a:gd name="connsiteY2-54" fmla="*/ 5240 h 481913"/>
              <a:gd name="connsiteX3-55" fmla="*/ 1210962 w 1210962"/>
              <a:gd name="connsiteY3-56" fmla="*/ 0 h 481913"/>
              <a:gd name="connsiteX0-57" fmla="*/ 0 w 1210962"/>
              <a:gd name="connsiteY0-58" fmla="*/ 486198 h 486198"/>
              <a:gd name="connsiteX1-59" fmla="*/ 468064 w 1210962"/>
              <a:gd name="connsiteY1-60" fmla="*/ 479530 h 486198"/>
              <a:gd name="connsiteX2-61" fmla="*/ 467587 w 1210962"/>
              <a:gd name="connsiteY2-62" fmla="*/ 0 h 486198"/>
              <a:gd name="connsiteX3-63" fmla="*/ 1210962 w 1210962"/>
              <a:gd name="connsiteY3-64" fmla="*/ 4285 h 486198"/>
              <a:gd name="connsiteX0-65" fmla="*/ 0 w 1210962"/>
              <a:gd name="connsiteY0-66" fmla="*/ 481913 h 481913"/>
              <a:gd name="connsiteX1-67" fmla="*/ 468064 w 1210962"/>
              <a:gd name="connsiteY1-68" fmla="*/ 475245 h 481913"/>
              <a:gd name="connsiteX2-69" fmla="*/ 467587 w 1210962"/>
              <a:gd name="connsiteY2-70" fmla="*/ 2859 h 481913"/>
              <a:gd name="connsiteX3-71" fmla="*/ 1210962 w 1210962"/>
              <a:gd name="connsiteY3-72" fmla="*/ 0 h 481913"/>
              <a:gd name="connsiteX0-73" fmla="*/ 0 w 1210962"/>
              <a:gd name="connsiteY0-74" fmla="*/ 481913 h 481913"/>
              <a:gd name="connsiteX1-75" fmla="*/ 465683 w 1210962"/>
              <a:gd name="connsiteY1-76" fmla="*/ 480007 h 481913"/>
              <a:gd name="connsiteX2-77" fmla="*/ 467587 w 1210962"/>
              <a:gd name="connsiteY2-78" fmla="*/ 2859 h 481913"/>
              <a:gd name="connsiteX3-79" fmla="*/ 1210962 w 1210962"/>
              <a:gd name="connsiteY3-80" fmla="*/ 0 h 481913"/>
              <a:gd name="connsiteX0-81" fmla="*/ 0 w 1210962"/>
              <a:gd name="connsiteY0-82" fmla="*/ 488579 h 488579"/>
              <a:gd name="connsiteX1-83" fmla="*/ 465683 w 1210962"/>
              <a:gd name="connsiteY1-84" fmla="*/ 486673 h 488579"/>
              <a:gd name="connsiteX2-85" fmla="*/ 469968 w 1210962"/>
              <a:gd name="connsiteY2-86" fmla="*/ 0 h 488579"/>
              <a:gd name="connsiteX3-87" fmla="*/ 1210962 w 1210962"/>
              <a:gd name="connsiteY3-88" fmla="*/ 6666 h 488579"/>
              <a:gd name="connsiteX0-89" fmla="*/ 0 w 1210962"/>
              <a:gd name="connsiteY0-90" fmla="*/ 483816 h 483816"/>
              <a:gd name="connsiteX1-91" fmla="*/ 465683 w 1210962"/>
              <a:gd name="connsiteY1-92" fmla="*/ 481910 h 483816"/>
              <a:gd name="connsiteX2-93" fmla="*/ 469968 w 1210962"/>
              <a:gd name="connsiteY2-94" fmla="*/ 0 h 483816"/>
              <a:gd name="connsiteX3-95" fmla="*/ 1210962 w 1210962"/>
              <a:gd name="connsiteY3-96" fmla="*/ 1903 h 483816"/>
              <a:gd name="connsiteX0-97" fmla="*/ 0 w 1210962"/>
              <a:gd name="connsiteY0-98" fmla="*/ 490960 h 490960"/>
              <a:gd name="connsiteX1-99" fmla="*/ 465683 w 1210962"/>
              <a:gd name="connsiteY1-100" fmla="*/ 489054 h 490960"/>
              <a:gd name="connsiteX2-101" fmla="*/ 469968 w 1210962"/>
              <a:gd name="connsiteY2-102" fmla="*/ 0 h 490960"/>
              <a:gd name="connsiteX3-103" fmla="*/ 1210962 w 1210962"/>
              <a:gd name="connsiteY3-104" fmla="*/ 9047 h 490960"/>
              <a:gd name="connsiteX0-105" fmla="*/ 0 w 1210962"/>
              <a:gd name="connsiteY0-106" fmla="*/ 483816 h 483816"/>
              <a:gd name="connsiteX1-107" fmla="*/ 465683 w 1210962"/>
              <a:gd name="connsiteY1-108" fmla="*/ 481910 h 483816"/>
              <a:gd name="connsiteX2-109" fmla="*/ 467587 w 1210962"/>
              <a:gd name="connsiteY2-110" fmla="*/ 0 h 483816"/>
              <a:gd name="connsiteX3-111" fmla="*/ 1210962 w 1210962"/>
              <a:gd name="connsiteY3-112" fmla="*/ 1903 h 483816"/>
              <a:gd name="connsiteX0-113" fmla="*/ 0 w 1210962"/>
              <a:gd name="connsiteY0-114" fmla="*/ 481913 h 481913"/>
              <a:gd name="connsiteX1-115" fmla="*/ 465683 w 1210962"/>
              <a:gd name="connsiteY1-116" fmla="*/ 480007 h 481913"/>
              <a:gd name="connsiteX2-117" fmla="*/ 465206 w 1210962"/>
              <a:gd name="connsiteY2-118" fmla="*/ 2859 h 481913"/>
              <a:gd name="connsiteX3-119" fmla="*/ 1210962 w 1210962"/>
              <a:gd name="connsiteY3-120" fmla="*/ 0 h 481913"/>
              <a:gd name="connsiteX0-121" fmla="*/ 0 w 1210962"/>
              <a:gd name="connsiteY0-122" fmla="*/ 483816 h 483816"/>
              <a:gd name="connsiteX1-123" fmla="*/ 465683 w 1210962"/>
              <a:gd name="connsiteY1-124" fmla="*/ 481910 h 483816"/>
              <a:gd name="connsiteX2-125" fmla="*/ 465206 w 1210962"/>
              <a:gd name="connsiteY2-126" fmla="*/ 0 h 483816"/>
              <a:gd name="connsiteX3-127" fmla="*/ 1210962 w 1210962"/>
              <a:gd name="connsiteY3-128" fmla="*/ 1903 h 483816"/>
            </a:gdLst>
            <a:ahLst/>
            <a:cxnLst>
              <a:cxn ang="0">
                <a:pos x="connsiteX0-1" y="connsiteY0-2"/>
              </a:cxn>
              <a:cxn ang="0">
                <a:pos x="connsiteX1-3" y="connsiteY1-4"/>
              </a:cxn>
              <a:cxn ang="0">
                <a:pos x="connsiteX2-5" y="connsiteY2-6"/>
              </a:cxn>
              <a:cxn ang="0">
                <a:pos x="connsiteX3-7" y="connsiteY3-8"/>
              </a:cxn>
            </a:cxnLst>
            <a:rect l="l" t="t" r="r" b="b"/>
            <a:pathLst>
              <a:path w="1210962" h="483816">
                <a:moveTo>
                  <a:pt x="0" y="483816"/>
                </a:moveTo>
                <a:lnTo>
                  <a:pt x="465683" y="481910"/>
                </a:lnTo>
                <a:cubicBezTo>
                  <a:pt x="467111" y="325242"/>
                  <a:pt x="463778" y="156668"/>
                  <a:pt x="465206" y="0"/>
                </a:cubicBezTo>
                <a:lnTo>
                  <a:pt x="1210962" y="1903"/>
                </a:lnTo>
              </a:path>
            </a:pathLst>
          </a:custGeom>
          <a:noFill/>
          <a:ln w="12700" cap="flat" cmpd="sng" algn="ctr">
            <a:solidFill>
              <a:srgbClr val="ADBACA"/>
            </a:soli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cs typeface="+mn-ea"/>
              <a:sym typeface="+mn-lt"/>
            </a:endParaRPr>
          </a:p>
        </p:txBody>
      </p:sp>
      <p:sp>
        <p:nvSpPr>
          <p:cNvPr id="10" name="任意多边形 125977"/>
          <p:cNvSpPr/>
          <p:nvPr/>
        </p:nvSpPr>
        <p:spPr>
          <a:xfrm>
            <a:off x="2862563" y="3753065"/>
            <a:ext cx="2122293" cy="536043"/>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1" fmla="*/ 0 w 2397210"/>
              <a:gd name="connsiteY0-2" fmla="*/ 395416 h 605481"/>
              <a:gd name="connsiteX1-3" fmla="*/ 0 w 2397210"/>
              <a:gd name="connsiteY1-4" fmla="*/ 605481 h 605481"/>
              <a:gd name="connsiteX2-5" fmla="*/ 1653402 w 2397210"/>
              <a:gd name="connsiteY2-6" fmla="*/ 605481 h 605481"/>
              <a:gd name="connsiteX3-7" fmla="*/ 1742302 w 2397210"/>
              <a:gd name="connsiteY3-8" fmla="*/ 0 h 605481"/>
              <a:gd name="connsiteX4-9" fmla="*/ 2397210 w 2397210"/>
              <a:gd name="connsiteY4-10" fmla="*/ 0 h 605481"/>
              <a:gd name="connsiteX0-11" fmla="*/ 0 w 2397210"/>
              <a:gd name="connsiteY0-12" fmla="*/ 395416 h 605481"/>
              <a:gd name="connsiteX1-13" fmla="*/ 0 w 2397210"/>
              <a:gd name="connsiteY1-14" fmla="*/ 605481 h 605481"/>
              <a:gd name="connsiteX2-15" fmla="*/ 1653402 w 2397210"/>
              <a:gd name="connsiteY2-16" fmla="*/ 605481 h 605481"/>
              <a:gd name="connsiteX3-17" fmla="*/ 1647052 w 2397210"/>
              <a:gd name="connsiteY3-18" fmla="*/ 0 h 605481"/>
              <a:gd name="connsiteX4-19" fmla="*/ 2397210 w 2397210"/>
              <a:gd name="connsiteY4-20" fmla="*/ 0 h 605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w="12700" cap="flat" cmpd="sng" algn="ctr">
            <a:solidFill>
              <a:srgbClr val="ADBACA"/>
            </a:soli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cs typeface="+mn-ea"/>
              <a:sym typeface="+mn-lt"/>
            </a:endParaRPr>
          </a:p>
        </p:txBody>
      </p:sp>
      <p:sp>
        <p:nvSpPr>
          <p:cNvPr id="11" name="Freeform 9"/>
          <p:cNvSpPr/>
          <p:nvPr/>
        </p:nvSpPr>
        <p:spPr bwMode="auto">
          <a:xfrm>
            <a:off x="1839440" y="1505803"/>
            <a:ext cx="2203733" cy="2434226"/>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rgbClr val="E71F3C"/>
          </a:solidFill>
          <a:ln>
            <a:noFill/>
          </a:ln>
        </p:spPr>
        <p:txBody>
          <a:bodyPr/>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5C5C5C"/>
              </a:solidFill>
              <a:effectLst/>
              <a:uLnTx/>
              <a:uFillTx/>
              <a:cs typeface="+mn-ea"/>
              <a:sym typeface="+mn-lt"/>
            </a:endParaRPr>
          </a:p>
        </p:txBody>
      </p:sp>
      <p:sp>
        <p:nvSpPr>
          <p:cNvPr id="12" name="Freeform 10"/>
          <p:cNvSpPr/>
          <p:nvPr/>
        </p:nvSpPr>
        <p:spPr bwMode="auto">
          <a:xfrm>
            <a:off x="1829602" y="1864191"/>
            <a:ext cx="2258546" cy="2103947"/>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rgbClr val="FCC725"/>
          </a:solidFill>
          <a:ln>
            <a:noFill/>
          </a:ln>
        </p:spPr>
        <p:txBody>
          <a:bodyPr/>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5C5C5C"/>
              </a:solidFill>
              <a:effectLst/>
              <a:uLnTx/>
              <a:uFillTx/>
              <a:cs typeface="+mn-ea"/>
              <a:sym typeface="+mn-lt"/>
            </a:endParaRPr>
          </a:p>
        </p:txBody>
      </p:sp>
      <p:sp>
        <p:nvSpPr>
          <p:cNvPr id="13" name="Freeform 11"/>
          <p:cNvSpPr/>
          <p:nvPr/>
        </p:nvSpPr>
        <p:spPr bwMode="auto">
          <a:xfrm>
            <a:off x="1814142" y="2205713"/>
            <a:ext cx="2342873" cy="1805993"/>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rgbClr val="1C8EE4"/>
          </a:solidFill>
          <a:ln>
            <a:noFill/>
          </a:ln>
        </p:spPr>
        <p:txBody>
          <a:bodyPr/>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5C5C5C"/>
              </a:solidFill>
              <a:effectLst/>
              <a:uLnTx/>
              <a:uFillTx/>
              <a:cs typeface="+mn-ea"/>
              <a:sym typeface="+mn-lt"/>
            </a:endParaRPr>
          </a:p>
        </p:txBody>
      </p:sp>
      <p:sp>
        <p:nvSpPr>
          <p:cNvPr id="14" name="Freeform 12"/>
          <p:cNvSpPr/>
          <p:nvPr/>
        </p:nvSpPr>
        <p:spPr bwMode="auto">
          <a:xfrm>
            <a:off x="1781816" y="2205713"/>
            <a:ext cx="1745559" cy="1894536"/>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rgbClr val="73446C"/>
          </a:solidFill>
          <a:ln>
            <a:noFill/>
          </a:ln>
        </p:spPr>
        <p:txBody>
          <a:bodyPr/>
          <a:lstStyle/>
          <a:p>
            <a:pPr marL="0" marR="0" lvl="0" indent="0" algn="l" defTabSz="51435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5C5C5C"/>
              </a:solidFill>
              <a:effectLst/>
              <a:uLnTx/>
              <a:uFillTx/>
              <a:cs typeface="+mn-ea"/>
              <a:sym typeface="+mn-lt"/>
            </a:endParaRPr>
          </a:p>
        </p:txBody>
      </p:sp>
      <p:sp>
        <p:nvSpPr>
          <p:cNvPr id="46" name="任意多边形 125975"/>
          <p:cNvSpPr/>
          <p:nvPr/>
        </p:nvSpPr>
        <p:spPr>
          <a:xfrm>
            <a:off x="2699792" y="1059581"/>
            <a:ext cx="2304256" cy="45719"/>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w="12700" cap="flat" cmpd="sng" algn="ctr">
            <a:solidFill>
              <a:srgbClr val="ADBACA"/>
            </a:soli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cs typeface="+mn-ea"/>
              <a:sym typeface="+mn-lt"/>
            </a:endParaRPr>
          </a:p>
        </p:txBody>
      </p:sp>
      <p:sp>
        <p:nvSpPr>
          <p:cNvPr id="47" name="任意多边形 125975"/>
          <p:cNvSpPr/>
          <p:nvPr/>
        </p:nvSpPr>
        <p:spPr>
          <a:xfrm rot="16200000">
            <a:off x="2473739" y="1285634"/>
            <a:ext cx="497824" cy="45719"/>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w="12700" cap="flat" cmpd="sng" algn="ctr">
            <a:solidFill>
              <a:srgbClr val="ADBACA"/>
            </a:solidFill>
            <a:prstDash val="solid"/>
            <a:miter lim="800000"/>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srgbClr val="FFFFFF"/>
              </a:solidFill>
              <a:effectLst/>
              <a:uLnTx/>
              <a:uFillTx/>
              <a:cs typeface="+mn-ea"/>
              <a:sym typeface="+mn-lt"/>
            </a:endParaRPr>
          </a:p>
        </p:txBody>
      </p:sp>
      <p:grpSp>
        <p:nvGrpSpPr>
          <p:cNvPr id="2" name="组合 1"/>
          <p:cNvGrpSpPr/>
          <p:nvPr/>
        </p:nvGrpSpPr>
        <p:grpSpPr>
          <a:xfrm>
            <a:off x="5292090" y="915670"/>
            <a:ext cx="2256155" cy="3024505"/>
            <a:chOff x="8334" y="1442"/>
            <a:chExt cx="3553" cy="4763"/>
          </a:xfrm>
        </p:grpSpPr>
        <p:sp>
          <p:nvSpPr>
            <p:cNvPr id="30" name="TextBox 13"/>
            <p:cNvSpPr txBox="1"/>
            <p:nvPr/>
          </p:nvSpPr>
          <p:spPr>
            <a:xfrm>
              <a:off x="9581" y="1555"/>
              <a:ext cx="2307" cy="436"/>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smtClean="0">
                  <a:ln>
                    <a:noFill/>
                  </a:ln>
                  <a:solidFill>
                    <a:srgbClr val="445469"/>
                  </a:solidFill>
                  <a:effectLst/>
                  <a:uLnTx/>
                  <a:uFillTx/>
                  <a:cs typeface="+mn-ea"/>
                  <a:sym typeface="+mn-lt"/>
                </a:rPr>
                <a:t>加强顶层设计</a:t>
              </a:r>
              <a:endParaRPr kumimoji="0" lang="en-US" b="1" i="0" u="none" strike="noStrike" kern="1200" cap="none" spc="0" normalizeH="0" baseline="0" noProof="0" dirty="0">
                <a:ln>
                  <a:noFill/>
                </a:ln>
                <a:solidFill>
                  <a:srgbClr val="445469"/>
                </a:solidFill>
                <a:effectLst/>
                <a:uLnTx/>
                <a:uFillTx/>
                <a:cs typeface="+mn-ea"/>
                <a:sym typeface="+mn-lt"/>
              </a:endParaRPr>
            </a:p>
          </p:txBody>
        </p:sp>
        <p:sp>
          <p:nvSpPr>
            <p:cNvPr id="38" name="TextBox 13"/>
            <p:cNvSpPr txBox="1"/>
            <p:nvPr/>
          </p:nvSpPr>
          <p:spPr>
            <a:xfrm>
              <a:off x="8396" y="2527"/>
              <a:ext cx="906" cy="582"/>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en-US" altLang="zh-CN" sz="2400" b="1" i="0" u="none" strike="noStrike" kern="1200" cap="none" spc="0" normalizeH="0" baseline="0" noProof="0" dirty="0" smtClean="0">
                  <a:ln>
                    <a:noFill/>
                  </a:ln>
                  <a:solidFill>
                    <a:srgbClr val="445469"/>
                  </a:solidFill>
                  <a:effectLst/>
                  <a:uLnTx/>
                  <a:uFillTx/>
                  <a:cs typeface="+mn-ea"/>
                  <a:sym typeface="+mn-lt"/>
                </a:rPr>
                <a:t>02</a:t>
              </a:r>
              <a:endParaRPr kumimoji="0" lang="en-US" sz="2400" b="1" i="0" u="none" strike="noStrike" kern="1200" cap="none" spc="0" normalizeH="0" baseline="0" noProof="0" dirty="0">
                <a:ln>
                  <a:noFill/>
                </a:ln>
                <a:solidFill>
                  <a:srgbClr val="445469"/>
                </a:solidFill>
                <a:effectLst/>
                <a:uLnTx/>
                <a:uFillTx/>
                <a:cs typeface="+mn-ea"/>
                <a:sym typeface="+mn-lt"/>
              </a:endParaRPr>
            </a:p>
          </p:txBody>
        </p:sp>
        <p:sp>
          <p:nvSpPr>
            <p:cNvPr id="39" name="TextBox 13"/>
            <p:cNvSpPr txBox="1"/>
            <p:nvPr/>
          </p:nvSpPr>
          <p:spPr>
            <a:xfrm>
              <a:off x="8396" y="3582"/>
              <a:ext cx="906" cy="582"/>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en-US" altLang="zh-CN" sz="2400" b="1" i="0" u="none" strike="noStrike" kern="1200" cap="none" spc="0" normalizeH="0" baseline="0" noProof="0" dirty="0" smtClean="0">
                  <a:ln>
                    <a:noFill/>
                  </a:ln>
                  <a:solidFill>
                    <a:srgbClr val="445469"/>
                  </a:solidFill>
                  <a:effectLst/>
                  <a:uLnTx/>
                  <a:uFillTx/>
                  <a:cs typeface="+mn-ea"/>
                  <a:sym typeface="+mn-lt"/>
                </a:rPr>
                <a:t>03</a:t>
              </a:r>
              <a:endParaRPr kumimoji="0" lang="en-US" sz="2400" b="1" i="0" u="none" strike="noStrike" kern="1200" cap="none" spc="0" normalizeH="0" baseline="0" noProof="0" dirty="0">
                <a:ln>
                  <a:noFill/>
                </a:ln>
                <a:solidFill>
                  <a:srgbClr val="445469"/>
                </a:solidFill>
                <a:effectLst/>
                <a:uLnTx/>
                <a:uFillTx/>
                <a:cs typeface="+mn-ea"/>
                <a:sym typeface="+mn-lt"/>
              </a:endParaRPr>
            </a:p>
          </p:txBody>
        </p:sp>
        <p:sp>
          <p:nvSpPr>
            <p:cNvPr id="40" name="TextBox 13"/>
            <p:cNvSpPr txBox="1"/>
            <p:nvPr/>
          </p:nvSpPr>
          <p:spPr>
            <a:xfrm>
              <a:off x="8396" y="4602"/>
              <a:ext cx="906" cy="582"/>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en-US" altLang="zh-CN" sz="2400" b="1" i="0" u="none" strike="noStrike" kern="1200" cap="none" spc="0" normalizeH="0" baseline="0" noProof="0" dirty="0" smtClean="0">
                  <a:ln>
                    <a:noFill/>
                  </a:ln>
                  <a:solidFill>
                    <a:srgbClr val="445469"/>
                  </a:solidFill>
                  <a:effectLst/>
                  <a:uLnTx/>
                  <a:uFillTx/>
                  <a:cs typeface="+mn-ea"/>
                  <a:sym typeface="+mn-lt"/>
                </a:rPr>
                <a:t>04</a:t>
              </a:r>
              <a:endParaRPr kumimoji="0" lang="en-US" sz="2400" b="1" i="0" u="none" strike="noStrike" kern="1200" cap="none" spc="0" normalizeH="0" baseline="0" noProof="0" dirty="0">
                <a:ln>
                  <a:noFill/>
                </a:ln>
                <a:solidFill>
                  <a:srgbClr val="445469"/>
                </a:solidFill>
                <a:effectLst/>
                <a:uLnTx/>
                <a:uFillTx/>
                <a:cs typeface="+mn-ea"/>
                <a:sym typeface="+mn-lt"/>
              </a:endParaRPr>
            </a:p>
          </p:txBody>
        </p:sp>
        <p:sp>
          <p:nvSpPr>
            <p:cNvPr id="41" name="TextBox 13"/>
            <p:cNvSpPr txBox="1"/>
            <p:nvPr/>
          </p:nvSpPr>
          <p:spPr>
            <a:xfrm>
              <a:off x="8396" y="5623"/>
              <a:ext cx="906" cy="582"/>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en-US" altLang="zh-CN" sz="2400" b="1" i="0" u="none" strike="noStrike" kern="1200" cap="none" spc="0" normalizeH="0" baseline="0" noProof="0" dirty="0" smtClean="0">
                  <a:ln>
                    <a:noFill/>
                  </a:ln>
                  <a:solidFill>
                    <a:srgbClr val="445469"/>
                  </a:solidFill>
                  <a:effectLst/>
                  <a:uLnTx/>
                  <a:uFillTx/>
                  <a:cs typeface="+mn-ea"/>
                  <a:sym typeface="+mn-lt"/>
                </a:rPr>
                <a:t>05</a:t>
              </a:r>
              <a:endParaRPr kumimoji="0" lang="en-US" sz="2400" b="1" i="0" u="none" strike="noStrike" kern="1200" cap="none" spc="0" normalizeH="0" baseline="0" noProof="0" dirty="0">
                <a:ln>
                  <a:noFill/>
                </a:ln>
                <a:solidFill>
                  <a:srgbClr val="445469"/>
                </a:solidFill>
                <a:effectLst/>
                <a:uLnTx/>
                <a:uFillTx/>
                <a:cs typeface="+mn-ea"/>
                <a:sym typeface="+mn-lt"/>
              </a:endParaRPr>
            </a:p>
          </p:txBody>
        </p:sp>
        <p:sp>
          <p:nvSpPr>
            <p:cNvPr id="42" name="TextBox 13"/>
            <p:cNvSpPr txBox="1"/>
            <p:nvPr/>
          </p:nvSpPr>
          <p:spPr>
            <a:xfrm>
              <a:off x="9581" y="2576"/>
              <a:ext cx="2307" cy="436"/>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smtClean="0">
                  <a:ln>
                    <a:noFill/>
                  </a:ln>
                  <a:solidFill>
                    <a:srgbClr val="445469"/>
                  </a:solidFill>
                  <a:effectLst/>
                  <a:uLnTx/>
                  <a:uFillTx/>
                  <a:cs typeface="+mn-ea"/>
                  <a:sym typeface="+mn-lt"/>
                </a:rPr>
                <a:t>创新推进机制</a:t>
              </a:r>
              <a:endParaRPr kumimoji="0" lang="en-US" b="1" i="0" u="none" strike="noStrike" kern="1200" cap="none" spc="0" normalizeH="0" baseline="0" noProof="0" dirty="0">
                <a:ln>
                  <a:noFill/>
                </a:ln>
                <a:solidFill>
                  <a:srgbClr val="445469"/>
                </a:solidFill>
                <a:effectLst/>
                <a:uLnTx/>
                <a:uFillTx/>
                <a:cs typeface="+mn-ea"/>
                <a:sym typeface="+mn-lt"/>
              </a:endParaRPr>
            </a:p>
          </p:txBody>
        </p:sp>
        <p:sp>
          <p:nvSpPr>
            <p:cNvPr id="43" name="TextBox 13"/>
            <p:cNvSpPr txBox="1"/>
            <p:nvPr/>
          </p:nvSpPr>
          <p:spPr>
            <a:xfrm>
              <a:off x="9581" y="3596"/>
              <a:ext cx="2307" cy="436"/>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smtClean="0">
                  <a:ln>
                    <a:noFill/>
                  </a:ln>
                  <a:solidFill>
                    <a:srgbClr val="445469"/>
                  </a:solidFill>
                  <a:effectLst/>
                  <a:uLnTx/>
                  <a:uFillTx/>
                  <a:cs typeface="+mn-ea"/>
                  <a:sym typeface="+mn-lt"/>
                </a:rPr>
                <a:t>拓宽投入渠道</a:t>
              </a:r>
              <a:endParaRPr kumimoji="0" lang="en-US" b="1" i="0" u="none" strike="noStrike" kern="1200" cap="none" spc="0" normalizeH="0" baseline="0" noProof="0" dirty="0">
                <a:ln>
                  <a:noFill/>
                </a:ln>
                <a:solidFill>
                  <a:srgbClr val="445469"/>
                </a:solidFill>
                <a:effectLst/>
                <a:uLnTx/>
                <a:uFillTx/>
                <a:cs typeface="+mn-ea"/>
                <a:sym typeface="+mn-lt"/>
              </a:endParaRPr>
            </a:p>
          </p:txBody>
        </p:sp>
        <p:sp>
          <p:nvSpPr>
            <p:cNvPr id="44" name="TextBox 13"/>
            <p:cNvSpPr txBox="1"/>
            <p:nvPr/>
          </p:nvSpPr>
          <p:spPr>
            <a:xfrm>
              <a:off x="9581" y="4617"/>
              <a:ext cx="2307" cy="436"/>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smtClean="0">
                  <a:ln>
                    <a:noFill/>
                  </a:ln>
                  <a:solidFill>
                    <a:srgbClr val="445469"/>
                  </a:solidFill>
                  <a:effectLst/>
                  <a:uLnTx/>
                  <a:uFillTx/>
                  <a:cs typeface="+mn-ea"/>
                  <a:sym typeface="+mn-lt"/>
                </a:rPr>
                <a:t>夯实人才支撑</a:t>
              </a:r>
              <a:endParaRPr kumimoji="0" lang="en-US" b="1" i="0" u="none" strike="noStrike" kern="1200" cap="none" spc="0" normalizeH="0" baseline="0" noProof="0" dirty="0">
                <a:ln>
                  <a:noFill/>
                </a:ln>
                <a:solidFill>
                  <a:srgbClr val="445469"/>
                </a:solidFill>
                <a:effectLst/>
                <a:uLnTx/>
                <a:uFillTx/>
                <a:cs typeface="+mn-ea"/>
                <a:sym typeface="+mn-lt"/>
              </a:endParaRPr>
            </a:p>
          </p:txBody>
        </p:sp>
        <p:sp>
          <p:nvSpPr>
            <p:cNvPr id="48" name="TextBox 13"/>
            <p:cNvSpPr txBox="1"/>
            <p:nvPr/>
          </p:nvSpPr>
          <p:spPr>
            <a:xfrm>
              <a:off x="8334" y="1442"/>
              <a:ext cx="1021" cy="582"/>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en-US" altLang="zh-CN" sz="2400" b="1" i="0" u="none" strike="noStrike" kern="1200" cap="none" spc="0" normalizeH="0" baseline="0" noProof="0" dirty="0" smtClean="0">
                  <a:ln>
                    <a:noFill/>
                  </a:ln>
                  <a:solidFill>
                    <a:srgbClr val="445469"/>
                  </a:solidFill>
                  <a:effectLst/>
                  <a:uLnTx/>
                  <a:uFillTx/>
                  <a:cs typeface="+mn-ea"/>
                  <a:sym typeface="+mn-lt"/>
                </a:rPr>
                <a:t>01</a:t>
              </a:r>
              <a:endParaRPr kumimoji="0" lang="en-US" sz="2400" b="1" i="0" u="none" strike="noStrike" kern="1200" cap="none" spc="0" normalizeH="0" baseline="0" noProof="0" dirty="0">
                <a:ln>
                  <a:noFill/>
                </a:ln>
                <a:solidFill>
                  <a:srgbClr val="445469"/>
                </a:solidFill>
                <a:effectLst/>
                <a:uLnTx/>
                <a:uFillTx/>
                <a:cs typeface="+mn-ea"/>
                <a:sym typeface="+mn-lt"/>
              </a:endParaRPr>
            </a:p>
          </p:txBody>
        </p:sp>
        <p:sp>
          <p:nvSpPr>
            <p:cNvPr id="49" name="TextBox 13"/>
            <p:cNvSpPr txBox="1"/>
            <p:nvPr/>
          </p:nvSpPr>
          <p:spPr>
            <a:xfrm>
              <a:off x="9581" y="5638"/>
              <a:ext cx="2307" cy="436"/>
            </a:xfrm>
            <a:prstGeom prst="rect">
              <a:avLst/>
            </a:prstGeom>
            <a:noFill/>
          </p:spPr>
          <p:txBody>
            <a:bodyPr wrap="square" lIns="0" tIns="0" rIns="0" bIns="0" rtlCol="0" anchor="t" anchorCtr="0">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b="1" i="0" u="none" strike="noStrike" kern="1200" cap="none" spc="0" normalizeH="0" baseline="0" noProof="0" dirty="0" smtClean="0">
                  <a:ln>
                    <a:noFill/>
                  </a:ln>
                  <a:solidFill>
                    <a:srgbClr val="445469"/>
                  </a:solidFill>
                  <a:effectLst/>
                  <a:uLnTx/>
                  <a:uFillTx/>
                  <a:cs typeface="+mn-ea"/>
                  <a:sym typeface="+mn-lt"/>
                </a:rPr>
                <a:t>健全绩效评价</a:t>
              </a:r>
              <a:endParaRPr kumimoji="0" lang="en-US" b="1" i="0" u="none" strike="noStrike" kern="1200" cap="none" spc="0" normalizeH="0" baseline="0" noProof="0" dirty="0">
                <a:ln>
                  <a:noFill/>
                </a:ln>
                <a:solidFill>
                  <a:srgbClr val="445469"/>
                </a:solidFill>
                <a:effectLst/>
                <a:uLnTx/>
                <a:uFillTx/>
                <a:cs typeface="+mn-ea"/>
                <a:sym typeface="+mn-lt"/>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41960" y="2021840"/>
            <a:ext cx="1612900" cy="1612900"/>
            <a:chOff x="696" y="3184"/>
            <a:chExt cx="2540" cy="2540"/>
          </a:xfrm>
        </p:grpSpPr>
        <p:sp>
          <p:nvSpPr>
            <p:cNvPr id="74" name="任意多边形 73"/>
            <p:cNvSpPr/>
            <p:nvPr/>
          </p:nvSpPr>
          <p:spPr>
            <a:xfrm>
              <a:off x="696" y="3184"/>
              <a:ext cx="2541" cy="2541"/>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cs typeface="+mn-ea"/>
                  <a:sym typeface="+mn-lt"/>
                </a:rPr>
                <a:t> </a:t>
              </a:r>
              <a:endParaRPr kumimoji="0" lang="pl-PL" sz="2000" b="1" i="0" u="none" strike="noStrike" kern="1200" cap="none" spc="0" normalizeH="0" baseline="0" noProof="0" dirty="0">
                <a:ln>
                  <a:noFill/>
                </a:ln>
                <a:solidFill>
                  <a:prstClr val="white"/>
                </a:solidFill>
                <a:effectLst/>
                <a:uLnTx/>
                <a:uFillTx/>
                <a:cs typeface="+mn-ea"/>
                <a:sym typeface="+mn-lt"/>
              </a:endParaRPr>
            </a:p>
          </p:txBody>
        </p:sp>
        <p:sp>
          <p:nvSpPr>
            <p:cNvPr id="82" name="文本框 81"/>
            <p:cNvSpPr txBox="1"/>
            <p:nvPr/>
          </p:nvSpPr>
          <p:spPr>
            <a:xfrm>
              <a:off x="1452" y="3457"/>
              <a:ext cx="1080" cy="8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cs typeface="+mn-ea"/>
                  <a:sym typeface="+mn-lt"/>
                </a:rPr>
                <a:t>01</a:t>
              </a: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sp>
          <p:nvSpPr>
            <p:cNvPr id="3" name="文本框 2"/>
            <p:cNvSpPr txBox="1"/>
            <p:nvPr/>
          </p:nvSpPr>
          <p:spPr>
            <a:xfrm>
              <a:off x="976" y="4364"/>
              <a:ext cx="2041" cy="6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2000" b="1" dirty="0" smtClean="0">
                  <a:solidFill>
                    <a:prstClr val="white"/>
                  </a:solidFill>
                  <a:cs typeface="+mn-ea"/>
                  <a:sym typeface="+mn-lt"/>
                </a:rPr>
                <a:t>指导思想</a:t>
              </a:r>
              <a:endParaRPr kumimoji="0" lang="zh-CN" altLang="en-US" sz="2000" b="1" i="0" u="none" strike="noStrike" kern="1200" cap="none" spc="0" normalizeH="0" baseline="0" noProof="0" dirty="0">
                <a:ln>
                  <a:noFill/>
                </a:ln>
                <a:solidFill>
                  <a:prstClr val="white"/>
                </a:solidFill>
                <a:effectLst/>
                <a:uLnTx/>
                <a:uFillTx/>
                <a:cs typeface="+mn-ea"/>
                <a:sym typeface="+mn-lt"/>
              </a:endParaRPr>
            </a:p>
          </p:txBody>
        </p:sp>
      </p:grpSp>
      <p:grpSp>
        <p:nvGrpSpPr>
          <p:cNvPr id="2" name="组合 1"/>
          <p:cNvGrpSpPr/>
          <p:nvPr/>
        </p:nvGrpSpPr>
        <p:grpSpPr>
          <a:xfrm>
            <a:off x="2356485" y="1472565"/>
            <a:ext cx="1612900" cy="1612900"/>
            <a:chOff x="3618" y="2319"/>
            <a:chExt cx="2540" cy="2540"/>
          </a:xfrm>
        </p:grpSpPr>
        <p:grpSp>
          <p:nvGrpSpPr>
            <p:cNvPr id="6" name="组合 5"/>
            <p:cNvGrpSpPr/>
            <p:nvPr/>
          </p:nvGrpSpPr>
          <p:grpSpPr>
            <a:xfrm>
              <a:off x="3618" y="2319"/>
              <a:ext cx="2541" cy="2541"/>
              <a:chOff x="2966907" y="1954657"/>
              <a:chExt cx="1613805" cy="1613805"/>
            </a:xfrm>
          </p:grpSpPr>
          <p:sp>
            <p:nvSpPr>
              <p:cNvPr id="75" name="任意多边形 74"/>
              <p:cNvSpPr/>
              <p:nvPr/>
            </p:nvSpPr>
            <p:spPr>
              <a:xfrm>
                <a:off x="2966907"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FCC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cs typeface="+mn-ea"/>
                    <a:sym typeface="+mn-lt"/>
                  </a:rPr>
                  <a:t> </a:t>
                </a:r>
                <a:endParaRPr kumimoji="0" lang="pl-PL" sz="1100" b="0" i="0" u="none" strike="noStrike" kern="1200" cap="none" spc="0" normalizeH="0" baseline="0" noProof="0" dirty="0">
                  <a:ln>
                    <a:noFill/>
                  </a:ln>
                  <a:solidFill>
                    <a:prstClr val="white"/>
                  </a:solidFill>
                  <a:effectLst/>
                  <a:uLnTx/>
                  <a:uFillTx/>
                  <a:cs typeface="+mn-ea"/>
                  <a:sym typeface="+mn-lt"/>
                </a:endParaRPr>
              </a:p>
            </p:txBody>
          </p:sp>
          <p:sp>
            <p:nvSpPr>
              <p:cNvPr id="84" name="文本框 83"/>
              <p:cNvSpPr txBox="1"/>
              <p:nvPr/>
            </p:nvSpPr>
            <p:spPr>
              <a:xfrm>
                <a:off x="3440996" y="2190051"/>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cs typeface="+mn-ea"/>
                    <a:sym typeface="+mn-lt"/>
                  </a:rPr>
                  <a:t>02</a:t>
                </a: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sp>
            <p:nvSpPr>
              <p:cNvPr id="85" name="矩形 84"/>
              <p:cNvSpPr/>
              <p:nvPr/>
            </p:nvSpPr>
            <p:spPr>
              <a:xfrm>
                <a:off x="3375787"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cs typeface="+mn-ea"/>
                  <a:sym typeface="+mn-lt"/>
                </a:endParaRPr>
              </a:p>
            </p:txBody>
          </p:sp>
        </p:grpSp>
        <p:sp>
          <p:nvSpPr>
            <p:cNvPr id="26" name="文本框 2"/>
            <p:cNvSpPr txBox="1"/>
            <p:nvPr/>
          </p:nvSpPr>
          <p:spPr>
            <a:xfrm>
              <a:off x="3885" y="3580"/>
              <a:ext cx="2041" cy="6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2000" b="1" noProof="0" dirty="0" smtClean="0">
                  <a:solidFill>
                    <a:prstClr val="white"/>
                  </a:solidFill>
                  <a:cs typeface="+mn-ea"/>
                  <a:sym typeface="+mn-lt"/>
                </a:rPr>
                <a:t>总体目标</a:t>
              </a:r>
              <a:endParaRPr kumimoji="0" lang="zh-CN" altLang="en-US" sz="2000" b="1" i="0" u="none" strike="noStrike" kern="1200" cap="none" spc="0" normalizeH="0" baseline="0" noProof="0" dirty="0">
                <a:ln>
                  <a:noFill/>
                </a:ln>
                <a:solidFill>
                  <a:prstClr val="white"/>
                </a:solidFill>
                <a:effectLst/>
                <a:uLnTx/>
                <a:uFillTx/>
                <a:cs typeface="+mn-ea"/>
                <a:sym typeface="+mn-lt"/>
              </a:endParaRPr>
            </a:p>
          </p:txBody>
        </p:sp>
      </p:grpSp>
      <p:grpSp>
        <p:nvGrpSpPr>
          <p:cNvPr id="9" name="组合 8"/>
          <p:cNvGrpSpPr/>
          <p:nvPr/>
        </p:nvGrpSpPr>
        <p:grpSpPr>
          <a:xfrm>
            <a:off x="4228465" y="1000760"/>
            <a:ext cx="1612900" cy="1612900"/>
            <a:chOff x="6546" y="1576"/>
            <a:chExt cx="2540" cy="2540"/>
          </a:xfrm>
        </p:grpSpPr>
        <p:sp>
          <p:nvSpPr>
            <p:cNvPr id="76" name="任意多边形 75"/>
            <p:cNvSpPr/>
            <p:nvPr/>
          </p:nvSpPr>
          <p:spPr>
            <a:xfrm>
              <a:off x="6546" y="1576"/>
              <a:ext cx="2541" cy="2541"/>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cs typeface="+mn-ea"/>
                  <a:sym typeface="+mn-lt"/>
                </a:rPr>
                <a:t> </a:t>
              </a:r>
              <a:endParaRPr kumimoji="0" lang="pl-PL" sz="2000" b="1" i="0" u="none" strike="noStrike" kern="1200" cap="none" spc="0" normalizeH="0" baseline="0" noProof="0" dirty="0">
                <a:ln>
                  <a:noFill/>
                </a:ln>
                <a:solidFill>
                  <a:prstClr val="white"/>
                </a:solidFill>
                <a:effectLst/>
                <a:uLnTx/>
                <a:uFillTx/>
                <a:cs typeface="+mn-ea"/>
                <a:sym typeface="+mn-lt"/>
              </a:endParaRPr>
            </a:p>
          </p:txBody>
        </p:sp>
        <p:grpSp>
          <p:nvGrpSpPr>
            <p:cNvPr id="8" name="组合 7"/>
            <p:cNvGrpSpPr/>
            <p:nvPr/>
          </p:nvGrpSpPr>
          <p:grpSpPr>
            <a:xfrm>
              <a:off x="6773" y="1895"/>
              <a:ext cx="2040" cy="1424"/>
              <a:chOff x="6773" y="1895"/>
              <a:chExt cx="2040" cy="1424"/>
            </a:xfrm>
          </p:grpSpPr>
          <p:sp>
            <p:nvSpPr>
              <p:cNvPr id="86" name="文本框 85"/>
              <p:cNvSpPr txBox="1"/>
              <p:nvPr/>
            </p:nvSpPr>
            <p:spPr>
              <a:xfrm>
                <a:off x="7353" y="1895"/>
                <a:ext cx="1080" cy="8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cs typeface="+mn-ea"/>
                    <a:sym typeface="+mn-lt"/>
                  </a:rPr>
                  <a:t>03</a:t>
                </a: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sp>
            <p:nvSpPr>
              <p:cNvPr id="27" name="文本框 2"/>
              <p:cNvSpPr txBox="1"/>
              <p:nvPr/>
            </p:nvSpPr>
            <p:spPr>
              <a:xfrm>
                <a:off x="6773" y="2689"/>
                <a:ext cx="2041" cy="6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prstClr val="white"/>
                    </a:solidFill>
                    <a:effectLst/>
                    <a:uLnTx/>
                    <a:uFillTx/>
                    <a:cs typeface="+mn-ea"/>
                    <a:sym typeface="+mn-lt"/>
                  </a:rPr>
                  <a:t>工作任务</a:t>
                </a:r>
                <a:endParaRPr kumimoji="0" lang="zh-CN" altLang="en-US" sz="2000" b="1" i="0" u="none" strike="noStrike" kern="1200" cap="none" spc="0" normalizeH="0" baseline="0" noProof="0" dirty="0">
                  <a:ln>
                    <a:noFill/>
                  </a:ln>
                  <a:solidFill>
                    <a:prstClr val="white"/>
                  </a:solidFill>
                  <a:effectLst/>
                  <a:uLnTx/>
                  <a:uFillTx/>
                  <a:cs typeface="+mn-ea"/>
                  <a:sym typeface="+mn-lt"/>
                </a:endParaRPr>
              </a:p>
            </p:txBody>
          </p:sp>
        </p:grpSp>
      </p:grpSp>
      <p:grpSp>
        <p:nvGrpSpPr>
          <p:cNvPr id="10" name="组合 9"/>
          <p:cNvGrpSpPr/>
          <p:nvPr/>
        </p:nvGrpSpPr>
        <p:grpSpPr>
          <a:xfrm>
            <a:off x="6156325" y="356235"/>
            <a:ext cx="1612900" cy="1612900"/>
            <a:chOff x="9695" y="561"/>
            <a:chExt cx="2540" cy="2540"/>
          </a:xfrm>
        </p:grpSpPr>
        <p:grpSp>
          <p:nvGrpSpPr>
            <p:cNvPr id="4" name="组合 3"/>
            <p:cNvGrpSpPr/>
            <p:nvPr/>
          </p:nvGrpSpPr>
          <p:grpSpPr>
            <a:xfrm>
              <a:off x="9695" y="561"/>
              <a:ext cx="2541" cy="2541"/>
              <a:chOff x="5548995" y="1954657"/>
              <a:chExt cx="1613805" cy="1613805"/>
            </a:xfrm>
          </p:grpSpPr>
          <p:sp>
            <p:nvSpPr>
              <p:cNvPr id="77" name="任意多边形 76"/>
              <p:cNvSpPr/>
              <p:nvPr/>
            </p:nvSpPr>
            <p:spPr>
              <a:xfrm>
                <a:off x="5548995"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734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cs typeface="+mn-ea"/>
                    <a:sym typeface="+mn-lt"/>
                  </a:rPr>
                  <a:t> </a:t>
                </a:r>
                <a:endParaRPr kumimoji="0" lang="pl-PL" sz="1100" b="0" i="0" u="none" strike="noStrike" kern="1200" cap="none" spc="0" normalizeH="0" baseline="0" noProof="0" dirty="0">
                  <a:ln>
                    <a:noFill/>
                  </a:ln>
                  <a:solidFill>
                    <a:prstClr val="white"/>
                  </a:solidFill>
                  <a:effectLst/>
                  <a:uLnTx/>
                  <a:uFillTx/>
                  <a:cs typeface="+mn-ea"/>
                  <a:sym typeface="+mn-lt"/>
                </a:endParaRPr>
              </a:p>
            </p:txBody>
          </p:sp>
          <p:sp>
            <p:nvSpPr>
              <p:cNvPr id="88" name="文本框 87"/>
              <p:cNvSpPr txBox="1"/>
              <p:nvPr/>
            </p:nvSpPr>
            <p:spPr>
              <a:xfrm>
                <a:off x="6053051" y="2151517"/>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cs typeface="+mn-ea"/>
                    <a:sym typeface="+mn-lt"/>
                  </a:rPr>
                  <a:t>04</a:t>
                </a: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sp>
            <p:nvSpPr>
              <p:cNvPr id="89" name="矩形 88"/>
              <p:cNvSpPr/>
              <p:nvPr/>
            </p:nvSpPr>
            <p:spPr>
              <a:xfrm>
                <a:off x="6021725"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cs typeface="+mn-ea"/>
                  <a:sym typeface="+mn-lt"/>
                </a:endParaRPr>
              </a:p>
            </p:txBody>
          </p:sp>
        </p:grpSp>
        <p:sp>
          <p:nvSpPr>
            <p:cNvPr id="28" name="文本框 2"/>
            <p:cNvSpPr txBox="1"/>
            <p:nvPr/>
          </p:nvSpPr>
          <p:spPr>
            <a:xfrm>
              <a:off x="9945" y="1695"/>
              <a:ext cx="2041" cy="6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smtClean="0">
                  <a:ln>
                    <a:noFill/>
                  </a:ln>
                  <a:solidFill>
                    <a:prstClr val="white"/>
                  </a:solidFill>
                  <a:effectLst/>
                  <a:uLnTx/>
                  <a:uFillTx/>
                  <a:cs typeface="+mn-ea"/>
                  <a:sym typeface="+mn-lt"/>
                </a:rPr>
                <a:t>主要措施</a:t>
              </a:r>
              <a:endParaRPr kumimoji="0" lang="zh-CN" altLang="en-US" sz="2000" b="1"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51720" y="1101961"/>
            <a:ext cx="1613805" cy="1613805"/>
            <a:chOff x="1675863" y="1954657"/>
            <a:chExt cx="1613805" cy="1613805"/>
          </a:xfrm>
        </p:grpSpPr>
        <p:sp>
          <p:nvSpPr>
            <p:cNvPr id="74" name="任意多边形 73"/>
            <p:cNvSpPr/>
            <p:nvPr/>
          </p:nvSpPr>
          <p:spPr>
            <a:xfrm>
              <a:off x="1675863"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cs typeface="+mn-ea"/>
                  <a:sym typeface="+mn-lt"/>
                </a:rPr>
                <a:t> </a:t>
              </a:r>
              <a:endParaRPr kumimoji="0" lang="pl-PL" sz="2000" b="1" i="0" u="none" strike="noStrike" kern="1200" cap="none" spc="0" normalizeH="0" baseline="0" noProof="0" dirty="0">
                <a:ln>
                  <a:noFill/>
                </a:ln>
                <a:solidFill>
                  <a:prstClr val="white"/>
                </a:solidFill>
                <a:effectLst/>
                <a:uLnTx/>
                <a:uFillTx/>
                <a:cs typeface="+mn-ea"/>
                <a:sym typeface="+mn-lt"/>
              </a:endParaRPr>
            </a:p>
          </p:txBody>
        </p:sp>
        <p:sp>
          <p:nvSpPr>
            <p:cNvPr id="82" name="文本框 81"/>
            <p:cNvSpPr txBox="1"/>
            <p:nvPr/>
          </p:nvSpPr>
          <p:spPr>
            <a:xfrm>
              <a:off x="2155424" y="2530721"/>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cs typeface="+mn-ea"/>
                  <a:sym typeface="+mn-lt"/>
                </a:rPr>
                <a:t>01</a:t>
              </a: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sp>
          <p:nvSpPr>
            <p:cNvPr id="83" name="矩形 82"/>
            <p:cNvSpPr/>
            <p:nvPr/>
          </p:nvSpPr>
          <p:spPr>
            <a:xfrm>
              <a:off x="2081162"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cs typeface="+mn-ea"/>
                <a:sym typeface="+mn-lt"/>
              </a:endParaRPr>
            </a:p>
          </p:txBody>
        </p:sp>
      </p:grpSp>
      <p:sp>
        <p:nvSpPr>
          <p:cNvPr id="8" name="文本框 7"/>
          <p:cNvSpPr txBox="1"/>
          <p:nvPr/>
        </p:nvSpPr>
        <p:spPr>
          <a:xfrm>
            <a:off x="4114011" y="1626935"/>
            <a:ext cx="1826141" cy="58477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black"/>
                </a:solidFill>
                <a:effectLst/>
                <a:uLnTx/>
                <a:uFillTx/>
                <a:cs typeface="+mn-ea"/>
                <a:sym typeface="+mn-lt"/>
              </a:rPr>
              <a:t>指导思想</a:t>
            </a:r>
            <a:endParaRPr kumimoji="0" lang="zh-CN" altLang="en-US" sz="3200" b="1"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75606"/>
            <a:ext cx="7380311" cy="2536400"/>
          </a:xfrm>
          <a:prstGeom prst="rect">
            <a:avLst/>
          </a:prstGeom>
          <a:noFill/>
        </p:spPr>
        <p:txBody>
          <a:bodyPr wrap="square" rtlCol="0">
            <a:spAutoFit/>
          </a:bodyPr>
          <a:lstStyle/>
          <a:p>
            <a:pPr indent="467995">
              <a:lnSpc>
                <a:spcPct val="150000"/>
              </a:lnSpc>
            </a:pPr>
            <a:r>
              <a:rPr lang="zh-CN" altLang="zh-CN" dirty="0" smtClean="0"/>
              <a:t>以习近平新时代中国特色社会主义思想为指导，全面贯彻党的十九大和十九届二中、三中、四中、五中、六中全会精神，认真落实习近平总书记关于体育工作的重要论述和视察山西重要讲话精神，深入实施健康中国战略和全民健身国家战略，大力开展全民健身活动，着力构建高水平、可持续和满足人民需求的全民健身公共服务体系，为建设健康长治贡献力量。</a:t>
            </a:r>
            <a:endParaRPr lang="zh-CN" altLang="en-US" dirty="0"/>
          </a:p>
        </p:txBody>
      </p:sp>
    </p:spTree>
  </p:cSld>
  <p:clrMapOvr>
    <a:masterClrMapping/>
  </p:clrMapOvr>
  <p:transition spd="med" advClick="0" advTm="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1372"/>
            <a:ext cx="9144000" cy="5140757"/>
          </a:xfrm>
          <a:prstGeom prst="rect">
            <a:avLst/>
          </a:prstGeom>
        </p:spPr>
      </p:pic>
      <p:sp>
        <p:nvSpPr>
          <p:cNvPr id="8" name="文本框 7"/>
          <p:cNvSpPr txBox="1"/>
          <p:nvPr/>
        </p:nvSpPr>
        <p:spPr>
          <a:xfrm>
            <a:off x="4026520" y="1626935"/>
            <a:ext cx="1826141" cy="58477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black"/>
                </a:solidFill>
                <a:effectLst/>
                <a:uLnTx/>
                <a:uFillTx/>
                <a:cs typeface="+mn-ea"/>
                <a:sym typeface="+mn-lt"/>
              </a:rPr>
              <a:t>总体目标</a:t>
            </a:r>
            <a:endParaRPr kumimoji="0" lang="zh-CN" altLang="en-US" sz="3200" b="1" i="0" u="none" strike="noStrike" kern="1200" cap="none" spc="0" normalizeH="0" baseline="0" noProof="0" dirty="0">
              <a:ln>
                <a:noFill/>
              </a:ln>
              <a:solidFill>
                <a:prstClr val="black"/>
              </a:solidFill>
              <a:effectLst/>
              <a:uLnTx/>
              <a:uFillTx/>
              <a:cs typeface="+mn-ea"/>
              <a:sym typeface="+mn-lt"/>
            </a:endParaRPr>
          </a:p>
        </p:txBody>
      </p:sp>
      <p:grpSp>
        <p:nvGrpSpPr>
          <p:cNvPr id="13" name="组合 12"/>
          <p:cNvGrpSpPr/>
          <p:nvPr/>
        </p:nvGrpSpPr>
        <p:grpSpPr>
          <a:xfrm>
            <a:off x="1979712" y="1173969"/>
            <a:ext cx="1613805" cy="1613805"/>
            <a:chOff x="2966907" y="1954657"/>
            <a:chExt cx="1613805" cy="1613805"/>
          </a:xfrm>
        </p:grpSpPr>
        <p:sp>
          <p:nvSpPr>
            <p:cNvPr id="15" name="任意多边形 14"/>
            <p:cNvSpPr/>
            <p:nvPr/>
          </p:nvSpPr>
          <p:spPr>
            <a:xfrm>
              <a:off x="2966907"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FCC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cs typeface="+mn-ea"/>
                  <a:sym typeface="+mn-lt"/>
                </a:rPr>
                <a:t> </a:t>
              </a:r>
              <a:endParaRPr kumimoji="0" lang="pl-PL" sz="1100" b="0" i="0" u="none" strike="noStrike" kern="1200" cap="none" spc="0" normalizeH="0" baseline="0" noProof="0" dirty="0">
                <a:ln>
                  <a:noFill/>
                </a:ln>
                <a:solidFill>
                  <a:prstClr val="white"/>
                </a:solidFill>
                <a:effectLst/>
                <a:uLnTx/>
                <a:uFillTx/>
                <a:cs typeface="+mn-ea"/>
                <a:sym typeface="+mn-lt"/>
              </a:endParaRPr>
            </a:p>
          </p:txBody>
        </p:sp>
        <p:sp>
          <p:nvSpPr>
            <p:cNvPr id="18" name="文本框 17"/>
            <p:cNvSpPr txBox="1"/>
            <p:nvPr/>
          </p:nvSpPr>
          <p:spPr>
            <a:xfrm>
              <a:off x="3445326" y="2450002"/>
              <a:ext cx="685651"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effectLst/>
                  <a:uLnTx/>
                  <a:uFillTx/>
                  <a:cs typeface="+mn-ea"/>
                  <a:sym typeface="+mn-lt"/>
                </a:rPr>
                <a:t>02</a:t>
              </a:r>
              <a:endParaRPr kumimoji="0" lang="zh-CN" altLang="en-US" b="1" i="0" u="none" strike="noStrike" kern="1200" cap="none" spc="0" normalizeH="0" baseline="0" noProof="0" dirty="0">
                <a:ln>
                  <a:noFill/>
                </a:ln>
                <a:effectLst/>
                <a:uLnTx/>
                <a:uFillTx/>
                <a:cs typeface="+mn-ea"/>
                <a:sym typeface="+mn-lt"/>
              </a:endParaRPr>
            </a:p>
          </p:txBody>
        </p:sp>
        <p:sp>
          <p:nvSpPr>
            <p:cNvPr id="19" name="矩形 18"/>
            <p:cNvSpPr/>
            <p:nvPr/>
          </p:nvSpPr>
          <p:spPr>
            <a:xfrm>
              <a:off x="3375787"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403648" y="611758"/>
          <a:ext cx="6720408" cy="44082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advClick="0" advTm="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1372"/>
            <a:ext cx="9144000" cy="5140757"/>
          </a:xfrm>
          <a:prstGeom prst="rect">
            <a:avLst/>
          </a:prstGeom>
        </p:spPr>
      </p:pic>
      <p:sp>
        <p:nvSpPr>
          <p:cNvPr id="8" name="文本框 7"/>
          <p:cNvSpPr txBox="1"/>
          <p:nvPr/>
        </p:nvSpPr>
        <p:spPr>
          <a:xfrm>
            <a:off x="4139952" y="1698943"/>
            <a:ext cx="1826141" cy="58477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black"/>
                </a:solidFill>
                <a:effectLst/>
                <a:uLnTx/>
                <a:uFillTx/>
                <a:cs typeface="+mn-ea"/>
                <a:sym typeface="+mn-lt"/>
              </a:rPr>
              <a:t>工作任务</a:t>
            </a:r>
            <a:endParaRPr kumimoji="0" lang="en-US" altLang="zh-CN" sz="1200" b="1" i="0" u="none" strike="noStrike" kern="1200" cap="none" spc="0" normalizeH="0" baseline="0" noProof="0" dirty="0">
              <a:ln>
                <a:noFill/>
              </a:ln>
              <a:solidFill>
                <a:prstClr val="black"/>
              </a:solidFill>
              <a:effectLst/>
              <a:uLnTx/>
              <a:uFillTx/>
              <a:cs typeface="+mn-ea"/>
              <a:sym typeface="+mn-lt"/>
            </a:endParaRPr>
          </a:p>
        </p:txBody>
      </p:sp>
      <p:grpSp>
        <p:nvGrpSpPr>
          <p:cNvPr id="13" name="组合 12"/>
          <p:cNvGrpSpPr/>
          <p:nvPr/>
        </p:nvGrpSpPr>
        <p:grpSpPr>
          <a:xfrm>
            <a:off x="2051720" y="1173969"/>
            <a:ext cx="1613805" cy="1613805"/>
            <a:chOff x="4257951" y="1954657"/>
            <a:chExt cx="1613805" cy="1613805"/>
          </a:xfrm>
        </p:grpSpPr>
        <p:sp>
          <p:nvSpPr>
            <p:cNvPr id="15" name="任意多边形 14"/>
            <p:cNvSpPr/>
            <p:nvPr/>
          </p:nvSpPr>
          <p:spPr>
            <a:xfrm>
              <a:off x="4257951"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cs typeface="+mn-ea"/>
                  <a:sym typeface="+mn-lt"/>
                </a:rPr>
                <a:t> </a:t>
              </a:r>
              <a:endParaRPr kumimoji="0" lang="pl-PL" sz="2000" b="1" i="0" u="none" strike="noStrike" kern="1200" cap="none" spc="0" normalizeH="0" baseline="0" noProof="0" dirty="0">
                <a:ln>
                  <a:noFill/>
                </a:ln>
                <a:solidFill>
                  <a:prstClr val="white"/>
                </a:solidFill>
                <a:effectLst/>
                <a:uLnTx/>
                <a:uFillTx/>
                <a:cs typeface="+mn-ea"/>
                <a:sym typeface="+mn-lt"/>
              </a:endParaRPr>
            </a:p>
          </p:txBody>
        </p:sp>
        <p:sp>
          <p:nvSpPr>
            <p:cNvPr id="18" name="文本框 17"/>
            <p:cNvSpPr txBox="1"/>
            <p:nvPr/>
          </p:nvSpPr>
          <p:spPr>
            <a:xfrm>
              <a:off x="4770282" y="2511557"/>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cs typeface="+mn-ea"/>
                  <a:sym typeface="+mn-lt"/>
                </a:rPr>
                <a:t>03</a:t>
              </a: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sp>
          <p:nvSpPr>
            <p:cNvPr id="19" name="矩形 18"/>
            <p:cNvSpPr/>
            <p:nvPr/>
          </p:nvSpPr>
          <p:spPr>
            <a:xfrm>
              <a:off x="4706544"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3905" y="889635"/>
            <a:ext cx="7616190" cy="3646170"/>
          </a:xfrm>
          <a:prstGeom prst="rect">
            <a:avLst/>
          </a:prstGeom>
          <a:noFill/>
        </p:spPr>
        <p:txBody>
          <a:bodyPr wrap="square" rtlCol="0">
            <a:spAutoFit/>
          </a:bodyPr>
          <a:p>
            <a:pPr fontAlgn="auto">
              <a:lnSpc>
                <a:spcPct val="150000"/>
              </a:lnSpc>
            </a:pPr>
            <a:r>
              <a:rPr lang="zh-CN" altLang="en-US" sz="1400" b="1"/>
              <a:t>（一）持续加强全民健身设施建设。</a:t>
            </a:r>
            <a:r>
              <a:rPr lang="zh-CN" altLang="en-US" sz="1400"/>
              <a:t>制定公共体育基础设施规划，增加体育用地，优化场地设施资源配置，继续巩固社区10分钟健身圈；统筹资源建设区乒羽馆、群众冰雪运动场地，增加社会足球场地数量；强化社区配套建设，建设社区全民健身中心；持续推动全民健身智慧化，明确推进“互联网+健身”，建立全民健身互联网公共服务平台，新增智慧健身设施5处以上；完善大、中小型体育场馆免费或低收费开放补助政策。</a:t>
            </a:r>
            <a:endParaRPr lang="zh-CN" altLang="en-US" sz="1400"/>
          </a:p>
          <a:p>
            <a:pPr fontAlgn="auto">
              <a:lnSpc>
                <a:spcPct val="150000"/>
              </a:lnSpc>
            </a:pPr>
            <a:r>
              <a:rPr lang="zh-CN" altLang="en-US" sz="1400" b="1"/>
              <a:t>（二）不断完善全民健身组织体系。</a:t>
            </a:r>
            <a:r>
              <a:rPr lang="zh-CN" altLang="en-US" sz="1400"/>
              <a:t>继续推动全民健身组织“3+x”（即体育总会、社会体育指导员协会、老年人体育协会加若干单项体育协会）模式建设。争取到2025年在现有38个体育组织的基础上，主要发展空缺项目体育社会组织，总数达到45个。在各乡镇、行政村（社区）健身站点覆盖率达到100%，进一步激活站点活力，提高体育服务水平，并努力将健身站点转化为固定的健身组织。加强社会体育指导员队伍建设，开展技能交流展示大赛、健身技能进基层等活动。</a:t>
            </a:r>
            <a:endParaRPr lang="zh-CN" altLang="en-US" sz="1400"/>
          </a:p>
        </p:txBody>
      </p:sp>
    </p:spTree>
  </p:cSld>
  <p:clrMapOvr>
    <a:masterClrMapping/>
  </p:clrMapOvr>
  <p:transition spd="med" advClick="0" advTm="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3905" y="889635"/>
            <a:ext cx="7616190" cy="3322955"/>
          </a:xfrm>
          <a:prstGeom prst="rect">
            <a:avLst/>
          </a:prstGeom>
          <a:noFill/>
        </p:spPr>
        <p:txBody>
          <a:bodyPr wrap="square" rtlCol="0">
            <a:spAutoFit/>
          </a:bodyPr>
          <a:p>
            <a:pPr fontAlgn="auto">
              <a:lnSpc>
                <a:spcPct val="150000"/>
              </a:lnSpc>
            </a:pPr>
            <a:r>
              <a:rPr lang="zh-CN" altLang="en-US" sz="1400" b="1"/>
              <a:t>（三）广泛开展全民健身赛事活动。</a:t>
            </a:r>
            <a:r>
              <a:rPr lang="zh-CN" altLang="en-US" sz="1400"/>
              <a:t>发展群众喜闻乐见的健身运动项目，传承推广屯留传统体育项目，开发适合不同人群、不同地域特点的特色运动项目，因地制宜开展各类户外体育活动；探索适合当地群众健身需要的赛事活动和组织形式，倡导各行各业根据自身特点组织各具特色的全民健身活动，努力形成“一区一特色”“一行一品牌”；积极开展居家健身，按照常态化疫情防控要求，大力推广居家健身和全民健身网络赛事活动。</a:t>
            </a:r>
            <a:endParaRPr lang="zh-CN" altLang="en-US" sz="1400"/>
          </a:p>
          <a:p>
            <a:pPr fontAlgn="auto">
              <a:lnSpc>
                <a:spcPct val="150000"/>
              </a:lnSpc>
            </a:pPr>
            <a:r>
              <a:rPr lang="zh-CN" altLang="en-US" sz="1400" b="1"/>
              <a:t>（四）创新拓展国民体质监测与科学健身指导工作。</a:t>
            </a:r>
            <a:r>
              <a:rPr lang="zh-CN" altLang="en-US" sz="1400"/>
              <a:t>积极推行《国民体质测定标准》和《国家体育锻炼标准》，完善国民体质监测站建设，努力提高群众体质监测合格率和优秀率。让体质监测和科学健身指导进机关、进企业、进社区、进农村，使更多的人群参与国民体质监测，助推群众身体素质提高。加强体医融合，推动健康关口前移，发挥全民健身在促进全民健康方面的积极作用。</a:t>
            </a:r>
            <a:endParaRPr lang="zh-CN" altLang="en-US" sz="1400"/>
          </a:p>
        </p:txBody>
      </p:sp>
    </p:spTree>
  </p:cSld>
  <p:clrMapOvr>
    <a:masterClrMapping/>
  </p:clrMapOvr>
  <p:transition spd="med" advClick="0" advTm="0">
    <p:pull/>
  </p:transition>
</p:sld>
</file>

<file path=ppt/tags/tag1.xml><?xml version="1.0" encoding="utf-8"?>
<p:tagLst xmlns:p="http://schemas.openxmlformats.org/presentationml/2006/main">
  <p:tag name="COMMONDATA" val="eyJoZGlkIjoiM2Q5NjExMDE4NWMzNzA0ZjMwOGNjZmJmZGYyNjJmZDEifQ=="/>
</p:tagLst>
</file>

<file path=ppt/theme/theme1.xml><?xml version="1.0" encoding="utf-8"?>
<a:theme xmlns:a="http://schemas.openxmlformats.org/drawingml/2006/main" name="第一PPT，www.1ppt.com">
  <a:themeElements>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fontScheme name="fkftwf2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themeOverride>
</file>

<file path=ppt/theme/themeOverride2.xml><?xml version="1.0" encoding="utf-8"?>
<a:themeOverride xmlns:a="http://schemas.openxmlformats.org/drawingml/2006/main">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themeOverride>
</file>

<file path=ppt/theme/themeOverride3.xml><?xml version="1.0" encoding="utf-8"?>
<a:themeOverride xmlns:a="http://schemas.openxmlformats.org/drawingml/2006/main">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themeOverride>
</file>

<file path=ppt/theme/themeOverride4.xml><?xml version="1.0" encoding="utf-8"?>
<a:themeOverride xmlns:a="http://schemas.openxmlformats.org/drawingml/2006/main">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themeOverride>
</file>

<file path=ppt/theme/themeOverride5.xml><?xml version="1.0" encoding="utf-8"?>
<a:themeOverride xmlns:a="http://schemas.openxmlformats.org/drawingml/2006/main">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themeOverride>
</file>

<file path=ppt/theme/themeOverride6.xml><?xml version="1.0" encoding="utf-8"?>
<a:themeOverride xmlns:a="http://schemas.openxmlformats.org/drawingml/2006/main">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themeOverride>
</file>

<file path=ppt/theme/themeOverride7.xml><?xml version="1.0" encoding="utf-8"?>
<a:themeOverride xmlns:a="http://schemas.openxmlformats.org/drawingml/2006/main">
  <a:clrScheme name="自定义 40">
    <a:dk1>
      <a:srgbClr val="000000"/>
    </a:dk1>
    <a:lt1>
      <a:srgbClr val="FFFFFF"/>
    </a:lt1>
    <a:dk2>
      <a:srgbClr val="778495"/>
    </a:dk2>
    <a:lt2>
      <a:srgbClr val="F0F0F0"/>
    </a:lt2>
    <a:accent1>
      <a:srgbClr val="226BAB"/>
    </a:accent1>
    <a:accent2>
      <a:srgbClr val="2E9273"/>
    </a:accent2>
    <a:accent3>
      <a:srgbClr val="83AC3F"/>
    </a:accent3>
    <a:accent4>
      <a:srgbClr val="EE852A"/>
    </a:accent4>
    <a:accent5>
      <a:srgbClr val="B02521"/>
    </a:accent5>
    <a:accent6>
      <a:srgbClr val="9069A1"/>
    </a:accent6>
    <a:hlink>
      <a:srgbClr val="226BAB"/>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1371</Words>
  <Application>WPS 演示</Application>
  <PresentationFormat>全屏显示(16:9)</PresentationFormat>
  <Paragraphs>82</Paragraphs>
  <Slides>12</Slides>
  <Notes>13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12</vt:i4>
      </vt:variant>
    </vt:vector>
  </HeadingPairs>
  <TitlesOfParts>
    <vt:vector size="22" baseType="lpstr">
      <vt:lpstr>Arial</vt:lpstr>
      <vt:lpstr>宋体</vt:lpstr>
      <vt:lpstr>Wingdings</vt:lpstr>
      <vt:lpstr>印品黑体</vt:lpstr>
      <vt:lpstr>黑体</vt:lpstr>
      <vt:lpstr>微软雅黑</vt:lpstr>
      <vt:lpstr>Arial Unicode MS</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全民健身</dc:title>
  <dc:creator>第一PPT</dc:creator>
  <cp:keywords>www.1ppt.com</cp:keywords>
  <dc:description>www.1ppt.com</dc:description>
  <cp:lastModifiedBy>追风</cp:lastModifiedBy>
  <cp:revision>73</cp:revision>
  <dcterms:created xsi:type="dcterms:W3CDTF">2015-03-15T15:55:00Z</dcterms:created>
  <dcterms:modified xsi:type="dcterms:W3CDTF">2022-05-05T07:41:04Z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C33A0B458C164939AEFA314E8115D098</vt:lpwstr>
  </property>
</Properties>
</file>