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1.xml" ContentType="application/vnd.openxmlformats-officedocument.theme+xml"/>
  <Override PartName="/ppt/slideMasters/slideMaster2.xml" ContentType="application/vnd.openxmlformats-officedocument.presentationml.slideMaster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slideLayouts/slideLayout12.xml" ContentType="application/vnd.openxmlformats-officedocument.presentationml.slideLayout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slideLayouts/slideLayout13.xml" ContentType="application/vnd.openxmlformats-officedocument.presentationml.slideLayout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slideLayouts/slideLayout14.xml" ContentType="application/vnd.openxmlformats-officedocument.presentationml.slideLayout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slideLayouts/slideLayout15.xml" ContentType="application/vnd.openxmlformats-officedocument.presentationml.slideLayout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slideLayouts/slideLayout16.xml" ContentType="application/vnd.openxmlformats-officedocument.presentationml.slideLayout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slideLayouts/slideLayout19.xml" ContentType="application/vnd.openxmlformats-officedocument.presentationml.slideLayout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slideLayouts/slideLayout20.xml" ContentType="application/vnd.openxmlformats-officedocument.presentationml.slideLayout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slideLayouts/slideLayout21.xml" ContentType="application/vnd.openxmlformats-officedocument.presentationml.slideLayout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slideLayouts/slideLayout22.xml" ContentType="application/vnd.openxmlformats-officedocument.presentationml.slideLayout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slideLayouts/slideLayout23.xml" ContentType="application/vnd.openxmlformats-officedocument.presentationml.slideLayout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slideLayouts/slideLayout24.xml" ContentType="application/vnd.openxmlformats-officedocument.presentationml.slideLayout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slideLayouts/slideLayout25.xml" ContentType="application/vnd.openxmlformats-officedocument.presentationml.slideLayout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slideLayouts/slideLayout26.xml" ContentType="application/vnd.openxmlformats-officedocument.presentationml.slideLayout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slideLayouts/slideLayout27.xml" ContentType="application/vnd.openxmlformats-officedocument.presentationml.slideLayout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slideLayouts/slideLayout28.xml" ContentType="application/vnd.openxmlformats-officedocument.presentationml.slideLayout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heme/theme2.xml" ContentType="application/vnd.openxmlformats-officedocument.theme+xml"/>
  <Override PartName="/ppt/notesMasters/notesMaster1.xml" ContentType="application/vnd.openxmlformats-officedocument.presentationml.notesMaster+xml"/>
  <Override PartName="/ppt/theme/theme3.xml" ContentType="application/vnd.openxmlformats-officedocument.theme+xml"/>
  <Override PartName="/ppt/handoutMasters/handoutMaster1.xml" ContentType="application/vnd.openxmlformats-officedocument.presentationml.handoutMaster+xml"/>
  <Override PartName="/ppt/theme/theme4.xml" ContentType="application/vnd.openxmlformats-officedocument.theme+xml"/>
  <Override PartName="/ppt/slides/slide1.xml" ContentType="application/vnd.openxmlformats-officedocument.presentationml.slide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notesSlides/notesSlide2.xml" ContentType="application/vnd.openxmlformats-officedocument.presentationml.notesSlide+xml"/>
  <Override PartName="/ppt/slides/slide3.xml" ContentType="application/vnd.openxmlformats-officedocument.presentationml.slide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notesSlides/notesSlide3.xml" ContentType="application/vnd.openxmlformats-officedocument.presentationml.notesSlide+xml"/>
  <Override PartName="/ppt/slides/slide4.xml" ContentType="application/vnd.openxmlformats-officedocument.presentationml.slide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notesSlides/notesSlide4.xml" ContentType="application/vnd.openxmlformats-officedocument.presentationml.notesSlide+xml"/>
  <Override PartName="/ppt/slides/slide5.xml" ContentType="application/vnd.openxmlformats-officedocument.presentationml.slide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notesSlides/notesSlide5.xml" ContentType="application/vnd.openxmlformats-officedocument.presentationml.notesSlide+xml"/>
  <Override PartName="/ppt/slides/slide6.xml" ContentType="application/vnd.openxmlformats-officedocument.presentationml.slide+xml"/>
  <Override PartName="/ppt/tags/tag140.xml" ContentType="application/vnd.openxmlformats-officedocument.presentationml.tags+xml"/>
  <Override PartName="/ppt/notesSlides/notesSlide6.xml" ContentType="application/vnd.openxmlformats-officedocument.presentationml.notesSlide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</file>

<file path=ppt/presentation.xml><?xml version="1.0" encoding="utf-8"?>
<p:presentation xmlns:p="http://schemas.openxmlformats.org/presentationml/2006/main" xmlns:r="http://schemas.openxmlformats.org/officeDocument/2006/relationships" xmlns:a="http://schemas.openxmlformats.org/drawingml/2006/main">
  <p:sldMasterIdLst>
    <p:sldMasterId id="2147483648" r:id="rId1"/>
    <p:sldMasterId id="2147483649" r:id="rId2"/>
  </p:sldMasterIdLst>
  <p:notesMasterIdLst>
    <p:notesMasterId r:id="rId3"/>
  </p:notesMasterIdLst>
  <p:handoutMasterIdLst>
    <p:handoutMasterId r:id="rId4"/>
  </p:handoutMasterIdLst>
  <p:sldIdLst>
    <p:sldId id="257" r:id="rId5"/>
    <p:sldId id="258" r:id="rId6"/>
    <p:sldId id="259" r:id="rId7"/>
    <p:sldId id="260" r:id="rId8"/>
    <p:sldId id="261" r:id="rId9"/>
    <p:sldId id="262" r:id="rId10"/>
  </p:sldIdLst>
  <p:sldSz type="screen16x9" cy="6858000" cx="12192000"/>
  <p:notesSz cx="7103745" cy="10234295"/>
  <p:defaultTextStyle>
    <a:defPPr>
      <a:defRPr lang="zh-CN"/>
    </a:defPPr>
    <a:lvl1pPr algn="l" defTabSz="914400" eaLnBrk="1" hangingPunct="1" latinLnBrk="0" marL="0" rtl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p="http://schemas.openxmlformats.org/presentationml/2006/main" xmlns:r="http://schemas.openxmlformats.org/officeDocument/2006/relationships" xmlns:a="http://schemas.openxmlformats.org/drawingml/2006/main">
  <p:cmAuthor id="1" name="作者" initials="A" lastIdx="0" clrIdx="1"/>
</p:cmAuthorLst>
</file>

<file path=ppt/presProps.xml><?xml version="1.0" encoding="utf-8"?>
<p:presentationPr xmlns:p="http://schemas.openxmlformats.org/presentationml/2006/main" xmlns:r="http://schemas.openxmlformats.org/officeDocument/2006/relationships" xmlns:a="http://schemas.openxmlformats.org/drawingml/2006/main">
  <p:clrMru>
    <a:srgbClr val="B2B2B2"/>
    <a:srgbClr val="202020"/>
    <a:srgbClr val="323232"/>
    <a:srgbClr val="CC3300"/>
    <a:srgbClr val="CC0000"/>
    <a:srgbClr val="FF3300"/>
    <a:srgbClr val="990000"/>
    <a:srgbClr val="FF8D41"/>
    <a:srgbClr val="FF66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p="http://schemas.openxmlformats.org/presentationml/2006/main" xmlns:r="http://schemas.openxmlformats.org/officeDocument/2006/relationships" xmlns:a="http://schemas.openxmlformats.org/drawingml/2006/main">
  <p:normalViewPr horzBarState="maximized">
    <p:restoredLeft sz="12278" autoAdjust="0"/>
    <p:restoredTop sz="94660"/>
  </p:normalViewPr>
  <p:slideViewPr>
    <p:cSldViewPr showGuides="1" snapToGrid="0">
      <p:cViewPr varScale="1">
        <p:scale>
          <a:sx n="75" d="100"/>
          <a:sy n="75" d="100"/>
        </p:scale>
        <p:origin x="90" y="9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0" cy="720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tableStyles" Target="tableStyles.xml"/><Relationship Id="rId12" Type="http://schemas.openxmlformats.org/officeDocument/2006/relationships/presProps" Target="presProps.xml"/><Relationship Id="rId13" Type="http://schemas.openxmlformats.org/officeDocument/2006/relationships/viewProps" Target="viewProps.xml"/><Relationship Id="rId14" Type="http://schemas.openxmlformats.org/officeDocument/2006/relationships/commentAuthors" Target="commentAuthors.xml"/><Relationship Id="rId15" Type="http://schemas.openxmlformats.org/officeDocument/2006/relationships/theme" Target="theme/theme1.xml"/></Relationships>
</file>

<file path=ppt/handoutMasters/_rels/handout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83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290" cy="513492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45"/>
            </a:lvl1pPr>
          </a:lstStyle>
          <a:p>
            <a:endParaRPr altLang="en-US" lang="zh-CN"/>
          </a:p>
        </p:txBody>
      </p:sp>
      <p:sp>
        <p:nvSpPr>
          <p:cNvPr id="1048784" name="日期占位符 2"/>
          <p:cNvSpPr>
            <a:spLocks noGrp="1"/>
          </p:cNvSpPr>
          <p:nvPr>
            <p:ph type="dt" sz="quarter" idx="1"/>
          </p:nvPr>
        </p:nvSpPr>
        <p:spPr>
          <a:xfrm>
            <a:off x="4023812" y="0"/>
            <a:ext cx="3078290" cy="513492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45"/>
            </a:lvl1pPr>
          </a:lstStyle>
          <a:p>
            <a:fld id="{0F9B84EA-7D68-4D60-9CB1-D50884785D1C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85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9720804"/>
            <a:ext cx="3078290" cy="513491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45"/>
            </a:lvl1pPr>
          </a:lstStyle>
          <a:p>
            <a:endParaRPr altLang="en-US" lang="zh-CN"/>
          </a:p>
        </p:txBody>
      </p:sp>
      <p:sp>
        <p:nvSpPr>
          <p:cNvPr id="1048786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4023812" y="9720804"/>
            <a:ext cx="3078290" cy="513491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45"/>
            </a:lvl1pPr>
          </a:lstStyle>
          <a:p>
            <a:fld id="{8D4E0FC9-F1F8-4FAE-9988-3BA365CFD46F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</p:handoutMaster>
</file>

<file path=ppt/notesMasters/_rels/notesMaster1.xml.rels><?xml version="1.0" encoding="UTF-8" standalone="yes"?>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8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7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8163" cy="512763"/>
          </a:xfrm>
          <a:prstGeom prst="rect"/>
        </p:spPr>
        <p:txBody>
          <a:bodyPr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78" name="日期占位符 2"/>
          <p:cNvSpPr>
            <a:spLocks noGrp="1"/>
          </p:cNvSpPr>
          <p:nvPr>
            <p:ph type="dt" idx="1"/>
          </p:nvPr>
        </p:nvSpPr>
        <p:spPr>
          <a:xfrm>
            <a:off x="4024313" y="0"/>
            <a:ext cx="3078162" cy="512763"/>
          </a:xfrm>
          <a:prstGeom prst="rect"/>
        </p:spPr>
        <p:txBody>
          <a:bodyPr bIns="45720" lIns="91440" rIns="91440" rtlCol="0" tIns="45720" vert="horz"/>
          <a:lstStyle>
            <a:lvl1pPr algn="r">
              <a:defRPr sz="1200"/>
            </a:lvl1pPr>
          </a:lstStyle>
          <a:p>
            <a:fld id="{D6C8D182-E4C8-4120-9249-FC9774456FFA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79" name="幻灯片图像占位符 3"/>
          <p:cNvSpPr>
            <a:spLocks noChangeAspect="1" noRot="1" noGrp="1"/>
          </p:cNvSpPr>
          <p:nvPr>
            <p:ph type="sldImg" idx="2"/>
          </p:nvPr>
        </p:nvSpPr>
        <p:spPr>
          <a:xfrm>
            <a:off x="482600" y="1279525"/>
            <a:ext cx="6140450" cy="3454400"/>
          </a:xfrm>
          <a:prstGeom prst="rect"/>
          <a:noFill/>
          <a:ln w="12700">
            <a:solidFill>
              <a:prstClr val="black"/>
            </a:solidFill>
          </a:ln>
        </p:spPr>
        <p:txBody>
          <a:bodyPr anchor="ctr" bIns="45720" lIns="91440" rIns="91440" rtlCol="0" tIns="45720" vert="horz"/>
          <a:p>
            <a:endParaRPr altLang="en-US" lang="zh-CN"/>
          </a:p>
        </p:txBody>
      </p:sp>
      <p:sp>
        <p:nvSpPr>
          <p:cNvPr id="1048780" name="备注占位符 4"/>
          <p:cNvSpPr>
            <a:spLocks noGrp="1"/>
          </p:cNvSpPr>
          <p:nvPr>
            <p:ph type="body" sz="quarter" idx="3"/>
          </p:nvPr>
        </p:nvSpPr>
        <p:spPr>
          <a:xfrm>
            <a:off x="711200" y="4926013"/>
            <a:ext cx="5683250" cy="4029075"/>
          </a:xfrm>
          <a:prstGeom prst="rect"/>
        </p:spPr>
        <p:txBody>
          <a:bodyPr bIns="45720" lIns="91440" rIns="91440" rtlCol="0" tIns="45720" vert="horz"/>
          <a:p>
            <a:pPr lvl="0"/>
            <a:r>
              <a:rPr altLang="en-US" lang="zh-CN"/>
              <a:t>编辑母版文本样式</a:t>
            </a:r>
            <a:endParaRPr altLang="en-US" lang="zh-CN"/>
          </a:p>
          <a:p>
            <a:pPr lvl="1"/>
            <a:r>
              <a:rPr altLang="en-US" lang="zh-CN"/>
              <a:t>第二级</a:t>
            </a:r>
            <a:endParaRPr altLang="en-US" lang="zh-CN"/>
          </a:p>
          <a:p>
            <a:pPr lvl="2"/>
            <a:r>
              <a:rPr altLang="en-US" lang="zh-CN"/>
              <a:t>第三级</a:t>
            </a:r>
            <a:endParaRPr altLang="en-US" lang="zh-CN"/>
          </a:p>
          <a:p>
            <a:pPr lvl="3"/>
            <a:r>
              <a:rPr altLang="en-US" lang="zh-CN"/>
              <a:t>第四级</a:t>
            </a:r>
            <a:endParaRPr altLang="en-US" lang="zh-CN"/>
          </a:p>
          <a:p>
            <a:pPr lvl="4"/>
            <a:r>
              <a:rPr altLang="en-US" lang="zh-CN"/>
              <a:t>第五级</a:t>
            </a:r>
            <a:endParaRPr altLang="en-US" lang="zh-CN"/>
          </a:p>
        </p:txBody>
      </p:sp>
      <p:sp>
        <p:nvSpPr>
          <p:cNvPr id="1048781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9721850"/>
            <a:ext cx="3078163" cy="512763"/>
          </a:xfrm>
          <a:prstGeom prst="rect"/>
        </p:spPr>
        <p:txBody>
          <a:bodyPr anchor="b" bIns="45720" lIns="91440" rIns="91440" rtlCol="0" tIns="45720" vert="horz"/>
          <a:lstStyle>
            <a:lvl1pPr algn="l">
              <a:defRPr sz="1200"/>
            </a:lvl1pPr>
          </a:lstStyle>
          <a:p>
            <a:endParaRPr altLang="en-US" lang="zh-CN"/>
          </a:p>
        </p:txBody>
      </p:sp>
      <p:sp>
        <p:nvSpPr>
          <p:cNvPr id="1048782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4024313" y="9721850"/>
            <a:ext cx="3078162" cy="512763"/>
          </a:xfrm>
          <a:prstGeom prst="rect"/>
        </p:spPr>
        <p:txBody>
          <a:bodyPr anchor="b" bIns="45720" lIns="91440" rIns="91440" rtlCol="0" tIns="45720" vert="horz"/>
          <a:lstStyle>
            <a:lvl1pPr algn="r">
              <a:defRPr sz="1200"/>
            </a:lvl1pPr>
          </a:lstStyle>
          <a:p>
            <a:fld id="{85D0DACE-38E0-42D2-9336-2B707D34BC6D}" type="slidenum">
              <a:rPr altLang="en-US" lang="zh-CN" smtClean="0"/>
            </a:fld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notesStyle>
    <a:lvl1pPr algn="l" defTabSz="914400" eaLnBrk="1" hangingPunct="1" latinLnBrk="0" marL="0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</Relationships>
</file>

<file path=ppt/notesSlides/_rels/notesSlide2.xml.rels><?xml version="1.0" encoding="UTF-8" standalone="yes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</Relationships>
</file>

<file path=ppt/notesSlides/_rels/notesSlide3.xml.rels><?xml version="1.0" encoding="UTF-8" standalone="yes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</Relationships>
</file>

<file path=ppt/notesSlides/_rels/notesSlide4.xml.rels><?xml version="1.0" encoding="UTF-8" standalone="yes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</Relationships>
</file>

<file path=ppt/notesSlides/_rels/notesSlide5.xml.rels><?xml version="1.0" encoding="UTF-8" standalone="yes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</Relationships>
</file>

<file path=ppt/notesSlides/_rels/notesSlide6.xml.rels><?xml version="1.0" encoding="UTF-8" standalone="yes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9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590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591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5849F42C-2DAE-424C-A4B8-3140182C3E9F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0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01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02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5849F42C-2DAE-424C-A4B8-3140182C3E9F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幻灯片图像占位符 1"/>
          <p:cNvSpPr>
            <a:spLocks noChangeAspect="1" noRot="1" noGrp="1"/>
          </p:cNvSpPr>
          <p:nvPr>
            <p:ph type="sldImg" idx="2"/>
          </p:nvPr>
        </p:nvSpPr>
        <p:spPr/>
      </p:sp>
      <p:sp>
        <p:nvSpPr>
          <p:cNvPr id="1048609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altLang="en-US" lang="zh-CN"/>
          </a:p>
        </p:txBody>
      </p:sp>
    </p:spTree>
  </p:cSld>
  <p:clrMapOvr>
    <a:overrideClrMapping accent1="dk1" accent2="dk1" accent3="dk1" accent4="dk1" accent5="dk1" accent6="dk1" bg1="dk1" bg2="dk1" tx1="dk1" tx2="dk1" hlink="dk1" folHlink="dk1"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5" name="幻灯片图像占位符 1"/>
          <p:cNvSpPr>
            <a:spLocks noChangeAspect="1" noRot="1" noGrp="1"/>
          </p:cNvSpPr>
          <p:nvPr>
            <p:ph type="sldImg" idx="2"/>
          </p:nvPr>
        </p:nvSpPr>
        <p:spPr/>
      </p:sp>
      <p:sp>
        <p:nvSpPr>
          <p:cNvPr id="1048616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altLang="en-US" lang="zh-CN"/>
          </a:p>
        </p:txBody>
      </p:sp>
    </p:spTree>
  </p:cSld>
  <p:clrMapOvr>
    <a:overrideClrMapping accent1="dk1" accent2="dk1" accent3="dk1" accent4="dk1" accent5="dk1" accent6="dk1" bg1="dk1" bg2="dk1" tx1="dk1" tx2="dk1" hlink="dk1" folHlink="dk1"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1" name="幻灯片图像占位符 1"/>
          <p:cNvSpPr>
            <a:spLocks noChangeAspect="1" noRot="1" noGrp="1"/>
          </p:cNvSpPr>
          <p:nvPr>
            <p:ph type="sldImg" idx="2"/>
          </p:nvPr>
        </p:nvSpPr>
        <p:spPr/>
      </p:sp>
      <p:sp>
        <p:nvSpPr>
          <p:cNvPr id="1048622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p>
            <a:endParaRPr altLang="en-US" lang="zh-CN"/>
          </a:p>
        </p:txBody>
      </p:sp>
    </p:spTree>
  </p:cSld>
  <p:clrMapOvr>
    <a:overrideClrMapping accent1="dk1" accent2="dk1" accent3="dk1" accent4="dk1" accent5="dk1" accent6="dk1" bg1="dk1" bg2="dk1" tx1="dk1" tx2="dk1" hlink="dk1" folHlink="dk1"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幻灯片图像占位符 1"/>
          <p:cNvSpPr>
            <a:spLocks noChangeAspect="1" noRot="1" noGrp="1"/>
          </p:cNvSpPr>
          <p:nvPr>
            <p:ph type="sldImg"/>
          </p:nvPr>
        </p:nvSpPr>
        <p:spPr/>
      </p:sp>
      <p:sp>
        <p:nvSpPr>
          <p:cNvPr id="1048629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630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p>
            <a:fld id="{5849F42C-2DAE-424C-A4B8-3140182C3E9F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notes>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
<Relationships xmlns="http://schemas.openxmlformats.org/package/2006/relationships"><Relationship Id="rId1" Type="http://schemas.openxmlformats.org/officeDocument/2006/relationships/tags" Target="../tags/tag1.xml"/><Relationship Id="rId2" Type="http://schemas.openxmlformats.org/officeDocument/2006/relationships/tags" Target="../tags/tag2.xml"/><Relationship Id="rId3" Type="http://schemas.openxmlformats.org/officeDocument/2006/relationships/tags" Target="../tags/tag3.xml"/><Relationship Id="rId4" Type="http://schemas.openxmlformats.org/officeDocument/2006/relationships/tags" Target="../tags/tag4.xml"/><Relationship Id="rId5" Type="http://schemas.openxmlformats.org/officeDocument/2006/relationships/tags" Target="../tags/tag5.xml"/><Relationship Id="rId6" Type="http://schemas.openxmlformats.org/officeDocument/2006/relationships/slideMaster" Target="../slideMasters/slideMaster2.xml"/></Relationships>
</file>

<file path=ppt/slideLayouts/_rels/slideLayout12.xml.rels><?xml version="1.0" encoding="UTF-8" standalone="yes"?>
<Relationships xmlns="http://schemas.openxmlformats.org/package/2006/relationships"><Relationship Id="rId1" Type="http://schemas.openxmlformats.org/officeDocument/2006/relationships/tags" Target="../tags/tag6.xml"/><Relationship Id="rId2" Type="http://schemas.openxmlformats.org/officeDocument/2006/relationships/tags" Target="../tags/tag7.xml"/><Relationship Id="rId3" Type="http://schemas.openxmlformats.org/officeDocument/2006/relationships/tags" Target="../tags/tag8.xml"/><Relationship Id="rId4" Type="http://schemas.openxmlformats.org/officeDocument/2006/relationships/tags" Target="../tags/tag9.xml"/><Relationship Id="rId5" Type="http://schemas.openxmlformats.org/officeDocument/2006/relationships/tags" Target="../tags/tag10.xml"/><Relationship Id="rId6" Type="http://schemas.openxmlformats.org/officeDocument/2006/relationships/slideMaster" Target="../slideMasters/slideMaster2.xml"/></Relationships>
</file>

<file path=ppt/slideLayouts/_rels/slideLayout13.xml.rels><?xml version="1.0" encoding="UTF-8" standalone="yes"?>
<Relationships xmlns="http://schemas.openxmlformats.org/package/2006/relationships"><Relationship Id="rId1" Type="http://schemas.openxmlformats.org/officeDocument/2006/relationships/tags" Target="../tags/tag11.xml"/><Relationship Id="rId2" Type="http://schemas.openxmlformats.org/officeDocument/2006/relationships/tags" Target="../tags/tag12.xml"/><Relationship Id="rId3" Type="http://schemas.openxmlformats.org/officeDocument/2006/relationships/tags" Target="../tags/tag13.xml"/><Relationship Id="rId4" Type="http://schemas.openxmlformats.org/officeDocument/2006/relationships/tags" Target="../tags/tag14.xml"/><Relationship Id="rId5" Type="http://schemas.openxmlformats.org/officeDocument/2006/relationships/tags" Target="../tags/tag15.xml"/><Relationship Id="rId6" Type="http://schemas.openxmlformats.org/officeDocument/2006/relationships/slideMaster" Target="../slideMasters/slideMaster2.xml"/></Relationships>
</file>

<file path=ppt/slideLayouts/_rels/slideLayout14.xml.rels><?xml version="1.0" encoding="UTF-8" standalone="yes"?>
<Relationships xmlns="http://schemas.openxmlformats.org/package/2006/relationships"><Relationship Id="rId1" Type="http://schemas.openxmlformats.org/officeDocument/2006/relationships/tags" Target="../tags/tag16.xml"/><Relationship Id="rId2" Type="http://schemas.openxmlformats.org/officeDocument/2006/relationships/tags" Target="../tags/tag17.xml"/><Relationship Id="rId3" Type="http://schemas.openxmlformats.org/officeDocument/2006/relationships/tags" Target="../tags/tag18.xml"/><Relationship Id="rId4" Type="http://schemas.openxmlformats.org/officeDocument/2006/relationships/tags" Target="../tags/tag19.xml"/><Relationship Id="rId5" Type="http://schemas.openxmlformats.org/officeDocument/2006/relationships/tags" Target="../tags/tag20.xml"/><Relationship Id="rId6" Type="http://schemas.openxmlformats.org/officeDocument/2006/relationships/tags" Target="../tags/tag21.xml"/><Relationship Id="rId7" Type="http://schemas.openxmlformats.org/officeDocument/2006/relationships/tags" Target="../tags/tag22.xml"/><Relationship Id="rId8" Type="http://schemas.openxmlformats.org/officeDocument/2006/relationships/slideMaster" Target="../slideMasters/slideMaster2.xml"/></Relationships>
</file>

<file path=ppt/slideLayouts/_rels/slideLayout15.xml.rels><?xml version="1.0" encoding="UTF-8" standalone="yes"?>
<Relationships xmlns="http://schemas.openxmlformats.org/package/2006/relationships"><Relationship Id="rId1" Type="http://schemas.openxmlformats.org/officeDocument/2006/relationships/tags" Target="../tags/tag23.xml"/><Relationship Id="rId2" Type="http://schemas.openxmlformats.org/officeDocument/2006/relationships/tags" Target="../tags/tag24.xml"/><Relationship Id="rId3" Type="http://schemas.openxmlformats.org/officeDocument/2006/relationships/tags" Target="../tags/tag25.xml"/><Relationship Id="rId4" Type="http://schemas.openxmlformats.org/officeDocument/2006/relationships/tags" Target="../tags/tag26.xml"/><Relationship Id="rId5" Type="http://schemas.openxmlformats.org/officeDocument/2006/relationships/tags" Target="../tags/tag27.xml"/><Relationship Id="rId6" Type="http://schemas.openxmlformats.org/officeDocument/2006/relationships/tags" Target="../tags/tag28.xml"/><Relationship Id="rId7" Type="http://schemas.openxmlformats.org/officeDocument/2006/relationships/tags" Target="../tags/tag29.xml"/><Relationship Id="rId8" Type="http://schemas.openxmlformats.org/officeDocument/2006/relationships/tags" Target="../tags/tag30.xml"/><Relationship Id="rId9" Type="http://schemas.openxmlformats.org/officeDocument/2006/relationships/slideMaster" Target="../slideMasters/slideMaster2.xml"/></Relationships>
</file>

<file path=ppt/slideLayouts/_rels/slideLayout16.xml.rels><?xml version="1.0" encoding="UTF-8" standalone="yes"?>
<Relationships xmlns="http://schemas.openxmlformats.org/package/2006/relationships"><Relationship Id="rId1" Type="http://schemas.openxmlformats.org/officeDocument/2006/relationships/tags" Target="../tags/tag31.xml"/><Relationship Id="rId2" Type="http://schemas.openxmlformats.org/officeDocument/2006/relationships/tags" Target="../tags/tag32.xml"/><Relationship Id="rId3" Type="http://schemas.openxmlformats.org/officeDocument/2006/relationships/tags" Target="../tags/tag33.xml"/><Relationship Id="rId4" Type="http://schemas.openxmlformats.org/officeDocument/2006/relationships/tags" Target="../tags/tag34.xml"/><Relationship Id="rId5" Type="http://schemas.openxmlformats.org/officeDocument/2006/relationships/slideMaster" Target="../slideMasters/slideMaster2.xml"/></Relationships>
</file>

<file path=ppt/slideLayouts/_rels/slideLayout1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
<Relationships xmlns="http://schemas.openxmlformats.org/package/2006/relationships"><Relationship Id="rId1" Type="http://schemas.openxmlformats.org/officeDocument/2006/relationships/tags" Target="../tags/tag35.xml"/><Relationship Id="rId2" Type="http://schemas.openxmlformats.org/officeDocument/2006/relationships/tags" Target="../tags/tag36.xml"/><Relationship Id="rId3" Type="http://schemas.openxmlformats.org/officeDocument/2006/relationships/tags" Target="../tags/tag37.xml"/><Relationship Id="rId4" Type="http://schemas.openxmlformats.org/officeDocument/2006/relationships/tags" Target="../tags/tag38.xml"/><Relationship Id="rId5" Type="http://schemas.openxmlformats.org/officeDocument/2006/relationships/tags" Target="../tags/tag39.xml"/><Relationship Id="rId6" Type="http://schemas.openxmlformats.org/officeDocument/2006/relationships/tags" Target="../tags/tag40.xml"/><Relationship Id="rId7" Type="http://schemas.openxmlformats.org/officeDocument/2006/relationships/slideMaster" Target="../slideMasters/slideMaster2.xml"/></Relationships>
</file>

<file path=ppt/slideLayouts/_rels/slideLayout19.xml.rels><?xml version="1.0" encoding="UTF-8" standalone="yes"?>
<Relationships xmlns="http://schemas.openxmlformats.org/package/2006/relationships"><Relationship Id="rId1" Type="http://schemas.openxmlformats.org/officeDocument/2006/relationships/tags" Target="../tags/tag41.xml"/><Relationship Id="rId2" Type="http://schemas.openxmlformats.org/officeDocument/2006/relationships/tags" Target="../tags/tag42.xml"/><Relationship Id="rId3" Type="http://schemas.openxmlformats.org/officeDocument/2006/relationships/tags" Target="../tags/tag43.xml"/><Relationship Id="rId4" Type="http://schemas.openxmlformats.org/officeDocument/2006/relationships/tags" Target="../tags/tag44.xml"/><Relationship Id="rId5" Type="http://schemas.openxmlformats.org/officeDocument/2006/relationships/tags" Target="../tags/tag45.xml"/><Relationship Id="rId6" Type="http://schemas.openxmlformats.org/officeDocument/2006/relationships/slideMaster" Target="../slideMasters/slideMaster2.xml"/></Relationships>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
<Relationships xmlns="http://schemas.openxmlformats.org/package/2006/relationships"><Relationship Id="rId1" Type="http://schemas.openxmlformats.org/officeDocument/2006/relationships/tags" Target="../tags/tag46.xml"/><Relationship Id="rId2" Type="http://schemas.openxmlformats.org/officeDocument/2006/relationships/tags" Target="../tags/tag47.xml"/><Relationship Id="rId3" Type="http://schemas.openxmlformats.org/officeDocument/2006/relationships/tags" Target="../tags/tag48.xml"/><Relationship Id="rId4" Type="http://schemas.openxmlformats.org/officeDocument/2006/relationships/tags" Target="../tags/tag49.xml"/><Relationship Id="rId5" Type="http://schemas.openxmlformats.org/officeDocument/2006/relationships/slideMaster" Target="../slideMasters/slideMaster2.xml"/></Relationships>
</file>

<file path=ppt/slideLayouts/_rels/slideLayout21.xml.rels><?xml version="1.0" encoding="UTF-8" standalone="yes"?>
<Relationships xmlns="http://schemas.openxmlformats.org/package/2006/relationships"><Relationship Id="rId1" Type="http://schemas.openxmlformats.org/officeDocument/2006/relationships/tags" Target="../tags/tag50.xml"/><Relationship Id="rId2" Type="http://schemas.openxmlformats.org/officeDocument/2006/relationships/tags" Target="../tags/tag51.xml"/><Relationship Id="rId3" Type="http://schemas.openxmlformats.org/officeDocument/2006/relationships/tags" Target="../tags/tag52.xml"/><Relationship Id="rId4" Type="http://schemas.openxmlformats.org/officeDocument/2006/relationships/tags" Target="../tags/tag53.xml"/><Relationship Id="rId5" Type="http://schemas.openxmlformats.org/officeDocument/2006/relationships/tags" Target="../tags/tag54.xml"/><Relationship Id="rId6" Type="http://schemas.openxmlformats.org/officeDocument/2006/relationships/slideMaster" Target="../slideMasters/slideMaster2.xml"/></Relationships>
</file>

<file path=ppt/slideLayouts/_rels/slideLayout22.xml.rels><?xml version="1.0" encoding="UTF-8" standalone="yes"?>
<Relationships xmlns="http://schemas.openxmlformats.org/package/2006/relationships"><Relationship Id="rId1" Type="http://schemas.openxmlformats.org/officeDocument/2006/relationships/tags" Target="../tags/tag55.xml"/><Relationship Id="rId2" Type="http://schemas.openxmlformats.org/officeDocument/2006/relationships/tags" Target="../tags/tag56.xml"/><Relationship Id="rId3" Type="http://schemas.openxmlformats.org/officeDocument/2006/relationships/tags" Target="../tags/tag57.xml"/><Relationship Id="rId4" Type="http://schemas.openxmlformats.org/officeDocument/2006/relationships/tags" Target="../tags/tag58.xml"/><Relationship Id="rId5" Type="http://schemas.openxmlformats.org/officeDocument/2006/relationships/slideMaster" Target="../slideMasters/slideMaster2.xml"/></Relationships>
</file>

<file path=ppt/slideLayouts/_rels/slideLayout23.xml.rels><?xml version="1.0" encoding="UTF-8" standalone="yes"?>
<Relationships xmlns="http://schemas.openxmlformats.org/package/2006/relationships"><Relationship Id="rId1" Type="http://schemas.openxmlformats.org/officeDocument/2006/relationships/tags" Target="../tags/tag59.xml"/><Relationship Id="rId2" Type="http://schemas.openxmlformats.org/officeDocument/2006/relationships/tags" Target="../tags/tag60.xml"/><Relationship Id="rId3" Type="http://schemas.openxmlformats.org/officeDocument/2006/relationships/tags" Target="../tags/tag61.xml"/><Relationship Id="rId4" Type="http://schemas.openxmlformats.org/officeDocument/2006/relationships/tags" Target="../tags/tag62.xml"/><Relationship Id="rId5" Type="http://schemas.openxmlformats.org/officeDocument/2006/relationships/tags" Target="../tags/tag63.xml"/><Relationship Id="rId6" Type="http://schemas.openxmlformats.org/officeDocument/2006/relationships/tags" Target="../tags/tag64.xml"/><Relationship Id="rId7" Type="http://schemas.openxmlformats.org/officeDocument/2006/relationships/slideMaster" Target="../slideMasters/slideMaster2.xml"/></Relationships>
</file>

<file path=ppt/slideLayouts/_rels/slideLayout24.xml.rels><?xml version="1.0" encoding="UTF-8" standalone="yes"?>
<Relationships xmlns="http://schemas.openxmlformats.org/package/2006/relationships"><Relationship Id="rId1" Type="http://schemas.openxmlformats.org/officeDocument/2006/relationships/tags" Target="../tags/tag65.xml"/><Relationship Id="rId2" Type="http://schemas.openxmlformats.org/officeDocument/2006/relationships/tags" Target="../tags/tag66.xml"/><Relationship Id="rId3" Type="http://schemas.openxmlformats.org/officeDocument/2006/relationships/tags" Target="../tags/tag67.xml"/><Relationship Id="rId4" Type="http://schemas.openxmlformats.org/officeDocument/2006/relationships/tags" Target="../tags/tag68.xml"/><Relationship Id="rId5" Type="http://schemas.openxmlformats.org/officeDocument/2006/relationships/tags" Target="../tags/tag69.xml"/><Relationship Id="rId6" Type="http://schemas.openxmlformats.org/officeDocument/2006/relationships/tags" Target="../tags/tag70.xml"/><Relationship Id="rId7" Type="http://schemas.openxmlformats.org/officeDocument/2006/relationships/tags" Target="../tags/tag71.xml"/><Relationship Id="rId8" Type="http://schemas.openxmlformats.org/officeDocument/2006/relationships/slideMaster" Target="../slideMasters/slideMaster2.xml"/></Relationships>
</file>

<file path=ppt/slideLayouts/_rels/slideLayout25.xml.rels><?xml version="1.0" encoding="UTF-8" standalone="yes"?>
<Relationships xmlns="http://schemas.openxmlformats.org/package/2006/relationships"><Relationship Id="rId1" Type="http://schemas.openxmlformats.org/officeDocument/2006/relationships/tags" Target="../tags/tag72.xml"/><Relationship Id="rId2" Type="http://schemas.openxmlformats.org/officeDocument/2006/relationships/tags" Target="../tags/tag73.xml"/><Relationship Id="rId3" Type="http://schemas.openxmlformats.org/officeDocument/2006/relationships/tags" Target="../tags/tag74.xml"/><Relationship Id="rId4" Type="http://schemas.openxmlformats.org/officeDocument/2006/relationships/tags" Target="../tags/tag75.xml"/><Relationship Id="rId5" Type="http://schemas.openxmlformats.org/officeDocument/2006/relationships/tags" Target="../tags/tag76.xml"/><Relationship Id="rId6" Type="http://schemas.openxmlformats.org/officeDocument/2006/relationships/tags" Target="../tags/tag77.xml"/><Relationship Id="rId7" Type="http://schemas.openxmlformats.org/officeDocument/2006/relationships/tags" Target="../tags/tag78.xml"/><Relationship Id="rId8" Type="http://schemas.openxmlformats.org/officeDocument/2006/relationships/slideMaster" Target="../slideMasters/slideMaster2.xml"/></Relationships>
</file>

<file path=ppt/slideLayouts/_rels/slideLayout26.xml.rels><?xml version="1.0" encoding="UTF-8" standalone="yes"?>
<Relationships xmlns="http://schemas.openxmlformats.org/package/2006/relationships"><Relationship Id="rId1" Type="http://schemas.openxmlformats.org/officeDocument/2006/relationships/tags" Target="../tags/tag79.xml"/><Relationship Id="rId2" Type="http://schemas.openxmlformats.org/officeDocument/2006/relationships/tags" Target="../tags/tag80.xml"/><Relationship Id="rId3" Type="http://schemas.openxmlformats.org/officeDocument/2006/relationships/tags" Target="../tags/tag81.xml"/><Relationship Id="rId4" Type="http://schemas.openxmlformats.org/officeDocument/2006/relationships/tags" Target="../tags/tag82.xml"/><Relationship Id="rId5" Type="http://schemas.openxmlformats.org/officeDocument/2006/relationships/tags" Target="../tags/tag83.xml"/><Relationship Id="rId6" Type="http://schemas.openxmlformats.org/officeDocument/2006/relationships/tags" Target="../tags/tag84.xml"/><Relationship Id="rId7" Type="http://schemas.openxmlformats.org/officeDocument/2006/relationships/tags" Target="../tags/tag85.xml"/><Relationship Id="rId8" Type="http://schemas.openxmlformats.org/officeDocument/2006/relationships/slideMaster" Target="../slideMasters/slideMaster2.xml"/></Relationships>
</file>

<file path=ppt/slideLayouts/_rels/slideLayout27.xml.rels><?xml version="1.0" encoding="UTF-8" standalone="yes"?>
<Relationships xmlns="http://schemas.openxmlformats.org/package/2006/relationships"><Relationship Id="rId1" Type="http://schemas.openxmlformats.org/officeDocument/2006/relationships/tags" Target="../tags/tag86.xml"/><Relationship Id="rId2" Type="http://schemas.openxmlformats.org/officeDocument/2006/relationships/tags" Target="../tags/tag87.xml"/><Relationship Id="rId3" Type="http://schemas.openxmlformats.org/officeDocument/2006/relationships/tags" Target="../tags/tag88.xml"/><Relationship Id="rId4" Type="http://schemas.openxmlformats.org/officeDocument/2006/relationships/tags" Target="../tags/tag89.xml"/><Relationship Id="rId5" Type="http://schemas.openxmlformats.org/officeDocument/2006/relationships/tags" Target="../tags/tag90.xml"/><Relationship Id="rId6" Type="http://schemas.openxmlformats.org/officeDocument/2006/relationships/tags" Target="../tags/tag91.xml"/><Relationship Id="rId7" Type="http://schemas.openxmlformats.org/officeDocument/2006/relationships/tags" Target="../tags/tag92.xml"/><Relationship Id="rId8" Type="http://schemas.openxmlformats.org/officeDocument/2006/relationships/tags" Target="../tags/tag93.xml"/><Relationship Id="rId9" Type="http://schemas.openxmlformats.org/officeDocument/2006/relationships/tags" Target="../tags/tag94.xml"/><Relationship Id="rId10" Type="http://schemas.openxmlformats.org/officeDocument/2006/relationships/slideMaster" Target="../slideMasters/slideMaster2.xml"/></Relationships>
</file>

<file path=ppt/slideLayouts/_rels/slideLayout28.xml.rels><?xml version="1.0" encoding="UTF-8" standalone="yes"?>
<Relationships xmlns="http://schemas.openxmlformats.org/package/2006/relationships"><Relationship Id="rId1" Type="http://schemas.openxmlformats.org/officeDocument/2006/relationships/tags" Target="../tags/tag95.xml"/><Relationship Id="rId2" Type="http://schemas.openxmlformats.org/officeDocument/2006/relationships/tags" Target="../tags/tag96.xml"/><Relationship Id="rId3" Type="http://schemas.openxmlformats.org/officeDocument/2006/relationships/tags" Target="../tags/tag97.xml"/><Relationship Id="rId4" Type="http://schemas.openxmlformats.org/officeDocument/2006/relationships/tags" Target="../tags/tag98.xml"/><Relationship Id="rId5" Type="http://schemas.openxmlformats.org/officeDocument/2006/relationships/tags" Target="../tags/tag99.xml"/><Relationship Id="rId6" Type="http://schemas.openxmlformats.org/officeDocument/2006/relationships/tags" Target="../tags/tag100.xml"/><Relationship Id="rId7" Type="http://schemas.openxmlformats.org/officeDocument/2006/relationships/slideMaster" Target="../slideMasters/slideMaster2.xml"/></Relationships>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spTree>
      <p:nvGrpSpPr>
        <p:cNvPr id="7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6" name="标题 1"/>
          <p:cNvSpPr>
            <a:spLocks noGrp="1"/>
          </p:cNvSpPr>
          <p:nvPr>
            <p:ph type="ctrTitle" hasCustomPrompt="1"/>
          </p:nvPr>
        </p:nvSpPr>
        <p:spPr>
          <a:xfrm>
            <a:off x="1524000" y="1322962"/>
            <a:ext cx="9144000" cy="2187001"/>
          </a:xfrm>
        </p:spPr>
        <p:txBody>
          <a:bodyPr anchor="b">
            <a:normAutofit/>
          </a:bodyPr>
          <a:lstStyle>
            <a:lvl1pPr algn="ctr">
              <a:lnSpc>
                <a:spcPct val="130000"/>
              </a:lnSpc>
              <a:defRPr sz="60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altLang="en-US" dirty="0" lang="zh-CN"/>
              <a:t>单击此处添加标题</a:t>
            </a:r>
            <a:endParaRPr altLang="en-US" dirty="0" lang="zh-CN"/>
          </a:p>
        </p:txBody>
      </p:sp>
      <p:sp>
        <p:nvSpPr>
          <p:cNvPr id="104872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2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2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  <p:sp>
        <p:nvSpPr>
          <p:cNvPr id="1048730" name="副标题 2"/>
          <p:cNvSpPr>
            <a:spLocks noGrp="1"/>
          </p:cNvSpPr>
          <p:nvPr>
            <p:ph type="subTitle" idx="1" hasCustomPrompt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algn="ctr" indent="0" marL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+mj-lt"/>
                <a:ea typeface="+mj-ea"/>
              </a:defRPr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dirty="0" lang="zh-CN"/>
              <a:t>单击此处添加副标题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8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46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7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  <p:sp>
        <p:nvSpPr>
          <p:cNvPr id="1048748" name="内容占位符 6"/>
          <p:cNvSpPr>
            <a:spLocks noGrp="1"/>
          </p:cNvSpPr>
          <p:nvPr>
            <p:ph sz="quarter" idx="13"/>
          </p:nvPr>
        </p:nvSpPr>
        <p:spPr>
          <a:xfrm>
            <a:off x="838200" y="551543"/>
            <a:ext cx="10515600" cy="5558971"/>
          </a:xfrm>
        </p:spPr>
        <p:txBody>
          <a:bodyPr/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">
  <p:cSld name="标题幻灯片">
    <p:bg>
      <p:bgPr>
        <a:solidFill>
          <a:schemeClr val="bg2"/>
        </a:solidFill>
        <a:effectLst/>
      </p:bgPr>
    </p:bg>
    <p:spTree>
      <p:nvGrpSpPr>
        <p:cNvPr id="2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2" name="标题 1"/>
          <p:cNvSpPr>
            <a:spLocks noGrp="1"/>
          </p:cNvSpPr>
          <p:nvPr>
            <p:ph type="ctrTitle" hasCustomPrompt="1"/>
            <p:custDataLst>
              <p:tags r:id="rId1"/>
            </p:custDataLst>
          </p:nvPr>
        </p:nvSpPr>
        <p:spPr>
          <a:xfrm>
            <a:off x="610870" y="1521460"/>
            <a:ext cx="10970260" cy="2152015"/>
          </a:xfrm>
        </p:spPr>
        <p:txBody>
          <a:bodyPr anchor="b" anchorCtr="0" bIns="38100" lIns="101600" rIns="25400" tIns="38100">
            <a:normAutofit/>
          </a:bodyPr>
          <a:lstStyle>
            <a:lvl1pPr algn="ctr">
              <a:defRPr b="1" sz="6000" spc="600">
                <a:effectLst/>
              </a:defRPr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583" name="副标题 2"/>
          <p:cNvSpPr>
            <a:spLocks noGrp="1"/>
          </p:cNvSpPr>
          <p:nvPr>
            <p:ph type="subTitle" idx="1" hasCustomPrompt="1"/>
            <p:custDataLst>
              <p:tags r:id="rId2"/>
            </p:custDataLst>
          </p:nvPr>
        </p:nvSpPr>
        <p:spPr>
          <a:xfrm>
            <a:off x="610870" y="3737610"/>
            <a:ext cx="10970260" cy="1596390"/>
          </a:xfrm>
        </p:spPr>
        <p:txBody>
          <a:bodyPr bIns="38100" lIns="101600" rIns="76200" tIns="38100">
            <a:normAutofit/>
          </a:bodyPr>
          <a:lstStyle>
            <a:lvl1pPr algn="ctr" eaLnBrk="1" fontAlgn="auto" hangingPunct="1" indent="0" latinLnBrk="0" marL="0">
              <a:lnSpc>
                <a:spcPct val="150000"/>
              </a:lnSpc>
              <a:buNone/>
              <a:defRPr baseline="0" cap="none" sz="2400" kern="1200" normalizeH="0" spc="200" strike="noStrike" u="none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algn="ctr" indent="0" marL="457200">
              <a:buNone/>
              <a:defRPr sz="2000"/>
            </a:lvl2pPr>
            <a:lvl3pPr algn="ctr" indent="0" marL="914400">
              <a:buNone/>
              <a:defRPr sz="1800"/>
            </a:lvl3pPr>
            <a:lvl4pPr algn="ctr" indent="0" marL="1371600">
              <a:buNone/>
              <a:defRPr sz="1600"/>
            </a:lvl4pPr>
            <a:lvl5pPr algn="ctr" indent="0" marL="1828800">
              <a:buNone/>
              <a:defRPr sz="1600"/>
            </a:lvl5pPr>
            <a:lvl6pPr algn="ctr" indent="0" marL="2286000">
              <a:buNone/>
              <a:defRPr sz="1600"/>
            </a:lvl6pPr>
            <a:lvl7pPr algn="ctr" indent="0" marL="2743200">
              <a:buNone/>
              <a:defRPr sz="1600"/>
            </a:lvl7pPr>
            <a:lvl8pPr algn="ctr" indent="0" marL="3200400">
              <a:buNone/>
              <a:defRPr sz="1600"/>
            </a:lvl8pPr>
            <a:lvl9pPr algn="ctr" indent="0" marL="3657600">
              <a:buNone/>
              <a:defRPr sz="1600"/>
            </a:lvl9pPr>
          </a:lstStyle>
          <a:p>
            <a:r>
              <a:rPr altLang="en-US" dirty="0" lang="zh-CN"/>
              <a:t>单击此处编辑副标题</a:t>
            </a:r>
            <a:endParaRPr altLang="en-US" dirty="0" lang="zh-CN"/>
          </a:p>
        </p:txBody>
      </p:sp>
      <p:sp>
        <p:nvSpPr>
          <p:cNvPr id="1048584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5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586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bg>
      <p:bgPr>
        <a:solidFill>
          <a:schemeClr val="bg2"/>
        </a:solidFill>
        <a:effectLst/>
      </p:bgPr>
    </p:bg>
    <p:spTree>
      <p:nvGrpSpPr>
        <p:cNvPr id="5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6" name="内容占位符 2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11505" y="1515110"/>
            <a:ext cx="10970895" cy="4736465"/>
          </a:xfrm>
        </p:spPr>
        <p:txBody>
          <a:bodyPr bIns="0" lIns="90170" rIns="90170" rtlCol="0" tIns="46990" vert="horz">
            <a:normAutofit/>
          </a:bodyPr>
          <a:lstStyle>
            <a:lvl1pPr algn="l" defTabSz="914400" eaLnBrk="1" fontAlgn="auto" hangingPunct="1" indent="0" latinLnBrk="0" lvl="0" marL="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algn="l" defTabSz="914400" eaLnBrk="1" fontAlgn="auto" hangingPunct="1" indent="0" latinLnBrk="0" lvl="1" marL="4572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tabLst>
                <a:tab algn="l" pos="1609725"/>
              </a:tabLst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algn="l" defTabSz="914400" eaLnBrk="1" fontAlgn="auto" hangingPunct="1" indent="0" latinLnBrk="0" lvl="2" marL="9144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algn="l" defTabSz="914400" eaLnBrk="1" fontAlgn="auto" hangingPunct="1" indent="0" latinLnBrk="0" lvl="3" marL="13716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algn="l" defTabSz="914400" eaLnBrk="1" fontAlgn="auto" hangingPunct="1" indent="0" latinLnBrk="0" lvl="4" marL="18288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</p:txBody>
      </p:sp>
      <p:sp>
        <p:nvSpPr>
          <p:cNvPr id="1048687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10870" y="625475"/>
            <a:ext cx="10970895" cy="706755"/>
          </a:xfrm>
        </p:spPr>
        <p:txBody>
          <a:bodyPr anchor="ctr" anchorCtr="0" bIns="38100" lIns="101600" rIns="76200" rtlCol="0" tIns="38100" vert="horz">
            <a:normAutofit/>
          </a:bodyPr>
          <a:lstStyle>
            <a:lvl1pPr algn="l" defTabSz="914400" eaLnBrk="1" fontAlgn="auto" hangingPunct="1" latinLnBrk="0" marL="0" marR="0" rtl="0">
              <a:lnSpc>
                <a:spcPct val="100000"/>
              </a:lnSpc>
              <a:buNone/>
              <a:defRPr altLang="en-US" baseline="0" b="1" cap="none" dirty="0" sz="3600" i="0" kern="1200" kumimoji="0" lang="zh-CN" noProof="1" normalizeH="0" spc="200" strike="noStrike" u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88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89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90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bg>
      <p:bgPr>
        <a:solidFill>
          <a:schemeClr val="bg2"/>
        </a:solidFill>
        <a:effectLst/>
      </p:bgPr>
    </p:bg>
    <p:spTree>
      <p:nvGrpSpPr>
        <p:cNvPr id="5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4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1991995" y="3926840"/>
            <a:ext cx="7767955" cy="768350"/>
          </a:xfrm>
        </p:spPr>
        <p:txBody>
          <a:bodyPr anchor="t" anchorCtr="0" bIns="38100" lIns="101600" rIns="63500" tIns="38100">
            <a:normAutofit/>
          </a:bodyPr>
          <a:lstStyle>
            <a:lvl1pPr>
              <a:defRPr b="1" cap="none" sz="4400" kern="1200" normalizeH="0" spc="300" strike="noStrike" u="none">
                <a:solidFill>
                  <a:schemeClr val="tx1">
                    <a:lumMod val="85000"/>
                    <a:lumOff val="15000"/>
                  </a:schemeClr>
                </a:solidFill>
                <a:effectLst/>
              </a:defRPr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645" name="文本占位符 2"/>
          <p:cNvSpPr>
            <a:spLocks noGrp="1"/>
          </p:cNvSpPr>
          <p:nvPr>
            <p:ph type="body" idx="1" hasCustomPrompt="1"/>
            <p:custDataLst>
              <p:tags r:id="rId2"/>
            </p:custDataLst>
          </p:nvPr>
        </p:nvSpPr>
        <p:spPr>
          <a:xfrm>
            <a:off x="1991995" y="4728210"/>
            <a:ext cx="7769225" cy="1078230"/>
          </a:xfrm>
        </p:spPr>
        <p:txBody>
          <a:bodyPr bIns="46990" lIns="90170" rIns="90170" tIns="46990" wrap="square">
            <a:normAutofit/>
          </a:bodyPr>
          <a:lstStyle>
            <a:lvl1pPr algn="l" eaLnBrk="1" fontAlgn="auto" hangingPunct="1" indent="0" latinLnBrk="0" marL="0">
              <a:lnSpc>
                <a:spcPct val="150000"/>
              </a:lnSpc>
              <a:spcAft>
                <a:spcPts val="0"/>
              </a:spcAft>
              <a:buNone/>
              <a:defRPr altLang="en-US" baseline="0" b="0" cap="none" sz="18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dirty="0" lang="zh-CN"/>
              <a:t>单击此处编辑文本</a:t>
            </a:r>
            <a:endParaRPr altLang="en-US" dirty="0" lang="zh-CN"/>
          </a:p>
        </p:txBody>
      </p:sp>
      <p:sp>
        <p:nvSpPr>
          <p:cNvPr id="1048646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7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48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bg>
      <p:bgPr>
        <a:solidFill>
          <a:schemeClr val="bg2"/>
        </a:solidFill>
        <a:effectLst/>
      </p:bgPr>
    </p:bg>
    <p:spTree>
      <p:nvGrpSpPr>
        <p:cNvPr id="6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0" name="文本占位符 8"/>
          <p:cNvSpPr>
            <a:spLocks noGrp="1"/>
          </p:cNvSpPr>
          <p:nvPr>
            <p:ph type="body" idx="1" hasCustomPrompt="1"/>
            <p:custDataLst>
              <p:tags r:id="rId1"/>
            </p:custDataLst>
          </p:nvPr>
        </p:nvSpPr>
        <p:spPr>
          <a:xfrm>
            <a:off x="612775" y="1522095"/>
            <a:ext cx="5169535" cy="4751070"/>
          </a:xfrm>
          <a:prstGeom prst="rect"/>
        </p:spPr>
        <p:txBody>
          <a:bodyPr bIns="46990" lIns="90170" rIns="90170" rtlCol="0" tIns="46990" vert="horz">
            <a:normAutofit/>
          </a:bodyPr>
          <a:lstStyle>
            <a:lvl1pPr algn="l" indent="0" marL="0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algn="l" indent="0" marL="457200">
              <a:buFont typeface="Wingdings" panose="05000000000000000000" charset="0"/>
              <a:buChar char="l"/>
            </a:lvl2pPr>
            <a:lvl3pPr algn="l" indent="0" marL="914400">
              <a:buFont typeface="Wingdings" panose="05000000000000000000" charset="0"/>
              <a:buChar char="l"/>
            </a:lvl3pPr>
            <a:lvl4pPr algn="l" indent="0" marL="1371600">
              <a:buFont typeface="Wingdings" panose="05000000000000000000" charset="0"/>
              <a:buChar char="l"/>
            </a:lvl4pPr>
            <a:lvl5pPr algn="l" indent="0" marL="1828800">
              <a:buFont typeface="Wingdings" panose="05000000000000000000" charset="0"/>
              <a:buChar char="l"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altLang="en-US" dirty="0" lang="zh-CN"/>
          </a:p>
        </p:txBody>
      </p:sp>
      <p:cxnSp>
        <p:nvCxnSpPr>
          <p:cNvPr id="3145729" name="直接连接符 24"/>
          <p:cNvCxnSpPr>
            <a:cxnSpLocks/>
          </p:cNvCxnSpPr>
          <p:nvPr userDrawn="1">
            <p:custDataLst>
              <p:tags r:id="rId2"/>
            </p:custDataLst>
          </p:nvPr>
        </p:nvCxnSpPr>
        <p:spPr>
          <a:xfrm>
            <a:off x="6096000" y="1715770"/>
            <a:ext cx="0" cy="4442460"/>
          </a:xfrm>
          <a:prstGeom prst="line"/>
          <a:ln w="12700">
            <a:solidFill>
              <a:schemeClr val="bg1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711" name="标题 9"/>
          <p:cNvSpPr>
            <a:spLocks noGrp="1"/>
          </p:cNvSpPr>
          <p:nvPr>
            <p:ph type="title" hasCustomPrompt="1"/>
            <p:custDataLst>
              <p:tags r:id="rId3"/>
            </p:custDataLst>
          </p:nvPr>
        </p:nvSpPr>
        <p:spPr>
          <a:xfrm>
            <a:off x="610870" y="625475"/>
            <a:ext cx="10970895" cy="706755"/>
          </a:xfrm>
        </p:spPr>
        <p:txBody>
          <a:bodyPr anchor="ctr" anchorCtr="0" bIns="38100" lIns="101600" rIns="76200" rtlCol="0" tIns="38100" vert="horz">
            <a:normAutofit/>
          </a:bodyPr>
          <a:lstStyle>
            <a:lvl1pPr algn="l" defTabSz="914400" eaLnBrk="1" fontAlgn="auto" hangingPunct="1" latinLnBrk="0" marL="0" marR="0" rtl="0">
              <a:lnSpc>
                <a:spcPct val="100000"/>
              </a:lnSpc>
              <a:buNone/>
              <a:defRPr altLang="en-US" baseline="0" b="1" cap="none" dirty="0" sz="3600" i="0" kern="1200" kumimoji="0" lang="zh-CN" noProof="1" normalizeH="0" spc="200" strike="noStrike" u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 dirty="0">
              <a:sym typeface="+mn-ea"/>
            </a:endParaRPr>
          </a:p>
        </p:txBody>
      </p:sp>
      <p:sp>
        <p:nvSpPr>
          <p:cNvPr id="1048712" name="文本占位符 10"/>
          <p:cNvSpPr>
            <a:spLocks noGrp="1"/>
          </p:cNvSpPr>
          <p:nvPr>
            <p:ph type="body" idx="13" hasCustomPrompt="1"/>
            <p:custDataLst>
              <p:tags r:id="rId4"/>
            </p:custDataLst>
          </p:nvPr>
        </p:nvSpPr>
        <p:spPr>
          <a:xfrm>
            <a:off x="6412230" y="1522095"/>
            <a:ext cx="5169535" cy="4751070"/>
          </a:xfrm>
          <a:prstGeom prst="rect"/>
        </p:spPr>
        <p:txBody>
          <a:bodyPr bIns="46990" lIns="90170" rIns="90170" rtlCol="0" tIns="46990" vert="horz">
            <a:normAutofit/>
          </a:bodyPr>
          <a:lstStyle>
            <a:lvl1pPr algn="l" indent="0" marL="0">
              <a:buFont typeface="Wingdings" panose="05000000000000000000" charset="0"/>
              <a:buChar char="l"/>
              <a:defRPr>
                <a:latin typeface="+mn-ea"/>
                <a:ea typeface="+mn-ea"/>
                <a:cs typeface="+mn-ea"/>
              </a:defRPr>
            </a:lvl1pPr>
            <a:lvl2pPr algn="l" indent="0" marL="457200">
              <a:buFont typeface="Wingdings" panose="05000000000000000000" charset="0"/>
              <a:buChar char="l"/>
            </a:lvl2pPr>
            <a:lvl3pPr algn="l" indent="0" marL="914400">
              <a:buFont typeface="Wingdings" panose="05000000000000000000" charset="0"/>
              <a:buChar char="l"/>
            </a:lvl3pPr>
            <a:lvl4pPr algn="l" indent="0" marL="1371600">
              <a:buFont typeface="Wingdings" panose="05000000000000000000" charset="0"/>
              <a:buChar char="l"/>
            </a:lvl4pPr>
            <a:lvl5pPr algn="l" indent="0" marL="1828800">
              <a:buFont typeface="Wingdings" panose="05000000000000000000" charset="0"/>
              <a:buChar char="l"/>
            </a:lvl5pPr>
          </a:lstStyle>
          <a:p>
            <a:pPr lvl="0"/>
            <a:r>
              <a:rPr dirty="0">
                <a:sym typeface="+mn-ea"/>
              </a:rPr>
              <a:t> 单击此处编辑文本</a:t>
            </a:r>
            <a:endParaRPr altLang="en-US" dirty="0" lang="zh-CN"/>
          </a:p>
        </p:txBody>
      </p:sp>
      <p:sp>
        <p:nvSpPr>
          <p:cNvPr id="1048713" name="日期占位符 3"/>
          <p:cNvSpPr>
            <a:spLocks noGrp="1"/>
          </p:cNvSpPr>
          <p:nvPr>
            <p:ph type="dt" sz="half" idx="2"/>
            <p:custDataLst>
              <p:tags r:id="rId5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14" name="页脚占位符 4"/>
          <p:cNvSpPr>
            <a:spLocks noGrp="1"/>
          </p:cNvSpPr>
          <p:nvPr>
            <p:ph type="ftr" sz="quarter" idx="3"/>
            <p:custDataLst>
              <p:tags r:id="rId6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715" name="灯片编号占位符 5"/>
          <p:cNvSpPr>
            <a:spLocks noGrp="1"/>
          </p:cNvSpPr>
          <p:nvPr>
            <p:ph type="sldNum" sz="quarter" idx="4"/>
            <p:custDataLst>
              <p:tags r:id="rId7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bg>
      <p:bgPr>
        <a:solidFill>
          <a:schemeClr val="bg2"/>
        </a:solidFill>
        <a:effectLst/>
      </p:bgPr>
    </p:bg>
    <p:spTree>
      <p:nvGrpSpPr>
        <p:cNvPr id="5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3" name="文本占位符 2"/>
          <p:cNvSpPr>
            <a:spLocks noGrp="1"/>
          </p:cNvSpPr>
          <p:nvPr>
            <p:ph type="body" idx="1" hasCustomPrompt="1"/>
            <p:custDataLst>
              <p:tags r:id="rId1"/>
            </p:custDataLst>
          </p:nvPr>
        </p:nvSpPr>
        <p:spPr>
          <a:xfrm>
            <a:off x="619125" y="1428115"/>
            <a:ext cx="5334000" cy="381000"/>
          </a:xfrm>
        </p:spPr>
        <p:txBody>
          <a:bodyPr anchor="t" anchorCtr="0" bIns="38100" lIns="101600" rIns="76200" tIns="38100">
            <a:normAutofit/>
          </a:bodyPr>
          <a:lstStyle>
            <a:lvl1pPr eaLnBrk="1" fontAlgn="auto" hangingPunct="1" indent="0" latinLnBrk="0" marL="0">
              <a:lnSpc>
                <a:spcPct val="100000"/>
              </a:lnSpc>
              <a:spcAft>
                <a:spcPts val="0"/>
              </a:spcAft>
              <a:buNone/>
              <a:defRPr baseline="0" b="1" cap="none" sz="2000" kern="1200" normalizeH="0" spc="200" strike="noStrike" u="none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dirty="0" lang="zh-CN"/>
              <a:t>单击此处编辑文本</a:t>
            </a:r>
            <a:endParaRPr altLang="en-US" dirty="0" lang="zh-CN"/>
          </a:p>
        </p:txBody>
      </p:sp>
      <p:sp>
        <p:nvSpPr>
          <p:cNvPr id="1048654" name="内容占位符 3"/>
          <p:cNvSpPr>
            <a:spLocks noGrp="1"/>
          </p:cNvSpPr>
          <p:nvPr>
            <p:ph sz="half" idx="2"/>
            <p:custDataLst>
              <p:tags r:id="rId2"/>
            </p:custDataLst>
          </p:nvPr>
        </p:nvSpPr>
        <p:spPr>
          <a:xfrm>
            <a:off x="619125" y="1854200"/>
            <a:ext cx="5334000" cy="4404360"/>
          </a:xfrm>
        </p:spPr>
        <p:txBody>
          <a:bodyPr bIns="0" lIns="101600" rIns="82550" rtlCol="0" tIns="0" vert="horz">
            <a:normAutofit/>
          </a:bodyPr>
          <a:lstStyle>
            <a:lvl1pPr algn="l" defTabSz="914400" eaLnBrk="1" fontAlgn="auto" hangingPunct="1" indent="-228600" latinLnBrk="0" lvl="0" marL="2286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algn="l" defTabSz="914400" eaLnBrk="1" fontAlgn="auto" hangingPunct="1" indent="-228600" latinLnBrk="0" lvl="1" marL="6858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algn="l" pos="1609725"/>
              </a:tabLst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algn="l" defTabSz="914400" eaLnBrk="1" fontAlgn="auto" hangingPunct="1" indent="-228600" latinLnBrk="0" lvl="2" marL="11430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algn="l" defTabSz="914400" eaLnBrk="1" fontAlgn="auto" hangingPunct="1" indent="-228600" latinLnBrk="0" lvl="3" marL="16002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algn="l" defTabSz="914400" eaLnBrk="1" fontAlgn="auto" hangingPunct="1" indent="-228600" latinLnBrk="0" lvl="4" marL="20574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55" name="文本占位符 4"/>
          <p:cNvSpPr>
            <a:spLocks noGrp="1"/>
          </p:cNvSpPr>
          <p:nvPr>
            <p:ph type="body" sz="quarter" idx="3" hasCustomPrompt="1"/>
            <p:custDataLst>
              <p:tags r:id="rId3"/>
            </p:custDataLst>
          </p:nvPr>
        </p:nvSpPr>
        <p:spPr>
          <a:xfrm>
            <a:off x="6235700" y="1428115"/>
            <a:ext cx="5344160" cy="381000"/>
          </a:xfrm>
        </p:spPr>
        <p:txBody>
          <a:bodyPr anchor="t" anchorCtr="0" bIns="38100" lIns="101600" rIns="76200" rtlCol="0" tIns="38100" vert="horz">
            <a:normAutofit/>
          </a:bodyPr>
          <a:lstStyle>
            <a:lvl1pPr algn="l" defTabSz="914400" eaLnBrk="1" fontAlgn="auto" hangingPunct="1" indent="0" latinLnBrk="0" lvl="0" marL="0" marR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altLang="en-US" baseline="0" b="1" cap="none" dirty="0" sz="2000" i="0" kern="1200" kumimoji="0" lang="zh-CN" noProof="1" normalizeH="0" spc="200" strike="noStrike" u="none">
                <a:solidFill>
                  <a:schemeClr val="tx1">
                    <a:lumMod val="85000"/>
                    <a:lumOff val="1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1048656" name="内容占位符 5"/>
          <p:cNvSpPr>
            <a:spLocks noGrp="1"/>
          </p:cNvSpPr>
          <p:nvPr>
            <p:ph sz="quarter" idx="4"/>
            <p:custDataLst>
              <p:tags r:id="rId4"/>
            </p:custDataLst>
          </p:nvPr>
        </p:nvSpPr>
        <p:spPr>
          <a:xfrm>
            <a:off x="6235700" y="1854200"/>
            <a:ext cx="5344160" cy="4404360"/>
          </a:xfrm>
        </p:spPr>
        <p:txBody>
          <a:bodyPr bIns="0" lIns="101600" rIns="82550" rtlCol="0" tIns="0" vert="horz">
            <a:normAutofit/>
          </a:bodyPr>
          <a:lstStyle>
            <a:lvl1pPr algn="l" defTabSz="914400" eaLnBrk="1" fontAlgn="auto" hangingPunct="1" indent="-228600" latinLnBrk="0" lvl="0" marL="2286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algn="l" defTabSz="914400" eaLnBrk="1" fontAlgn="auto" hangingPunct="1" indent="-228600" latinLnBrk="0" lvl="1" marL="6858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algn="l" pos="1609725"/>
              </a:tabLst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algn="l" defTabSz="914400" eaLnBrk="1" fontAlgn="auto" hangingPunct="1" indent="-228600" latinLnBrk="0" lvl="2" marL="11430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algn="l" defTabSz="914400" eaLnBrk="1" fontAlgn="auto" hangingPunct="1" indent="-228600" latinLnBrk="0" lvl="3" marL="16002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algn="l" defTabSz="914400" eaLnBrk="1" fontAlgn="auto" hangingPunct="1" indent="-228600" latinLnBrk="0" lvl="4" marL="2057400" marR="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57" name="标题 10"/>
          <p:cNvSpPr>
            <a:spLocks noGrp="1"/>
          </p:cNvSpPr>
          <p:nvPr>
            <p:ph type="title"/>
            <p:custDataLst>
              <p:tags r:id="rId5"/>
            </p:custDataLst>
          </p:nvPr>
        </p:nvSpPr>
        <p:spPr>
          <a:xfrm>
            <a:off x="610870" y="625475"/>
            <a:ext cx="10970895" cy="706755"/>
          </a:xfrm>
        </p:spPr>
        <p:txBody>
          <a:bodyPr anchor="ctr" anchorCtr="0" bIns="38100" lIns="101600" rIns="76200" rtlCol="0" tIns="38100" vert="horz">
            <a:normAutofit/>
          </a:bodyPr>
          <a:lstStyle>
            <a:lvl1pPr algn="l" defTabSz="914400" eaLnBrk="1" fontAlgn="auto" hangingPunct="1" latinLnBrk="0" marL="0" marR="0" rtl="0">
              <a:lnSpc>
                <a:spcPct val="100000"/>
              </a:lnSpc>
              <a:buNone/>
              <a:defRPr altLang="en-US" baseline="0" b="1" cap="none" dirty="0" sz="3600" i="0" kern="1200" kumimoji="0" lang="zh-CN" noProof="1" normalizeH="0" spc="200" strike="noStrike" u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58" name="日期占位符 3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9" name="页脚占位符 4"/>
          <p:cNvSpPr>
            <a:spLocks noGrp="1"/>
          </p:cNvSpPr>
          <p:nvPr>
            <p:ph type="ftr" sz="quarter" idx="11"/>
            <p:custDataLst>
              <p:tags r:id="rId7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60" name="灯片编号占位符 5"/>
          <p:cNvSpPr>
            <a:spLocks noGrp="1"/>
          </p:cNvSpPr>
          <p:nvPr>
            <p:ph type="sldNum" sz="quarter" idx="12"/>
            <p:custDataLst>
              <p:tags r:id="rId8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bg>
      <p:bgPr>
        <a:solidFill>
          <a:schemeClr val="bg2"/>
        </a:solidFill>
        <a:effectLst/>
      </p:bgPr>
    </p:bg>
    <p:spTree>
      <p:nvGrpSpPr>
        <p:cNvPr id="6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6" name="标题 10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10870" y="625475"/>
            <a:ext cx="10970895" cy="706755"/>
          </a:xfrm>
        </p:spPr>
        <p:txBody>
          <a:bodyPr anchor="ctr" anchorCtr="0" bIns="38100" lIns="101600" rIns="76200" rtlCol="0" tIns="38100" vert="horz">
            <a:normAutofit/>
          </a:bodyPr>
          <a:lstStyle>
            <a:lvl1pPr algn="l" defTabSz="914400" eaLnBrk="1" fontAlgn="auto" hangingPunct="1" latinLnBrk="0" marL="0" marR="0" rtl="0">
              <a:lnSpc>
                <a:spcPct val="100000"/>
              </a:lnSpc>
              <a:buNone/>
              <a:defRPr altLang="en-US" baseline="0" b="1" cap="none" dirty="0" sz="3600" i="0" kern="1200" kumimoji="0" lang="zh-CN" noProof="1" normalizeH="0" spc="200" strike="noStrike" u="none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717" name="日期占位符 3"/>
          <p:cNvSpPr>
            <a:spLocks noGrp="1"/>
          </p:cNvSpPr>
          <p:nvPr>
            <p:ph type="dt" sz="half" idx="2"/>
            <p:custDataLst>
              <p:tags r:id="rId2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18" name="页脚占位符 4"/>
          <p:cNvSpPr>
            <a:spLocks noGrp="1"/>
          </p:cNvSpPr>
          <p:nvPr>
            <p:ph type="ftr" sz="quarter" idx="3"/>
            <p:custDataLst>
              <p:tags r:id="rId3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719" name="灯片编号占位符 5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空白">
    <p:bg>
      <p:bgPr>
        <a:solidFill>
          <a:schemeClr val="bg2"/>
        </a:solidFill>
        <a:effectLst/>
      </p:bgPr>
    </p:bg>
    <p:spTree>
      <p:nvGrpSpPr>
        <p:cNvPr id="3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5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1" name="标题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669930" y="443234"/>
            <a:ext cx="10852237" cy="441964"/>
          </a:xfrm>
        </p:spPr>
        <p:txBody>
          <a:bodyPr anchor="t" anchorCtr="0" bIns="38100" lIns="101600" rIns="76200" rtlCol="0" tIns="38100" vert="horz">
            <a:noAutofit/>
          </a:bodyPr>
          <a:lstStyle>
            <a:lvl1pPr algn="l" defTabSz="914400" eaLnBrk="1" fontAlgn="auto" hangingPunct="1" latinLnBrk="0" lvl="0" marL="0" marR="0" rtl="0">
              <a:lnSpc>
                <a:spcPct val="100000"/>
              </a:lnSpc>
              <a:buNone/>
              <a:defRPr altLang="en-US" baseline="0" b="1" cap="none" dirty="0" sz="2400" i="0" kern="1200" kumimoji="0" lang="zh-CN" noProof="1" normalizeH="0" spc="200" strike="noStrike" u="none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1048632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952508"/>
            <a:ext cx="5283242" cy="5388907"/>
          </a:xfrm>
        </p:spPr>
        <p:txBody>
          <a:bodyPr bIns="0" lIns="101600" rIns="82550" rtlCol="0" tIns="0" vert="horz">
            <a:noAutofit/>
          </a:bodyPr>
          <a:lstStyle>
            <a:lvl1pPr algn="l" defTabSz="914400" eaLnBrk="1" fontAlgn="auto" hangingPunct="1" indent="0" latinLnBrk="0" lvl="0" marL="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altLang="en-US" baseline="0" b="0" cap="none" dirty="0" sz="1600" i="0" kern="1200" kumimoji="0" lang="zh-CN" noProof="1" normalizeH="0" spc="150" strike="noStrike" u="none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  <a:lvl2pPr algn="l" defTabSz="914400" eaLnBrk="1" fontAlgn="auto" hangingPunct="1" indent="-228600" latinLnBrk="0" lvl="1" marL="6858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algn="l" pos="1609725"/>
              </a:tabLst>
              <a:defRPr altLang="en-US" baseline="0" b="0" cap="none" dirty="0" sz="1600" i="0" kern="1200" kumimoji="0" lang="zh-CN" noProof="1" normalizeH="0" spc="150" strike="noStrike" u="none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2pPr>
            <a:lvl3pPr algn="l" defTabSz="914400" eaLnBrk="1" fontAlgn="auto" hangingPunct="1" indent="-228600" latinLnBrk="0" lvl="2" marL="11430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altLang="en-US" baseline="0" b="0" cap="none" dirty="0" sz="1600" i="0" kern="1200" kumimoji="0" lang="zh-CN" noProof="1" normalizeH="0" spc="150" strike="noStrike" u="none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3pPr>
            <a:lvl4pPr algn="l" defTabSz="914400" eaLnBrk="1" fontAlgn="auto" hangingPunct="1" indent="-228600" latinLnBrk="0" lvl="3" marL="16002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altLang="en-US" baseline="0" b="0" cap="none" dirty="0" sz="1600" i="0" kern="1200" kumimoji="0" lang="zh-CN" noProof="1" normalizeH="0" spc="150" strike="noStrike" u="none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4pPr>
            <a:lvl5pPr algn="l" defTabSz="914400" eaLnBrk="1" fontAlgn="auto" hangingPunct="1" indent="-228600" latinLnBrk="0" lvl="4" marL="20574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altLang="en-US" baseline="0" b="0" cap="none" dirty="0" sz="1600" i="0" kern="1200" kumimoji="0" lang="zh-CN" noProof="1" normalizeH="0" spc="150" strike="noStrike" u="none">
                <a:solidFill>
                  <a:schemeClr val="tx1"/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1048633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952508"/>
            <a:ext cx="5283242" cy="5388907"/>
          </a:xfrm>
        </p:spPr>
        <p:txBody>
          <a:bodyPr bIns="0" lIns="101600" rIns="82550" rtlCol="0" tIns="0" vert="horz">
            <a:normAutofit/>
          </a:bodyPr>
          <a:lstStyle>
            <a:lvl1pPr algn="l" defTabSz="914400" eaLnBrk="1" fontAlgn="auto" hangingPunct="1" indent="-228600" latinLnBrk="0" lvl="0" marL="2286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altLang="en-US" baseline="0" b="0" cap="none" dirty="0" sz="1600" i="0" kern="1200" kumimoji="0" lang="zh-CN" noProof="1" normalizeH="0" spc="150" strike="noStrike" u="none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1048634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p>
            <a:fld id="{9EFD9D74-47D9-4702-A33C-335B63B48DBF}" type="datetimeFigureOut">
              <a:rPr altLang="en-US" lang="zh-CN" smtClean="0"/>
            </a:fld>
            <a:endParaRPr altLang="en-US" dirty="0" lang="zh-CN"/>
          </a:p>
        </p:txBody>
      </p:sp>
      <p:sp>
        <p:nvSpPr>
          <p:cNvPr id="1048635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636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p>
            <a:fld id="{FABC47A4-756D-490B-A52F-7D9E2C9FC05F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排标题与文本">
    <p:bg>
      <p:bgPr>
        <a:solidFill>
          <a:schemeClr val="bg2"/>
        </a:solidFill>
        <a:effectLst/>
      </p:bgPr>
    </p:bg>
    <p:spTree>
      <p:nvGrpSpPr>
        <p:cNvPr id="5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8" name="竖排标题 1"/>
          <p:cNvSpPr>
            <a:spLocks noGrp="1"/>
          </p:cNvSpPr>
          <p:nvPr>
            <p:ph type="title" orient="vert" hasCustomPrompt="1"/>
            <p:custDataLst>
              <p:tags r:id="rId1"/>
            </p:custDataLst>
          </p:nvPr>
        </p:nvSpPr>
        <p:spPr>
          <a:xfrm>
            <a:off x="10234930" y="914400"/>
            <a:ext cx="1042670" cy="5029200"/>
          </a:xfrm>
        </p:spPr>
        <p:txBody>
          <a:bodyPr anchor="ctr" anchorCtr="0" bIns="46990" lIns="90170" rIns="90170" rtlCol="0" tIns="46990" vert="eaVert">
            <a:normAutofit/>
          </a:bodyPr>
          <a:lstStyle>
            <a:lvl1pPr algn="l" defTabSz="914400" eaLnBrk="1" fontAlgn="auto" hangingPunct="1" latinLnBrk="0" lvl="0" marL="0" marR="0" rtl="0">
              <a:lnSpc>
                <a:spcPct val="100000"/>
              </a:lnSpc>
              <a:spcAft>
                <a:spcPts val="0"/>
              </a:spcAft>
              <a:buNone/>
              <a:defRPr altLang="en-US" baseline="0" b="1" cap="none" dirty="0" sz="2800" i="0" kern="1200" kumimoji="0" lang="zh-CN" noProof="1" normalizeH="0" spc="200" strike="noStrike" u="none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  <p:sp>
        <p:nvSpPr>
          <p:cNvPr id="1048669" name="竖排文字占位符 2"/>
          <p:cNvSpPr>
            <a:spLocks noGrp="1"/>
          </p:cNvSpPr>
          <p:nvPr>
            <p:ph type="body" orient="vert" idx="1" hasCustomPrompt="1"/>
            <p:custDataLst>
              <p:tags r:id="rId2"/>
            </p:custDataLst>
          </p:nvPr>
        </p:nvSpPr>
        <p:spPr>
          <a:xfrm>
            <a:off x="913765" y="914399"/>
            <a:ext cx="9170035" cy="5028565"/>
          </a:xfrm>
        </p:spPr>
        <p:txBody>
          <a:bodyPr bIns="46990" lIns="46990" rIns="46990" tIns="46990" vert="eaVert">
            <a:normAutofit/>
          </a:bodyPr>
          <a:lstStyle>
            <a:lvl1pPr eaLnBrk="1" fontAlgn="auto" hangingPunct="1" indent="0" latinLnBrk="0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eaLnBrk="1" fontAlgn="auto" hangingPunct="1" indent="0" latinLnBrk="0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2pPr>
            <a:lvl3pPr eaLnBrk="1" fontAlgn="auto" hangingPunct="1" indent="0" latinLnBrk="0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3pPr>
            <a:lvl4pPr eaLnBrk="1" fontAlgn="auto" hangingPunct="1" indent="0" latinLnBrk="0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4pPr>
            <a:lvl5pPr eaLnBrk="1" fontAlgn="auto" hangingPunct="1" indent="0" latinLnBrk="0">
              <a:buFont typeface="Wingdings" panose="05000000000000000000" charset="0"/>
              <a:buChar char="l"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5pPr>
          </a:lstStyle>
          <a:p>
            <a:pPr lvl="0"/>
            <a:r>
              <a:rPr altLang="en-US" dirty="0" lang="zh-CN"/>
              <a:t> 单击此处编辑文本</a:t>
            </a:r>
            <a:endParaRPr altLang="en-US" dirty="0" lang="zh-CN"/>
          </a:p>
          <a:p>
            <a:pPr lvl="1"/>
            <a:r>
              <a:rPr altLang="en-US" dirty="0" lang="zh-CN"/>
              <a:t> 第二级</a:t>
            </a:r>
            <a:endParaRPr altLang="en-US" dirty="0" lang="zh-CN"/>
          </a:p>
          <a:p>
            <a:pPr lvl="2"/>
            <a:r>
              <a:rPr altLang="en-US" dirty="0" lang="zh-CN"/>
              <a:t> 第三级</a:t>
            </a:r>
            <a:endParaRPr altLang="en-US" dirty="0" lang="zh-CN"/>
          </a:p>
          <a:p>
            <a:pPr lvl="3"/>
            <a:r>
              <a:rPr altLang="en-US" dirty="0" lang="zh-CN"/>
              <a:t> 第四级</a:t>
            </a:r>
            <a:endParaRPr altLang="en-US" dirty="0" lang="zh-CN"/>
          </a:p>
          <a:p>
            <a:pPr lvl="4"/>
            <a:r>
              <a:rPr altLang="en-US" dirty="0" lang="zh-CN"/>
              <a:t> 第五级</a:t>
            </a:r>
            <a:endParaRPr altLang="en-US" dirty="0" lang="zh-CN"/>
          </a:p>
        </p:txBody>
      </p:sp>
      <p:sp>
        <p:nvSpPr>
          <p:cNvPr id="1048670" name="日期占位符 3"/>
          <p:cNvSpPr>
            <a:spLocks noGrp="1"/>
          </p:cNvSpPr>
          <p:nvPr>
            <p:ph type="dt" sz="half" idx="2"/>
            <p:custDataLst>
              <p:tags r:id="rId3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71" name="页脚占位符 4"/>
          <p:cNvSpPr>
            <a:spLocks noGrp="1"/>
          </p:cNvSpPr>
          <p:nvPr>
            <p:ph type="ftr" sz="quarter" idx="3"/>
            <p:custDataLst>
              <p:tags r:id="rId4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72" name="灯片编号占位符 5"/>
          <p:cNvSpPr>
            <a:spLocks noGrp="1"/>
          </p:cNvSpPr>
          <p:nvPr>
            <p:ph type="sldNum" sz="quarter" idx="4"/>
            <p:custDataLst>
              <p:tags r:id="rId5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标题和内容">
    <p:spTree>
      <p:nvGrpSpPr>
        <p:cNvPr id="7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5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 anchor="ctr" anchorCtr="0">
            <a:normAutofit/>
          </a:bodyPr>
          <a:lstStyle>
            <a:lvl1pPr>
              <a:defRPr b="1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736" name="内容占位符 2"/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351338"/>
          </a:xfrm>
        </p:spPr>
        <p:txBody>
          <a:bodyPr>
            <a:normAutofit/>
          </a:bodyPr>
          <a:lstStyle>
            <a:lvl1pPr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37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38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9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bg>
      <p:bgPr>
        <a:solidFill>
          <a:schemeClr val="bg2"/>
        </a:solidFill>
        <a:effectLst/>
      </p:bgPr>
    </p:bg>
    <p:spTree>
      <p:nvGrpSpPr>
        <p:cNvPr id="6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7" name="内容占位符 7"/>
          <p:cNvSpPr>
            <a:spLocks noGrp="1"/>
          </p:cNvSpPr>
          <p:nvPr>
            <p:ph idx="1"/>
            <p:custDataLst>
              <p:tags r:id="rId1"/>
            </p:custDataLst>
          </p:nvPr>
        </p:nvSpPr>
        <p:spPr>
          <a:xfrm>
            <a:off x="611505" y="775335"/>
            <a:ext cx="10968990" cy="5481955"/>
          </a:xfrm>
        </p:spPr>
        <p:txBody>
          <a:bodyPr bIns="46990" lIns="90170" rIns="90170" rtlCol="0" tIns="46990" vert="horz">
            <a:normAutofit/>
          </a:bodyPr>
          <a:lstStyle>
            <a:lvl1pPr algn="l" defTabSz="914400" eaLnBrk="1" fontAlgn="auto" hangingPunct="1" indent="-228600" latinLnBrk="0" lvl="0" marL="2286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1pPr>
            <a:lvl2pPr algn="l" defTabSz="914400" eaLnBrk="1" fontAlgn="auto" hangingPunct="1" indent="-228600" latinLnBrk="0" lvl="1" marL="6858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tabLst>
                <a:tab algn="l" pos="1609725"/>
              </a:tabLst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2pPr>
            <a:lvl3pPr algn="l" defTabSz="914400" eaLnBrk="1" fontAlgn="auto" hangingPunct="1" indent="-228600" latinLnBrk="0" lvl="2" marL="11430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3pPr>
            <a:lvl4pPr algn="l" defTabSz="914400" eaLnBrk="1" fontAlgn="auto" hangingPunct="1" indent="-228600" latinLnBrk="0" lvl="3" marL="16002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4pPr>
            <a:lvl5pPr algn="l" defTabSz="914400" eaLnBrk="1" fontAlgn="auto" hangingPunct="1" indent="-228600" latinLnBrk="0" lvl="4" marL="2057400" marR="0" rt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Wingdings" panose="05000000000000000000" charset="0"/>
              <a:buChar char="l"/>
              <a:defRPr altLang="en-US" baseline="0" b="0" cap="none" dirty="0" sz="1600" i="0" kern="1200" kumimoji="0" lang="zh-CN" noProof="1" normalizeH="0" spc="15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1048698" name="日期占位符 3"/>
          <p:cNvSpPr>
            <a:spLocks noGrp="1"/>
          </p:cNvSpPr>
          <p:nvPr>
            <p:ph type="dt" sz="half" idx="2"/>
            <p:custDataLst>
              <p:tags r:id="rId2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99" name="页脚占位符 4"/>
          <p:cNvSpPr>
            <a:spLocks noGrp="1"/>
          </p:cNvSpPr>
          <p:nvPr>
            <p:ph type="ftr" sz="quarter" idx="3"/>
            <p:custDataLst>
              <p:tags r:id="rId3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700" name="灯片编号占位符 5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bg>
      <p:bgPr>
        <a:solidFill>
          <a:schemeClr val="bg2"/>
        </a:solidFill>
        <a:effectLst/>
      </p:bgPr>
    </p:bg>
    <p:spTree>
      <p:nvGrpSpPr>
        <p:cNvPr id="46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3" name="标题 1"/>
          <p:cNvSpPr>
            <a:spLocks noGrp="1"/>
          </p:cNvSpPr>
          <p:nvPr>
            <p:ph type="title" hasCustomPrompt="1"/>
            <p:custDataLst>
              <p:tags r:id="rId1"/>
            </p:custDataLst>
          </p:nvPr>
        </p:nvSpPr>
        <p:spPr>
          <a:xfrm>
            <a:off x="2209802" y="2576987"/>
            <a:ext cx="7772398" cy="1271113"/>
          </a:xfrm>
        </p:spPr>
        <p:txBody>
          <a:bodyPr anchor="b" anchorCtr="0" bIns="46990" lIns="90170" rIns="90170" rtlCol="0" tIns="46990" vert="horz" wrap="square">
            <a:normAutofit/>
          </a:bodyPr>
          <a:lstStyle>
            <a:lvl1pPr algn="ctr" defTabSz="914400" eaLnBrk="1" fontAlgn="auto" hangingPunct="1" latinLnBrk="0" marL="0" marR="0" rtl="0">
              <a:lnSpc>
                <a:spcPct val="100000"/>
              </a:lnSpc>
              <a:buNone/>
              <a:defRPr altLang="en-US" baseline="0" b="1" cap="none" dirty="0" sz="6000" i="0" kern="1200" kumimoji="0" lang="zh-CN" noProof="1" normalizeH="0" spc="800" strike="noStrike" u="none">
                <a:solidFill>
                  <a:schemeClr val="tx1"/>
                </a:solidFill>
                <a:effectLst/>
                <a:latin typeface="微软雅黑" panose="020B0503020204020204" charset="-122"/>
                <a:ea typeface="微软雅黑" panose="020B0503020204020204" charset="-122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编辑标题</a:t>
            </a:r>
            <a:endParaRPr dirty="0">
              <a:sym typeface="+mn-ea"/>
            </a:endParaRPr>
          </a:p>
        </p:txBody>
      </p:sp>
      <p:sp>
        <p:nvSpPr>
          <p:cNvPr id="1048624" name="日期占位符 3"/>
          <p:cNvSpPr>
            <a:spLocks noGrp="1"/>
          </p:cNvSpPr>
          <p:nvPr>
            <p:ph type="dt" sz="half" idx="2"/>
            <p:custDataLst>
              <p:tags r:id="rId2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25" name="页脚占位符 4"/>
          <p:cNvSpPr>
            <a:spLocks noGrp="1"/>
          </p:cNvSpPr>
          <p:nvPr>
            <p:ph type="ftr" sz="quarter" idx="3"/>
            <p:custDataLst>
              <p:tags r:id="rId3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26" name="灯片编号占位符 5"/>
          <p:cNvSpPr>
            <a:spLocks noGrp="1"/>
          </p:cNvSpPr>
          <p:nvPr>
            <p:ph type="sldNum" sz="quarter" idx="4"/>
            <p:custDataLst>
              <p:tags r:id="rId4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627" name="文本占位符 6"/>
          <p:cNvSpPr>
            <a:spLocks noGrp="1"/>
          </p:cNvSpPr>
          <p:nvPr>
            <p:ph type="body" sz="quarter" idx="10" hasCustomPrompt="1"/>
            <p:custDataLst>
              <p:tags r:id="rId5"/>
            </p:custDataLst>
          </p:nvPr>
        </p:nvSpPr>
        <p:spPr>
          <a:xfrm>
            <a:off x="2205355" y="3949700"/>
            <a:ext cx="7788910" cy="561975"/>
          </a:xfrm>
        </p:spPr>
        <p:txBody>
          <a:bodyPr anchor="t" anchorCtr="0">
            <a:normAutofit/>
          </a:bodyPr>
          <a:lstStyle>
            <a:lvl1pPr algn="ctr" eaLnBrk="1" fontAlgn="auto" hangingPunct="1" indent="0" latinLnBrk="0" marL="0">
              <a:lnSpc>
                <a:spcPct val="100000"/>
              </a:lnSpc>
              <a:spcAft>
                <a:spcPts val="1500"/>
              </a:spcAft>
              <a:buNone/>
              <a:defRPr sz="2400"/>
            </a:lvl1pPr>
            <a:lvl2pPr algn="ctr" indent="0" marL="457200">
              <a:buNone/>
            </a:lvl2pPr>
            <a:lvl3pPr algn="ctr" indent="0" marL="914400">
              <a:buNone/>
            </a:lvl3pPr>
            <a:lvl4pPr algn="ctr" indent="0" marL="1371600">
              <a:buNone/>
            </a:lvl4pPr>
            <a:lvl5pPr algn="ctr" indent="0" marL="1828800">
              <a:buNone/>
            </a:lvl5pPr>
          </a:lstStyle>
          <a:p>
            <a:pPr lvl="0"/>
            <a:r>
              <a:rPr altLang="en-US" lang="zh-CN"/>
              <a:t>单击此处编辑副标题</a:t>
            </a:r>
            <a:endParaRPr altLang="en-US" lang="zh-CN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bg>
      <p:bgPr>
        <a:solidFill>
          <a:schemeClr val="bg2"/>
        </a:solidFill>
        <a:effectLst/>
      </p:bgPr>
    </p:bg>
    <p:spTree>
      <p:nvGrpSpPr>
        <p:cNvPr id="5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9" name="标题 1"/>
          <p:cNvSpPr>
            <a:spLocks noGrp="1"/>
          </p:cNvSpPr>
          <p:nvPr userDrawn="1">
            <p:ph type="title" hasCustomPrompt="1"/>
            <p:custDataLst>
              <p:tags r:id="rId1"/>
            </p:custDataLst>
          </p:nvPr>
        </p:nvSpPr>
        <p:spPr>
          <a:xfrm>
            <a:off x="838200" y="794326"/>
            <a:ext cx="10515600" cy="540484"/>
          </a:xfrm>
        </p:spPr>
        <p:txBody>
          <a:bodyPr>
            <a:normAutofit/>
          </a:bodyPr>
          <a:lstStyle>
            <a:lvl1pPr>
              <a:defRPr baseline="0" b="1" sz="220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650" name="日期占位符 2"/>
          <p:cNvSpPr>
            <a:spLocks noGrp="1"/>
          </p:cNvSpPr>
          <p:nvPr userDrawn="1">
            <p:ph type="dt" sz="half" idx="10"/>
            <p:custDataLst>
              <p:tags r:id="rId2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51" name="页脚占位符 3"/>
          <p:cNvSpPr>
            <a:spLocks noGrp="1"/>
          </p:cNvSpPr>
          <p:nvPr userDrawn="1">
            <p:ph type="ftr" sz="quarter" idx="11"/>
            <p:custDataLst>
              <p:tags r:id="rId3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endParaRPr altLang="en-US" dirty="0" lang="zh-CN"/>
          </a:p>
        </p:txBody>
      </p:sp>
      <p:sp>
        <p:nvSpPr>
          <p:cNvPr id="1048652" name="灯片编号占位符 4"/>
          <p:cNvSpPr>
            <a:spLocks noGrp="1"/>
          </p:cNvSpPr>
          <p:nvPr userDrawn="1">
            <p:ph type="sldNum" sz="quarter" idx="12"/>
            <p:custDataLst>
              <p:tags r:id="rId4"/>
            </p:custDataLst>
          </p:nvPr>
        </p:nvSpPr>
        <p:spPr/>
        <p:txBody>
          <a:bodyPr/>
          <a:lstStyle>
            <a:lvl1pPr>
              <a:defRPr baseline="0">
                <a:latin typeface="微软雅黑" panose="020B0503020204020204" charset="-122"/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bg>
      <p:bgPr>
        <a:solidFill>
          <a:schemeClr val="bg2">
            <a:lumMod val="95000"/>
          </a:schemeClr>
        </a:solidFill>
        <a:effectLst/>
      </p:bgPr>
    </p:bg>
    <p:spTree>
      <p:nvGrpSpPr>
        <p:cNvPr id="6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1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/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>
                <a:solidFill>
                  <a:schemeClr val="lt1"/>
                </a:solidFill>
              </a:defRPr>
            </a:defPPr>
            <a:lvl1pPr algn="l" defTabSz="9144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baseline="0" lang="zh-CN">
              <a:latin typeface="隶书" panose="02010509060101010101" pitchFamily="49" charset="-122"/>
              <a:ea typeface="隶书" panose="02010509060101010101" pitchFamily="49" charset="-122"/>
            </a:endParaRPr>
          </a:p>
        </p:txBody>
      </p:sp>
      <p:sp>
        <p:nvSpPr>
          <p:cNvPr id="1048692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baseline="0" b="1" sz="320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693" name="内容占位符 6"/>
          <p:cNvSpPr>
            <a:spLocks noGrp="1"/>
          </p:cNvSpPr>
          <p:nvPr userDrawn="1">
            <p:ph sz="quarter" idx="13" hasCustomPrompt="1"/>
            <p:custDataLst>
              <p:tags r:id="rId3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baseline="0" sz="16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2pPr>
            <a:lvl3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3pPr>
            <a:lvl4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4pPr>
            <a:lvl5pPr>
              <a:defRPr baseline="0">
                <a:solidFill>
                  <a:schemeClr val="tx1"/>
                </a:solidFill>
                <a:latin typeface="微软雅黑" panose="020B0503020204020204" charset="-122"/>
                <a:ea typeface="微软雅黑" panose="020B0503020204020204" charset="-122"/>
              </a:defRPr>
            </a:lvl5pPr>
          </a:lstStyle>
          <a:p>
            <a:pPr lvl="0"/>
            <a:r>
              <a:rPr altLang="en-US" lang="zh-CN"/>
              <a:t>单击此处添加文本</a:t>
            </a:r>
            <a:endParaRPr altLang="en-US" dirty="0" lang="zh-CN"/>
          </a:p>
        </p:txBody>
      </p:sp>
      <p:sp>
        <p:nvSpPr>
          <p:cNvPr id="1048694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9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696" name="页脚占位符 3"/>
          <p:cNvSpPr>
            <a:spLocks noGrp="1"/>
          </p:cNvSpPr>
          <p:nvPr userDrawn="1">
            <p:ph type="ftr" sz="quarter" idx="11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bg>
      <p:bgPr>
        <a:solidFill>
          <a:schemeClr val="bg2"/>
        </a:solidFill>
        <a:effectLst/>
      </p:bgPr>
    </p:bg>
    <p:spTree>
      <p:nvGrpSpPr>
        <p:cNvPr id="5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7" name="矩形 12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4823460" cy="6858635"/>
          </a:xfrm>
          <a:prstGeom prst="rect"/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p>
            <a:pPr algn="ctr" lvl="0"/>
            <a:endParaRPr altLang="zh-CN" dirty="0" lang="en-US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38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baseline="0" b="1" sz="320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单击编辑标题</a:t>
            </a:r>
            <a:endParaRPr altLang="en-US" dirty="0" lang="zh-CN"/>
          </a:p>
        </p:txBody>
      </p:sp>
      <p:sp>
        <p:nvSpPr>
          <p:cNvPr id="1048639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40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41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642" name="文本占位符 6"/>
          <p:cNvSpPr>
            <a:spLocks noGrp="1"/>
          </p:cNvSpPr>
          <p:nvPr userDrawn="1">
            <p:ph type="body" sz="quarter" idx="13"/>
            <p:custDataLst>
              <p:tags r:id="rId6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二级</a:t>
            </a:r>
            <a:endParaRPr altLang="en-US" dirty="0" lang="zh-CN"/>
          </a:p>
          <a:p>
            <a:pPr lvl="2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三级</a:t>
            </a:r>
            <a:endParaRPr altLang="en-US" dirty="0" lang="zh-CN"/>
          </a:p>
          <a:p>
            <a:pPr lvl="3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四级</a:t>
            </a:r>
            <a:endParaRPr altLang="en-US" dirty="0" lang="zh-CN"/>
          </a:p>
          <a:p>
            <a:pPr lvl="4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五级</a:t>
            </a:r>
            <a:endParaRPr altLang="en-US" dirty="0" lang="zh-CN"/>
          </a:p>
        </p:txBody>
      </p:sp>
      <p:sp>
        <p:nvSpPr>
          <p:cNvPr id="1048643" name="内容占位符 8"/>
          <p:cNvSpPr>
            <a:spLocks noGrp="1"/>
          </p:cNvSpPr>
          <p:nvPr userDrawn="1">
            <p:ph sz="quarter" idx="14"/>
            <p:custDataLst>
              <p:tags r:id="rId7"/>
            </p:custDataLst>
          </p:nvPr>
        </p:nvSpPr>
        <p:spPr>
          <a:xfrm>
            <a:off x="5101200" y="769938"/>
            <a:ext cx="6480000" cy="5087937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lang="zh-CN">
                <a:sym typeface="+mn-ea"/>
              </a:rPr>
              <a:t>第</a:t>
            </a:r>
            <a:r>
              <a:rPr altLang="en-US" lang="zh-CN"/>
              <a:t>二级</a:t>
            </a:r>
            <a:endParaRPr altLang="en-US" lang="zh-CN"/>
          </a:p>
          <a:p>
            <a:pPr lvl="2"/>
            <a:r>
              <a:rPr altLang="en-US" lang="zh-CN">
                <a:sym typeface="+mn-ea"/>
              </a:rPr>
              <a:t>第</a:t>
            </a:r>
            <a:r>
              <a:rPr altLang="en-US" lang="zh-CN"/>
              <a:t>三级</a:t>
            </a:r>
            <a:endParaRPr altLang="en-US" lang="zh-CN"/>
          </a:p>
          <a:p>
            <a:pPr lvl="3"/>
            <a:r>
              <a:rPr altLang="en-US" lang="zh-CN">
                <a:sym typeface="+mn-ea"/>
              </a:rPr>
              <a:t>第</a:t>
            </a:r>
            <a:r>
              <a:rPr altLang="en-US" lang="zh-CN"/>
              <a:t>四级</a:t>
            </a:r>
            <a:endParaRPr altLang="en-US" lang="zh-CN"/>
          </a:p>
          <a:p>
            <a:pPr lvl="4"/>
            <a:r>
              <a:rPr altLang="en-US" lang="zh-CN">
                <a:sym typeface="+mn-ea"/>
              </a:rPr>
              <a:t>第</a:t>
            </a:r>
            <a:r>
              <a:rPr altLang="en-US" lang="zh-CN"/>
              <a:t>五级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bg>
      <p:bgPr>
        <a:solidFill>
          <a:schemeClr val="bg2"/>
        </a:solidFill>
        <a:effectLst/>
      </p:bgPr>
    </p:bg>
    <p:spTree>
      <p:nvGrpSpPr>
        <p:cNvPr id="58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矩形 12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2664000"/>
          </a:xfrm>
          <a:prstGeom prst="rect"/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p>
            <a:pPr algn="ctr" lvl="0"/>
            <a:endParaRPr altLang="zh-CN" lang="en-US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80" name="标题 1"/>
          <p:cNvSpPr>
            <a:spLocks noGrp="1"/>
          </p:cNvSpPr>
          <p:nvPr userDrawn="1">
            <p:ph type="title"/>
            <p:custDataLst>
              <p:tags r:id="rId2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baseline="0" b="1" sz="360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681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82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83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684" name="文本占位符 6"/>
          <p:cNvSpPr>
            <a:spLocks noGrp="1"/>
          </p:cNvSpPr>
          <p:nvPr userDrawn="1">
            <p:ph type="body" sz="quarter" idx="13"/>
            <p:custDataLst>
              <p:tags r:id="rId6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  <p:sp>
        <p:nvSpPr>
          <p:cNvPr id="1048685" name="内容占位符 8"/>
          <p:cNvSpPr>
            <a:spLocks noGrp="1"/>
          </p:cNvSpPr>
          <p:nvPr userDrawn="1">
            <p:ph sz="quarter" idx="14"/>
            <p:custDataLst>
              <p:tags r:id="rId7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二级</a:t>
            </a:r>
            <a:endParaRPr altLang="en-US" dirty="0" lang="zh-CN"/>
          </a:p>
          <a:p>
            <a:pPr lvl="2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三级</a:t>
            </a:r>
            <a:endParaRPr altLang="en-US" dirty="0" lang="zh-CN"/>
          </a:p>
          <a:p>
            <a:pPr lvl="3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四级</a:t>
            </a:r>
            <a:endParaRPr altLang="en-US" dirty="0" lang="zh-CN"/>
          </a:p>
          <a:p>
            <a:pPr lvl="4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五级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bg>
      <p:bgPr>
        <a:solidFill>
          <a:schemeClr val="bg2"/>
        </a:solidFill>
        <a:effectLst/>
      </p:bgPr>
    </p:bg>
    <p:spTree>
      <p:nvGrpSpPr>
        <p:cNvPr id="5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1" name="矩形 12"/>
          <p:cNvSpPr/>
          <p:nvPr userDrawn="1">
            <p:custDataLst>
              <p:tags r:id="rId1"/>
            </p:custDataLst>
          </p:nvPr>
        </p:nvSpPr>
        <p:spPr>
          <a:xfrm>
            <a:off x="0" y="5041901"/>
            <a:ext cx="12192000" cy="1828799"/>
          </a:xfrm>
          <a:prstGeom prst="rect"/>
          <a:solidFill>
            <a:schemeClr val="bg1">
              <a:lumMod val="95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p>
            <a:pPr algn="ctr" lvl="0"/>
            <a:endParaRPr altLang="zh-CN" lang="en-US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62" name="标题 1"/>
          <p:cNvSpPr>
            <a:spLocks noGrp="1"/>
          </p:cNvSpPr>
          <p:nvPr userDrawn="1">
            <p:ph type="title"/>
            <p:custDataLst>
              <p:tags r:id="rId2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lnSpc>
                <a:spcPct val="100000"/>
              </a:lnSpc>
              <a:defRPr baseline="0" b="1" sz="320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663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64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65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666" name="内容占位符 6"/>
          <p:cNvSpPr>
            <a:spLocks noGrp="1"/>
          </p:cNvSpPr>
          <p:nvPr userDrawn="1">
            <p:ph sz="quarter" idx="13"/>
            <p:custDataLst>
              <p:tags r:id="rId6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二级</a:t>
            </a:r>
            <a:endParaRPr altLang="en-US" dirty="0" lang="zh-CN"/>
          </a:p>
          <a:p>
            <a:pPr lvl="2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三级</a:t>
            </a:r>
            <a:endParaRPr altLang="en-US" dirty="0" lang="zh-CN"/>
          </a:p>
          <a:p>
            <a:pPr lvl="3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四级</a:t>
            </a:r>
            <a:endParaRPr altLang="en-US" dirty="0" lang="zh-CN"/>
          </a:p>
          <a:p>
            <a:pPr lvl="4"/>
            <a:r>
              <a:rPr altLang="en-US" dirty="0" lang="zh-CN">
                <a:sym typeface="+mn-ea"/>
              </a:rPr>
              <a:t>第</a:t>
            </a:r>
            <a:r>
              <a:rPr altLang="en-US" dirty="0" lang="zh-CN"/>
              <a:t>五级</a:t>
            </a:r>
            <a:endParaRPr altLang="en-US" dirty="0" lang="zh-CN"/>
          </a:p>
        </p:txBody>
      </p:sp>
      <p:sp>
        <p:nvSpPr>
          <p:cNvPr id="1048667" name="文本占位符 8"/>
          <p:cNvSpPr>
            <a:spLocks noGrp="1"/>
          </p:cNvSpPr>
          <p:nvPr userDrawn="1">
            <p:ph type="body" sz="quarter" idx="14"/>
            <p:custDataLst>
              <p:tags r:id="rId7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 indent="0" marL="0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None/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bg>
      <p:bgPr>
        <a:solidFill>
          <a:schemeClr val="bg2"/>
        </a:solidFill>
        <a:effectLst/>
      </p:bgPr>
    </p:bg>
    <p:spTree>
      <p:nvGrpSpPr>
        <p:cNvPr id="6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1" name="矩形 14"/>
          <p:cNvSpPr/>
          <p:nvPr userDrawn="1">
            <p:custDataLst>
              <p:tags r:id="rId1"/>
            </p:custDataLst>
          </p:nvPr>
        </p:nvSpPr>
        <p:spPr>
          <a:xfrm>
            <a:off x="0" y="0"/>
            <a:ext cx="12192000" cy="914407"/>
          </a:xfrm>
          <a:prstGeom prst="rect"/>
          <a:solidFill>
            <a:schemeClr val="bg1">
              <a:lumMod val="95000"/>
            </a:schemeClr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0" compatLnSpc="1" forceAA="0" fromWordArt="0" horzOverflow="overflow" numCol="1" rtlCol="0" spcCol="0" vert="horz" vertOverflow="overflow" wrap="square">
            <a:noAutofit/>
          </a:bodyPr>
          <a:p>
            <a:pPr algn="ctr" lvl="0">
              <a:buClrTx/>
              <a:buSzTx/>
              <a:buFontTx/>
            </a:pPr>
            <a:endParaRPr altLang="zh-CN" lang="en-US">
              <a:solidFill>
                <a:schemeClr val="tx1">
                  <a:lumMod val="85000"/>
                  <a:lumOff val="15000"/>
                </a:schemeClr>
              </a:solidFill>
              <a:latin typeface="Viner Hand ITC" panose="03070502030502020203" charset="0"/>
              <a:cs typeface="Viner Hand ITC" panose="03070502030502020203" charset="0"/>
              <a:sym typeface="+mn-ea"/>
            </a:endParaRPr>
          </a:p>
        </p:txBody>
      </p:sp>
      <p:sp>
        <p:nvSpPr>
          <p:cNvPr id="104870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579600" y="237600"/>
            <a:ext cx="11037600" cy="44196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defRPr baseline="0" b="1" sz="2400" spc="20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703" name="内容占位符 6"/>
          <p:cNvSpPr>
            <a:spLocks noGrp="1"/>
          </p:cNvSpPr>
          <p:nvPr>
            <p:ph sz="quarter" idx="13"/>
            <p:custDataLst>
              <p:tags r:id="rId3"/>
            </p:custDataLst>
          </p:nvPr>
        </p:nvSpPr>
        <p:spPr>
          <a:xfrm>
            <a:off x="579600" y="1663200"/>
            <a:ext cx="5342400" cy="2894400"/>
          </a:xfrm>
        </p:spPr>
        <p:txBody>
          <a:bodyPr/>
          <a:lstStyle>
            <a:lvl1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二级</a:t>
            </a:r>
            <a:endParaRPr altLang="en-US" lang="zh-CN"/>
          </a:p>
          <a:p>
            <a:pPr lvl="2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三级</a:t>
            </a:r>
            <a:endParaRPr altLang="en-US" lang="zh-CN"/>
          </a:p>
          <a:p>
            <a:pPr lvl="3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四级</a:t>
            </a:r>
            <a:endParaRPr altLang="en-US" lang="zh-CN"/>
          </a:p>
          <a:p>
            <a:pPr lvl="4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五级</a:t>
            </a:r>
            <a:endParaRPr altLang="en-US" lang="zh-CN"/>
          </a:p>
        </p:txBody>
      </p:sp>
      <p:sp>
        <p:nvSpPr>
          <p:cNvPr id="1048704" name="日期占位符 2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05" name="页脚占位符 3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706" name="灯片编号占位符 4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707" name="内容占位符 8"/>
          <p:cNvSpPr>
            <a:spLocks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  <a:lvl2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2pPr>
            <a:lvl3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3pPr>
            <a:lvl4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4pPr>
            <a:lvl5pPr>
              <a:lnSpc>
                <a:spcPct val="130000"/>
              </a:lnSpc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5pPr>
          </a:lstStyle>
          <a:p>
            <a:pPr lvl="0"/>
            <a:r>
              <a:rPr altLang="en-US" lang="zh-CN"/>
              <a:t>单击此处编辑母版文本样式</a:t>
            </a:r>
            <a:endParaRPr altLang="en-US" lang="zh-CN"/>
          </a:p>
          <a:p>
            <a:pPr lvl="1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二级</a:t>
            </a:r>
            <a:endParaRPr altLang="en-US" lang="zh-CN"/>
          </a:p>
          <a:p>
            <a:pPr lvl="2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三级</a:t>
            </a:r>
            <a:endParaRPr altLang="en-US" lang="zh-CN"/>
          </a:p>
          <a:p>
            <a:pPr lvl="3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四级</a:t>
            </a:r>
            <a:endParaRPr altLang="en-US" lang="zh-CN"/>
          </a:p>
          <a:p>
            <a:pPr lvl="4"/>
            <a:r>
              <a:rPr altLang="en-US" dirty="0" lang="zh-CN">
                <a:sym typeface="+mn-ea"/>
              </a:rPr>
              <a:t>第</a:t>
            </a:r>
            <a:r>
              <a:rPr altLang="en-US" lang="zh-CN"/>
              <a:t>五级</a:t>
            </a:r>
            <a:endParaRPr altLang="en-US" lang="zh-CN"/>
          </a:p>
        </p:txBody>
      </p:sp>
      <p:sp>
        <p:nvSpPr>
          <p:cNvPr id="1048708" name="文本占位符 10"/>
          <p:cNvSpPr>
            <a:spLocks noGrp="1"/>
          </p:cNvSpPr>
          <p:nvPr>
            <p:ph type="body" sz="quarter" idx="15"/>
            <p:custDataLst>
              <p:tags r:id="rId8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  <p:sp>
        <p:nvSpPr>
          <p:cNvPr id="1048709" name="文本占位符 12"/>
          <p:cNvSpPr>
            <a:spLocks noGrp="1"/>
          </p:cNvSpPr>
          <p:nvPr>
            <p:ph type="body" sz="quarter" idx="16"/>
            <p:custDataLst>
              <p:tags r:id="rId9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bg>
      <p:bgPr>
        <a:solidFill>
          <a:schemeClr val="bg2">
            <a:lumMod val="95000"/>
          </a:schemeClr>
        </a:solidFill>
        <a:effectLst/>
      </p:bgPr>
    </p:bg>
    <p:spTree>
      <p:nvGrpSpPr>
        <p:cNvPr id="5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3" name="矩形 11"/>
          <p:cNvSpPr/>
          <p:nvPr userDrawn="1">
            <p:custDataLst>
              <p:tags r:id="rId1"/>
            </p:custDataLst>
          </p:nvPr>
        </p:nvSpPr>
        <p:spPr>
          <a:xfrm>
            <a:off x="0" y="959224"/>
            <a:ext cx="12192000" cy="4939553"/>
          </a:xfrm>
          <a:prstGeom prst="rect"/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 wrap="square">
            <a:noAutofit/>
          </a:bodyPr>
          <a:p>
            <a:pPr algn="ctr" lvl="0"/>
            <a:endParaRPr altLang="zh-CN" lang="en-US">
              <a:solidFill>
                <a:schemeClr val="tx1">
                  <a:lumMod val="85000"/>
                  <a:lumOff val="15000"/>
                </a:schemeClr>
              </a:solidFill>
              <a:sym typeface="+mn-ea"/>
            </a:endParaRPr>
          </a:p>
        </p:txBody>
      </p:sp>
      <p:sp>
        <p:nvSpPr>
          <p:cNvPr id="1048674" name="标题 1"/>
          <p:cNvSpPr>
            <a:spLocks noGrp="1"/>
          </p:cNvSpPr>
          <p:nvPr userDrawn="1">
            <p:ph type="title" hasCustomPrompt="1"/>
            <p:custDataLst>
              <p:tags r:id="rId2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baseline="0" b="1" sz="6000" spc="200" strike="noStrike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675" name="日期占位符 2"/>
          <p:cNvSpPr>
            <a:spLocks noGrp="1"/>
          </p:cNvSpPr>
          <p:nvPr userDrawn="1">
            <p:ph type="dt" sz="half" idx="10"/>
            <p:custDataLst>
              <p:tags r:id="rId3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676" name="页脚占位符 3"/>
          <p:cNvSpPr>
            <a:spLocks noGrp="1"/>
          </p:cNvSpPr>
          <p:nvPr userDrawn="1">
            <p:ph type="ftr" sz="quarter" idx="11"/>
            <p:custDataLst>
              <p:tags r:id="rId4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677" name="灯片编号占位符 4"/>
          <p:cNvSpPr>
            <a:spLocks noGrp="1"/>
          </p:cNvSpPr>
          <p:nvPr userDrawn="1">
            <p:ph type="sldNum" sz="quarter" idx="12"/>
            <p:custDataLst>
              <p:tags r:id="rId5"/>
            </p:custDataLst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  <p:sp>
        <p:nvSpPr>
          <p:cNvPr id="1048678" name="文本占位符 6"/>
          <p:cNvSpPr>
            <a:spLocks noGrp="1"/>
          </p:cNvSpPr>
          <p:nvPr userDrawn="1">
            <p:ph type="body" sz="quarter" idx="13"/>
            <p:custDataLst>
              <p:tags r:id="rId6"/>
            </p:custDataLst>
          </p:nvPr>
        </p:nvSpPr>
        <p:spPr>
          <a:xfrm>
            <a:off x="1522413" y="3801840"/>
            <a:ext cx="9144000" cy="1656000"/>
          </a:xfrm>
        </p:spPr>
        <p:txBody>
          <a:bodyPr>
            <a:normAutofit/>
          </a:bodyPr>
          <a:lstStyle>
            <a:lvl1pPr algn="ctr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defRPr baseline="0" sz="1600" spc="15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defRPr>
            </a:lvl1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secHead">
  <p:cSld name="节标题">
    <p:spTree>
      <p:nvGrpSpPr>
        <p:cNvPr id="8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9" name="标题 1"/>
          <p:cNvSpPr>
            <a:spLocks noGrp="1"/>
          </p:cNvSpPr>
          <p:nvPr>
            <p:ph type="title"/>
          </p:nvPr>
        </p:nvSpPr>
        <p:spPr>
          <a:xfrm>
            <a:off x="831850" y="3751117"/>
            <a:ext cx="7321550" cy="811357"/>
          </a:xfrm>
        </p:spPr>
        <p:txBody>
          <a:bodyPr anchor="b">
            <a:normAutofit/>
          </a:bodyPr>
          <a:lstStyle>
            <a:lvl1pPr>
              <a:defRPr sz="40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750" name="文本占位符 2"/>
          <p:cNvSpPr>
            <a:spLocks noGrp="1"/>
          </p:cNvSpPr>
          <p:nvPr>
            <p:ph type="body" idx="1"/>
          </p:nvPr>
        </p:nvSpPr>
        <p:spPr>
          <a:xfrm>
            <a:off x="831850" y="4610028"/>
            <a:ext cx="7321550" cy="647555"/>
          </a:xfrm>
        </p:spPr>
        <p:txBody>
          <a:bodyPr>
            <a:normAutofit/>
          </a:bodyPr>
          <a:lstStyle>
            <a:lvl1pPr indent="0" marL="0">
              <a:buNone/>
              <a:defRPr sz="1800">
                <a:solidFill>
                  <a:schemeClr val="tx1"/>
                </a:solidFill>
              </a:defRPr>
            </a:lvl1pPr>
            <a:lvl2pPr indent="0" marL="45720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indent="0" marL="91440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indent="0" marL="1371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indent="0" marL="18288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indent="0" marL="22860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indent="0" marL="27432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indent="0" marL="32004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indent="0" marL="365760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  <p:sp>
        <p:nvSpPr>
          <p:cNvPr id="1048751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52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3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Obj">
  <p:cSld name="两栏内容">
    <p:spTree>
      <p:nvGrpSpPr>
        <p:cNvPr id="82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4" name="标题 1"/>
          <p:cNvSpPr>
            <a:spLocks noGrp="1"/>
          </p:cNvSpPr>
          <p:nvPr>
            <p:ph type="title"/>
          </p:nvPr>
        </p:nvSpPr>
        <p:spPr>
          <a:xfrm>
            <a:off x="647700" y="258445"/>
            <a:ext cx="10515600" cy="1325563"/>
          </a:xfrm>
        </p:spPr>
        <p:txBody>
          <a:bodyPr>
            <a:normAutofit/>
          </a:bodyPr>
          <a:lstStyle>
            <a:lvl1pPr>
              <a:defRPr b="1" sz="2400" i="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755" name="内容占位符 2"/>
          <p:cNvSpPr>
            <a:spLocks noGrp="1"/>
          </p:cNvSpPr>
          <p:nvPr>
            <p:ph sz="half" idx="1"/>
          </p:nvPr>
        </p:nvSpPr>
        <p:spPr>
          <a:xfrm>
            <a:off x="647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56" name="内容占位符 3"/>
          <p:cNvSpPr>
            <a:spLocks noGrp="1"/>
          </p:cNvSpPr>
          <p:nvPr>
            <p:ph sz="half" idx="2"/>
          </p:nvPr>
        </p:nvSpPr>
        <p:spPr>
          <a:xfrm>
            <a:off x="5981700" y="1825625"/>
            <a:ext cx="5181600" cy="4351338"/>
          </a:xfrm>
        </p:spPr>
        <p:txBody>
          <a:bodyPr>
            <a:normAutofit/>
          </a:bodyPr>
          <a:lstStyle>
            <a:lvl1pPr>
              <a:lnSpc>
                <a:spcPct val="15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lnSpc>
                <a:spcPct val="150000"/>
              </a:lnSpc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lnSpc>
                <a:spcPct val="150000"/>
              </a:lnSpc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57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58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59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woTxTwoObj">
  <p:cSld name="比较">
    <p:spTree>
      <p:nvGrpSpPr>
        <p:cNvPr id="8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0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p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761" name="文本占位符 2"/>
          <p:cNvSpPr>
            <a:spLocks noGrp="1"/>
          </p:cNvSpPr>
          <p:nvPr>
            <p:ph type="body" idx="1"/>
          </p:nvPr>
        </p:nvSpPr>
        <p:spPr>
          <a:xfrm>
            <a:off x="839788" y="1744961"/>
            <a:ext cx="5157787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  <p:sp>
        <p:nvSpPr>
          <p:cNvPr id="1048762" name="内容占位符 3"/>
          <p:cNvSpPr>
            <a:spLocks noGrp="1"/>
          </p:cNvSpPr>
          <p:nvPr>
            <p:ph sz="half" idx="2"/>
          </p:nvPr>
        </p:nvSpPr>
        <p:spPr>
          <a:xfrm>
            <a:off x="839788" y="2615609"/>
            <a:ext cx="5157787" cy="3574054"/>
          </a:xfrm>
        </p:spPr>
        <p:txBody>
          <a:bodyPr/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63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744961"/>
            <a:ext cx="5183188" cy="823912"/>
          </a:xfrm>
        </p:spPr>
        <p:txBody>
          <a:bodyPr anchor="b"/>
          <a:lstStyle>
            <a:lvl1pPr indent="0" marL="0">
              <a:buNone/>
              <a:defRPr b="1" sz="2400"/>
            </a:lvl1pPr>
            <a:lvl2pPr indent="0" marL="457200">
              <a:buNone/>
              <a:defRPr b="1" sz="2000"/>
            </a:lvl2pPr>
            <a:lvl3pPr indent="0" marL="914400">
              <a:buNone/>
              <a:defRPr b="1" sz="1800"/>
            </a:lvl3pPr>
            <a:lvl4pPr indent="0" marL="1371600">
              <a:buNone/>
              <a:defRPr b="1" sz="1600"/>
            </a:lvl4pPr>
            <a:lvl5pPr indent="0" marL="1828800">
              <a:buNone/>
              <a:defRPr b="1" sz="1600"/>
            </a:lvl5pPr>
            <a:lvl6pPr indent="0" marL="2286000">
              <a:buNone/>
              <a:defRPr b="1" sz="1600"/>
            </a:lvl6pPr>
            <a:lvl7pPr indent="0" marL="2743200">
              <a:buNone/>
              <a:defRPr b="1" sz="1600"/>
            </a:lvl7pPr>
            <a:lvl8pPr indent="0" marL="3200400">
              <a:buNone/>
              <a:defRPr b="1" sz="1600"/>
            </a:lvl8pPr>
            <a:lvl9pPr indent="0" marL="3657600">
              <a:buNone/>
              <a:defRPr b="1" sz="1600"/>
            </a:lvl9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  <p:sp>
        <p:nvSpPr>
          <p:cNvPr id="1048764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615609"/>
            <a:ext cx="5183188" cy="3574054"/>
          </a:xfrm>
        </p:spPr>
        <p:txBody>
          <a:bodyPr/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65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6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67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titleOnly">
  <p:cSld name="仅标题">
    <p:spTree>
      <p:nvGrpSpPr>
        <p:cNvPr id="7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标题 1"/>
          <p:cNvSpPr>
            <a:spLocks noGrp="1"/>
          </p:cNvSpPr>
          <p:nvPr>
            <p:ph type="title"/>
          </p:nvPr>
        </p:nvSpPr>
        <p:spPr>
          <a:xfrm>
            <a:off x="838200" y="2766219"/>
            <a:ext cx="10515600" cy="1325563"/>
          </a:xfrm>
        </p:spPr>
        <p:txBody>
          <a:bodyPr>
            <a:normAutofit/>
          </a:bodyPr>
          <a:lstStyle>
            <a:lvl1pPr algn="ctr">
              <a:defRPr b="0" sz="48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732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33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34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blank">
  <p:cSld name="空白">
    <p:spTree>
      <p:nvGrpSpPr>
        <p:cNvPr id="8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68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69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70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picTx">
  <p:cSld name="图片与标题">
    <p:spTree>
      <p:nvGrpSpPr>
        <p:cNvPr id="8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71" name="标题 1"/>
          <p:cNvSpPr>
            <a:spLocks noGrp="1"/>
          </p:cNvSpPr>
          <p:nvPr>
            <p:ph type="title" hasCustomPrompt="1"/>
          </p:nvPr>
        </p:nvSpPr>
        <p:spPr>
          <a:xfrm>
            <a:off x="646747" y="127000"/>
            <a:ext cx="4165200" cy="1600200"/>
          </a:xfrm>
        </p:spPr>
        <p:txBody>
          <a:bodyPr anchor="ctr" anchorCtr="0">
            <a:normAutofit/>
          </a:bodyPr>
          <a:lstStyle>
            <a:lvl1pPr>
              <a:defRPr b="1" sz="2400">
                <a:effectLst>
                  <a:outerShdw algn="tl" blurRad="38100" dir="2700000" dist="38100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altLang="en-US" dirty="0" lang="zh-CN"/>
              <a:t>单击此处编辑标题</a:t>
            </a:r>
            <a:endParaRPr altLang="en-US" dirty="0" lang="zh-CN"/>
          </a:p>
        </p:txBody>
      </p:sp>
      <p:sp>
        <p:nvSpPr>
          <p:cNvPr id="1048772" name="图片占位符 2"/>
          <p:cNvSpPr>
            <a:spLocks noChangeAspect="1" noGrp="1"/>
          </p:cNvSpPr>
          <p:nvPr>
            <p:ph type="pic" idx="1"/>
          </p:nvPr>
        </p:nvSpPr>
        <p:spPr>
          <a:xfrm>
            <a:off x="5184000" y="766354"/>
            <a:ext cx="5817375" cy="5094446"/>
          </a:xfrm>
        </p:spPr>
        <p:txBody>
          <a:bodyPr/>
          <a:lstStyle>
            <a:lvl1pPr indent="0" marL="0">
              <a:buNone/>
              <a:defRPr sz="3200"/>
            </a:lvl1pPr>
            <a:lvl2pPr indent="0" marL="457200">
              <a:buNone/>
              <a:defRPr sz="2800"/>
            </a:lvl2pPr>
            <a:lvl3pPr indent="0" marL="914400">
              <a:buNone/>
              <a:defRPr sz="2400"/>
            </a:lvl3pPr>
            <a:lvl4pPr indent="0" marL="1371600">
              <a:buNone/>
              <a:defRPr sz="2000"/>
            </a:lvl4pPr>
            <a:lvl5pPr indent="0" marL="1828800">
              <a:buNone/>
              <a:defRPr sz="2000"/>
            </a:lvl5pPr>
            <a:lvl6pPr indent="0" marL="2286000">
              <a:buNone/>
              <a:defRPr sz="2000"/>
            </a:lvl6pPr>
            <a:lvl7pPr indent="0" marL="2743200">
              <a:buNone/>
              <a:defRPr sz="2000"/>
            </a:lvl7pPr>
            <a:lvl8pPr indent="0" marL="3200400">
              <a:buNone/>
              <a:defRPr sz="2000"/>
            </a:lvl8pPr>
            <a:lvl9pPr indent="0" marL="3657600">
              <a:buNone/>
              <a:defRPr sz="2000"/>
            </a:lvl9pPr>
          </a:lstStyle>
          <a:p>
            <a:endParaRPr altLang="en-US" dirty="0" lang="zh-CN"/>
          </a:p>
        </p:txBody>
      </p:sp>
      <p:sp>
        <p:nvSpPr>
          <p:cNvPr id="1048773" name="文本占位符 3"/>
          <p:cNvSpPr>
            <a:spLocks noGrp="1"/>
          </p:cNvSpPr>
          <p:nvPr>
            <p:ph type="body" sz="half" idx="2"/>
          </p:nvPr>
        </p:nvSpPr>
        <p:spPr>
          <a:xfrm>
            <a:off x="651827" y="2057400"/>
            <a:ext cx="4165200" cy="3811588"/>
          </a:xfrm>
        </p:spPr>
        <p:txBody>
          <a:bodyPr>
            <a:normAutofit/>
          </a:bodyPr>
          <a:lstStyle>
            <a:lvl1pPr indent="0" marL="0">
              <a:lnSpc>
                <a:spcPct val="150000"/>
              </a:lnSpc>
              <a:buNone/>
              <a:defRPr sz="1600"/>
            </a:lvl1pPr>
            <a:lvl2pPr indent="0" marL="457200">
              <a:buNone/>
              <a:defRPr sz="1400"/>
            </a:lvl2pPr>
            <a:lvl3pPr indent="0" marL="914400">
              <a:buNone/>
              <a:defRPr sz="1200"/>
            </a:lvl3pPr>
            <a:lvl4pPr indent="0" marL="1371600">
              <a:buNone/>
              <a:defRPr sz="1000"/>
            </a:lvl4pPr>
            <a:lvl5pPr indent="0" marL="1828800">
              <a:buNone/>
              <a:defRPr sz="1000"/>
            </a:lvl5pPr>
            <a:lvl6pPr indent="0" marL="2286000">
              <a:buNone/>
              <a:defRPr sz="1000"/>
            </a:lvl6pPr>
            <a:lvl7pPr indent="0" marL="2743200">
              <a:buNone/>
              <a:defRPr sz="1000"/>
            </a:lvl7pPr>
            <a:lvl8pPr indent="0" marL="3200400">
              <a:buNone/>
              <a:defRPr sz="1000"/>
            </a:lvl8pPr>
            <a:lvl9pPr indent="0" marL="3657600">
              <a:buNone/>
              <a:defRPr sz="1000"/>
            </a:lvl9pPr>
          </a:lstStyle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</p:txBody>
      </p:sp>
      <p:sp>
        <p:nvSpPr>
          <p:cNvPr id="1048774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9EFD9D74-47D9-4702-A33C-335B63B48DBF}" type="datetimeFigureOut">
              <a:rPr altLang="en-US" lang="zh-CN" smtClean="0"/>
            </a:fld>
            <a:endParaRPr altLang="en-US" dirty="0" lang="zh-CN"/>
          </a:p>
        </p:txBody>
      </p:sp>
      <p:sp>
        <p:nvSpPr>
          <p:cNvPr id="1048775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dirty="0" lang="zh-CN"/>
          </a:p>
        </p:txBody>
      </p:sp>
      <p:sp>
        <p:nvSpPr>
          <p:cNvPr id="1048776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FABC47A4-756D-490B-A52F-7D9E2C9FC05F}" type="slidenum">
              <a:rPr altLang="en-US" lang="zh-CN" smtClean="0"/>
            </a:fld>
            <a:endParaRPr altLang="en-US" lang="zh-CN"/>
          </a:p>
        </p:txBody>
      </p:sp>
      <p:cxnSp>
        <p:nvCxnSpPr>
          <p:cNvPr id="3145730" name="直接连接符 7" hidden="1"/>
          <p:cNvCxnSpPr>
            <a:cxnSpLocks/>
          </p:cNvCxnSpPr>
          <p:nvPr userDrawn="1"/>
        </p:nvCxnSpPr>
        <p:spPr>
          <a:xfrm>
            <a:off x="742950" y="434340"/>
            <a:ext cx="0" cy="1391285"/>
          </a:xfrm>
          <a:prstGeom prst="line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vertTitleAndTx">
  <p:cSld name="竖排标题与文本">
    <p:spTree>
      <p:nvGrpSpPr>
        <p:cNvPr id="79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0" name="竖排标题 1"/>
          <p:cNvSpPr>
            <a:spLocks noGrp="1"/>
          </p:cNvSpPr>
          <p:nvPr>
            <p:ph type="title" orient="vert"/>
          </p:nvPr>
        </p:nvSpPr>
        <p:spPr>
          <a:xfrm>
            <a:off x="9824484" y="365125"/>
            <a:ext cx="1529316" cy="5811838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altLang="en-US" lang="zh-CN"/>
              <a:t>单击此处编辑母版标题样式</a:t>
            </a:r>
            <a:endParaRPr altLang="en-US" lang="zh-CN"/>
          </a:p>
        </p:txBody>
      </p:sp>
      <p:sp>
        <p:nvSpPr>
          <p:cNvPr id="1048741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8879958" cy="5811838"/>
          </a:xfrm>
        </p:spPr>
        <p:txBody>
          <a:bodyPr vert="eaVert"/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42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43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altLang="en-US" lang="zh-CN"/>
          </a:p>
        </p:txBody>
      </p:sp>
      <p:sp>
        <p:nvSpPr>
          <p:cNvPr id="1048744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Relationship Id="rId11" Type="http://schemas.openxmlformats.org/officeDocument/2006/relationships/theme" Target="../theme/theme1.xml"/></Relationships>
</file>

<file path=ppt/slideMasters/_rels/slideMaster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slideLayout" Target="../slideLayouts/slideLayout12.xml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Relationship Id="rId9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4.xml"/><Relationship Id="rId15" Type="http://schemas.openxmlformats.org/officeDocument/2006/relationships/slideLayout" Target="../slideLayouts/slideLayout25.xml"/><Relationship Id="rId16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28.xml"/><Relationship Id="rId19" Type="http://schemas.openxmlformats.org/officeDocument/2006/relationships/tags" Target="../tags/tag101.xml"/><Relationship Id="rId20" Type="http://schemas.openxmlformats.org/officeDocument/2006/relationships/tags" Target="../tags/tag102.xml"/><Relationship Id="rId21" Type="http://schemas.openxmlformats.org/officeDocument/2006/relationships/tags" Target="../tags/tag103.xml"/><Relationship Id="rId22" Type="http://schemas.openxmlformats.org/officeDocument/2006/relationships/tags" Target="../tags/tag104.xml"/><Relationship Id="rId23" Type="http://schemas.openxmlformats.org/officeDocument/2006/relationships/tags" Target="../tags/tag105.xml"/><Relationship Id="rId24" Type="http://schemas.openxmlformats.org/officeDocument/2006/relationships/tags" Target="../tags/tag106.xml"/><Relationship Id="rId25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65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0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/>
        </p:spPr>
        <p:txBody>
          <a:bodyPr anchor="ctr" bIns="45720" lIns="91440" rIns="91440" rtlCol="0" tIns="45720" vert="horz">
            <a:normAutofit/>
          </a:bodyPr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721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/>
        </p:spPr>
        <p:txBody>
          <a:bodyPr bIns="45720" lIns="91440" rIns="91440" rtlCol="0" tIns="45720" vert="horz">
            <a:normAutofit/>
          </a:bodyPr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722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723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lang="zh-CN"/>
          </a:p>
        </p:txBody>
      </p:sp>
      <p:sp>
        <p:nvSpPr>
          <p:cNvPr id="1048724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lang="zh-CN"/>
          </a:p>
        </p:txBody>
      </p:sp>
      <p:sp>
        <p:nvSpPr>
          <p:cNvPr id="1048725" name="KSO_TEMPLATE" hidden="1"/>
          <p:cNvSpPr/>
          <p:nvPr userDrawn="1"/>
        </p:nvSpPr>
        <p:spPr>
          <a:xfrm>
            <a:off x="0" y="0"/>
            <a:ext cx="0" cy="0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69" r:id="rId1"/>
    <p:sldLayoutId id="2147483670" r:id="rId2"/>
    <p:sldLayoutId id="2147483671" r:id="rId3"/>
    <p:sldLayoutId id="2147483672" r:id="rId4"/>
    <p:sldLayoutId id="2147483673" r:id="rId5"/>
    <p:sldLayoutId id="2147483674" r:id="rId6"/>
    <p:sldLayoutId id="2147483675" r:id="rId7"/>
    <p:sldLayoutId id="2147483676" r:id="rId8"/>
    <p:sldLayoutId id="2147483677" r:id="rId9"/>
    <p:sldLayoutId id="2147483678" r:id="rId10"/>
  </p:sldLayoutIdLst>
  <p:txStyles>
    <p:titleStyle>
      <a:lvl1pPr algn="l" defTabSz="914400" eaLnBrk="1" hangingPunct="1" latinLnBrk="0" rtl="0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algn="l" defTabSz="914400" eaLnBrk="1" hangingPunct="1" indent="-228600" latinLnBrk="0" marL="228600" rtl="0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indent="-228600" latinLnBrk="0" marL="685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indent="-228600" latinLnBrk="0" marL="1143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indent="-228600" latinLnBrk="0" marL="1600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indent="-228600" latinLnBrk="0" marL="20574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标题占位符 1"/>
          <p:cNvSpPr>
            <a:spLocks noGrp="1"/>
          </p:cNvSpPr>
          <p:nvPr>
            <p:ph type="title"/>
            <p:custDataLst>
              <p:tags r:id="rId19"/>
            </p:custDataLst>
          </p:nvPr>
        </p:nvSpPr>
        <p:spPr>
          <a:xfrm>
            <a:off x="613410" y="611505"/>
            <a:ext cx="10965180" cy="647700"/>
          </a:xfrm>
          <a:prstGeom prst="rect"/>
        </p:spPr>
        <p:txBody>
          <a:bodyPr anchor="ctr" anchorCtr="0" bIns="38100" lIns="101600" rIns="76200" rtlCol="0" tIns="38100" vert="horz">
            <a:noAutofit/>
          </a:bodyPr>
          <a:p>
            <a:r>
              <a:rPr altLang="en-US" dirty="0" lang="zh-CN"/>
              <a:t>单击此处编辑母版标题样式</a:t>
            </a:r>
            <a:endParaRPr altLang="en-US" dirty="0" lang="zh-CN"/>
          </a:p>
        </p:txBody>
      </p:sp>
      <p:sp>
        <p:nvSpPr>
          <p:cNvPr id="1048577" name="文本占位符 2"/>
          <p:cNvSpPr>
            <a:spLocks noGrp="1"/>
          </p:cNvSpPr>
          <p:nvPr>
            <p:ph type="body" idx="1"/>
            <p:custDataLst>
              <p:tags r:id="rId20"/>
            </p:custDataLst>
          </p:nvPr>
        </p:nvSpPr>
        <p:spPr>
          <a:xfrm>
            <a:off x="612775" y="1515745"/>
            <a:ext cx="10965815" cy="4735195"/>
          </a:xfrm>
          <a:prstGeom prst="rect"/>
        </p:spPr>
        <p:txBody>
          <a:bodyPr bIns="46990" lIns="90170" rIns="90170" rtlCol="0" tIns="46990" vert="horz">
            <a:normAutofit/>
          </a:bodyPr>
          <a:p>
            <a:pPr lvl="0"/>
            <a:r>
              <a:rPr altLang="en-US" dirty="0" lang="zh-CN"/>
              <a:t>单击此处编辑母版文本样式</a:t>
            </a:r>
            <a:endParaRPr altLang="en-US" dirty="0" lang="zh-CN"/>
          </a:p>
          <a:p>
            <a:pPr lvl="1"/>
            <a:r>
              <a:rPr altLang="en-US" dirty="0" lang="zh-CN"/>
              <a:t>第二级</a:t>
            </a:r>
            <a:endParaRPr altLang="en-US" dirty="0" lang="zh-CN"/>
          </a:p>
          <a:p>
            <a:pPr lvl="2"/>
            <a:r>
              <a:rPr altLang="en-US" dirty="0" lang="zh-CN"/>
              <a:t>第三级</a:t>
            </a:r>
            <a:endParaRPr altLang="en-US" dirty="0" lang="zh-CN"/>
          </a:p>
          <a:p>
            <a:pPr lvl="3"/>
            <a:r>
              <a:rPr altLang="en-US" dirty="0" lang="zh-CN"/>
              <a:t>第四级</a:t>
            </a:r>
            <a:endParaRPr altLang="en-US" dirty="0" lang="zh-CN"/>
          </a:p>
          <a:p>
            <a:pPr lvl="4"/>
            <a:r>
              <a:rPr altLang="en-US" dirty="0" lang="zh-CN"/>
              <a:t>第五级</a:t>
            </a:r>
            <a:endParaRPr altLang="en-US" dirty="0" lang="zh-CN"/>
          </a:p>
        </p:txBody>
      </p:sp>
      <p:sp>
        <p:nvSpPr>
          <p:cNvPr id="1048578" name="KSO_TEMPLATE" hidden="1"/>
          <p:cNvSpPr/>
          <p:nvPr userDrawn="1">
            <p:custDataLst>
              <p:tags r:id="rId21"/>
            </p:custDataLst>
          </p:nvPr>
        </p:nvSpPr>
        <p:spPr>
          <a:xfrm>
            <a:off x="0" y="0"/>
            <a:ext cx="0" cy="0"/>
          </a:xfrm>
          <a:prstGeom prst="rect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/>
          </a:p>
        </p:txBody>
      </p:sp>
      <p:sp>
        <p:nvSpPr>
          <p:cNvPr id="1048579" name="日期占位符 3"/>
          <p:cNvSpPr>
            <a:spLocks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61341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altLang="en-US" lang="zh-CN" smtClean="0"/>
            </a:fld>
            <a:endParaRPr altLang="en-US" lang="zh-CN"/>
          </a:p>
        </p:txBody>
      </p:sp>
      <p:sp>
        <p:nvSpPr>
          <p:cNvPr id="1048580" name="页脚占位符 4"/>
          <p:cNvSpPr>
            <a:spLocks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14273"/>
            <a:ext cx="396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altLang="en-US" dirty="0" lang="zh-CN"/>
          </a:p>
        </p:txBody>
      </p:sp>
      <p:sp>
        <p:nvSpPr>
          <p:cNvPr id="1048581" name="灯片编号占位符 5"/>
          <p:cNvSpPr>
            <a:spLocks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878590" y="6314273"/>
            <a:ext cx="2700000" cy="316800"/>
          </a:xfrm>
          <a:prstGeom prst="rect"/>
        </p:spPr>
        <p:txBody>
          <a:bodyPr anchor="ctr" bIns="45720" lIns="91440" rIns="91440" rtlCol="0" tIns="45720" vert="horz">
            <a:norm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altLang="en-US" lang="zh-CN" smtClean="0"/>
            </a:fld>
            <a:endParaRPr altLang="en-US" dirty="0" lang="zh-CN"/>
          </a:p>
        </p:txBody>
      </p:sp>
    </p:spTree>
  </p:cSld>
  <p:clrMap accent1="accent1" accent2="accent2" accent3="accent3" accent4="accent4" accent5="accent5" accent6="accent6" bg1="lt1" bg2="lt2" tx1="dk1" tx2="dk2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5" r:id="rId15"/>
    <p:sldLayoutId id="2147483666" r:id="rId16"/>
    <p:sldLayoutId id="2147483667" r:id="rId17"/>
    <p:sldLayoutId id="2147483668" r:id="rId18"/>
  </p:sldLayoutIdLst>
  <p:txStyles>
    <p:titleStyle>
      <a:lvl1pPr algn="l" defTabSz="914400" eaLnBrk="1" fontAlgn="auto" hangingPunct="1" latinLnBrk="0" rtl="0">
        <a:lnSpc>
          <a:spcPct val="100000"/>
        </a:lnSpc>
        <a:spcBef>
          <a:spcPct val="0"/>
        </a:spcBef>
        <a:buNone/>
        <a:defRPr b="1" cap="none" sz="3600" kern="1200" normalizeH="0" spc="200" strike="noStrike" u="none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algn="l" defTabSz="914400" eaLnBrk="1" fontAlgn="auto" hangingPunct="1" indent="-228600" latinLnBrk="0" marL="228600" rtl="0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baseline="0" cap="none" sz="1600" kern="1200" normalizeH="0" spc="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algn="l" defTabSz="914400" eaLnBrk="1" fontAlgn="auto" hangingPunct="1" indent="-228600" latinLnBrk="0" marL="685800" rtl="0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algn="l" pos="1609725"/>
        </a:tabLst>
        <a:defRPr baseline="0" cap="none" sz="1600" kern="1200" normalizeH="0" spc="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algn="l" defTabSz="914400" eaLnBrk="1" fontAlgn="auto" hangingPunct="1" indent="-228600" latinLnBrk="0" marL="1143000" rtl="0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baseline="0" cap="none" sz="1600" kern="1200" normalizeH="0" spc="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algn="l" defTabSz="914400" eaLnBrk="1" fontAlgn="auto" hangingPunct="1" indent="-228600" latinLnBrk="0" marL="1600200" rtl="0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baseline="0" cap="none" sz="1600" kern="1200" normalizeH="0" spc="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algn="l" defTabSz="914400" eaLnBrk="1" fontAlgn="auto" hangingPunct="1" indent="-228600" latinLnBrk="0" marL="2057400" rtl="0">
        <a:lnSpc>
          <a:spcPct val="15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baseline="0" cap="none" sz="1600" kern="1200" normalizeH="0" spc="0" strike="noStrike" u="none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algn="l" defTabSz="914400" eaLnBrk="1" hangingPunct="1" indent="-228600" latinLnBrk="0" marL="25146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indent="-228600" latinLnBrk="0" marL="29718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indent="-228600" latinLnBrk="0" marL="34290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indent="-228600" latinLnBrk="0" marL="3886200" rtl="0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algn="l" defTabSz="914400" eaLnBrk="1" hangingPunct="1" latinLnBrk="0" marL="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algn="l" defTabSz="914400" eaLnBrk="1" hangingPunct="1" latinLnBrk="0" marL="457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algn="l" defTabSz="914400" eaLnBrk="1" hangingPunct="1" latinLnBrk="0" marL="914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algn="l" defTabSz="914400" eaLnBrk="1" hangingPunct="1" latinLnBrk="0" marL="1371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algn="l" defTabSz="914400" eaLnBrk="1" hangingPunct="1" latinLnBrk="0" marL="18288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algn="l" defTabSz="914400" eaLnBrk="1" hangingPunct="1" latinLnBrk="0" marL="22860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algn="l" defTabSz="914400" eaLnBrk="1" hangingPunct="1" latinLnBrk="0" marL="27432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algn="l" defTabSz="914400" eaLnBrk="1" hangingPunct="1" latinLnBrk="0" marL="32004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algn="l" defTabSz="914400" eaLnBrk="1" hangingPunct="1" latinLnBrk="0" marL="3657600" rtl="0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tags" Target="../tags/tag107.xml"/><Relationship Id="rId2" Type="http://schemas.openxmlformats.org/officeDocument/2006/relationships/tags" Target="../tags/tag108.xml"/><Relationship Id="rId3" Type="http://schemas.openxmlformats.org/officeDocument/2006/relationships/tags" Target="../tags/tag109.xml"/><Relationship Id="rId4" Type="http://schemas.openxmlformats.org/officeDocument/2006/relationships/slideLayout" Target="../slideLayouts/slideLayout11.xml"/><Relationship Id="rId5" Type="http://schemas.openxmlformats.org/officeDocument/2006/relationships/notesSlide" Target="../notesSlides/notesSlide1.xml"/></Relationships>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tags" Target="../tags/tag110.xml"/><Relationship Id="rId2" Type="http://schemas.openxmlformats.org/officeDocument/2006/relationships/tags" Target="../tags/tag111.xml"/><Relationship Id="rId3" Type="http://schemas.openxmlformats.org/officeDocument/2006/relationships/tags" Target="../tags/tag112.xml"/><Relationship Id="rId4" Type="http://schemas.openxmlformats.org/officeDocument/2006/relationships/tags" Target="../tags/tag113.xml"/><Relationship Id="rId5" Type="http://schemas.openxmlformats.org/officeDocument/2006/relationships/tags" Target="../tags/tag114.xml"/><Relationship Id="rId6" Type="http://schemas.openxmlformats.org/officeDocument/2006/relationships/tags" Target="../tags/tag115.xml"/><Relationship Id="rId7" Type="http://schemas.openxmlformats.org/officeDocument/2006/relationships/tags" Target="../tags/tag116.xml"/><Relationship Id="rId8" Type="http://schemas.openxmlformats.org/officeDocument/2006/relationships/tags" Target="../tags/tag117.xml"/><Relationship Id="rId9" Type="http://schemas.openxmlformats.org/officeDocument/2006/relationships/tags" Target="../tags/tag118.xml"/><Relationship Id="rId10" Type="http://schemas.openxmlformats.org/officeDocument/2006/relationships/tags" Target="../tags/tag119.xml"/><Relationship Id="rId11" Type="http://schemas.openxmlformats.org/officeDocument/2006/relationships/slideLayout" Target="../slideLayouts/slideLayout17.xml"/><Relationship Id="rId12" Type="http://schemas.openxmlformats.org/officeDocument/2006/relationships/notesSlide" Target="../notesSlides/notesSlide2.xml"/></Relationships>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tags" Target="../tags/tag120.xml"/><Relationship Id="rId2" Type="http://schemas.openxmlformats.org/officeDocument/2006/relationships/tags" Target="../tags/tag121.xml"/><Relationship Id="rId3" Type="http://schemas.openxmlformats.org/officeDocument/2006/relationships/tags" Target="../tags/tag122.xml"/><Relationship Id="rId4" Type="http://schemas.openxmlformats.org/officeDocument/2006/relationships/tags" Target="../tags/tag123.xml"/><Relationship Id="rId5" Type="http://schemas.openxmlformats.org/officeDocument/2006/relationships/tags" Target="../tags/tag124.xml"/><Relationship Id="rId6" Type="http://schemas.openxmlformats.org/officeDocument/2006/relationships/image" Target="../media/image1.jpeg"/><Relationship Id="rId7" Type="http://schemas.openxmlformats.org/officeDocument/2006/relationships/tags" Target="../tags/tag125.xml"/><Relationship Id="rId8" Type="http://schemas.openxmlformats.org/officeDocument/2006/relationships/tags" Target="../tags/tag126.xml"/><Relationship Id="rId9" Type="http://schemas.openxmlformats.org/officeDocument/2006/relationships/slideLayout" Target="../slideLayouts/slideLayout17.xml"/><Relationship Id="rId10" Type="http://schemas.openxmlformats.org/officeDocument/2006/relationships/notesSlide" Target="../notesSlides/notesSlide3.xml"/></Relationships>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tags" Target="../tags/tag127.xml"/><Relationship Id="rId2" Type="http://schemas.openxmlformats.org/officeDocument/2006/relationships/tags" Target="../tags/tag128.xml"/><Relationship Id="rId3" Type="http://schemas.openxmlformats.org/officeDocument/2006/relationships/tags" Target="../tags/tag129.xml"/><Relationship Id="rId4" Type="http://schemas.openxmlformats.org/officeDocument/2006/relationships/tags" Target="../tags/tag130.xml"/><Relationship Id="rId5" Type="http://schemas.openxmlformats.org/officeDocument/2006/relationships/tags" Target="../tags/tag131.xml"/><Relationship Id="rId6" Type="http://schemas.openxmlformats.org/officeDocument/2006/relationships/image" Target="../media/image1.jpeg"/><Relationship Id="rId7" Type="http://schemas.openxmlformats.org/officeDocument/2006/relationships/tags" Target="../tags/tag132.xml"/><Relationship Id="rId8" Type="http://schemas.openxmlformats.org/officeDocument/2006/relationships/tags" Target="../tags/tag133.xml"/><Relationship Id="rId9" Type="http://schemas.openxmlformats.org/officeDocument/2006/relationships/slideLayout" Target="../slideLayouts/slideLayout17.xml"/><Relationship Id="rId10" Type="http://schemas.openxmlformats.org/officeDocument/2006/relationships/notesSlide" Target="../notesSlides/notesSlide4.xml"/></Relationships>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tags" Target="../tags/tag134.xml"/><Relationship Id="rId2" Type="http://schemas.openxmlformats.org/officeDocument/2006/relationships/tags" Target="../tags/tag135.xml"/><Relationship Id="rId3" Type="http://schemas.openxmlformats.org/officeDocument/2006/relationships/tags" Target="../tags/tag136.xml"/><Relationship Id="rId4" Type="http://schemas.openxmlformats.org/officeDocument/2006/relationships/tags" Target="../tags/tag137.xml"/><Relationship Id="rId5" Type="http://schemas.openxmlformats.org/officeDocument/2006/relationships/tags" Target="../tags/tag138.xml"/><Relationship Id="rId6" Type="http://schemas.openxmlformats.org/officeDocument/2006/relationships/image" Target="../media/image1.jpeg"/><Relationship Id="rId7" Type="http://schemas.openxmlformats.org/officeDocument/2006/relationships/tags" Target="../tags/tag139.xml"/><Relationship Id="rId8" Type="http://schemas.openxmlformats.org/officeDocument/2006/relationships/slideLayout" Target="../slideLayouts/slideLayout17.xml"/><Relationship Id="rId9" Type="http://schemas.openxmlformats.org/officeDocument/2006/relationships/notesSlide" Target="../notesSlides/notesSlide5.xml"/></Relationships>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image" Target="../media/image2.jpeg"/><Relationship Id="rId2" Type="http://schemas.openxmlformats.org/officeDocument/2006/relationships/tags" Target="../tags/tag140.xml"/><Relationship Id="rId3" Type="http://schemas.openxmlformats.org/officeDocument/2006/relationships/slideLayout" Target="../slideLayouts/slideLayout21.xml"/><Relationship Id="rId4" Type="http://schemas.openxmlformats.org/officeDocument/2006/relationships/notesSlide" Target="../notesSlides/notesSlid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7" name="标题 2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10870" y="1653442"/>
            <a:ext cx="10970260" cy="2152015"/>
          </a:xfrm>
        </p:spPr>
        <p:txBody>
          <a:bodyPr>
            <a:normAutofit fontScale="90000"/>
          </a:bodyPr>
          <a:p>
            <a:r>
              <a:rPr altLang="en-US" lang="zh-CN" spc="300">
                <a:solidFill>
                  <a:srgbClr val="FF0000"/>
                </a:solidFill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解读</a:t>
            </a:r>
            <a:br>
              <a:rPr altLang="en-US" lang="zh-CN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</a:br>
            <a:r>
              <a:rPr altLang="en-US" sz="2000" lang="zh-CN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r>
              <a:rPr altLang="zh-CN" sz="2000" lang="en-US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br>
              <a:rPr altLang="zh-CN" sz="2000" lang="en-US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</a:br>
            <a:r>
              <a:rPr altLang="zh-CN" sz="2000" lang="en-US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 </a:t>
            </a:r>
            <a:br>
              <a:rPr altLang="zh-CN" sz="2000" lang="en-US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</a:br>
            <a:r>
              <a:rPr altLang="en-US" sz="3555" lang="zh-CN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长治市屯留区人民政府办公室关于下拨自然灾害救灾</a:t>
            </a:r>
            <a:br>
              <a:rPr altLang="en-US" sz="3555" lang="zh-CN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</a:br>
            <a:r>
              <a:rPr altLang="en-US" sz="3555" lang="zh-CN" spc="300">
                <a:latin typeface="Arial" panose="020B0604020202020204" pitchFamily="34" charset="0"/>
                <a:ea typeface="微软雅黑" panose="020B0503020204020204" charset="-122"/>
                <a:sym typeface="+mn-ea"/>
              </a:rPr>
              <a:t>款物的通知</a:t>
            </a:r>
            <a:endParaRPr altLang="en-US" sz="3555" lang="zh-CN" spc="300">
              <a:latin typeface="Arial" panose="020B0604020202020204" pitchFamily="34" charset="0"/>
              <a:ea typeface="微软雅黑" panose="020B0503020204020204" charset="-122"/>
              <a:sym typeface="+mn-ea"/>
            </a:endParaRPr>
          </a:p>
        </p:txBody>
      </p:sp>
      <p:sp>
        <p:nvSpPr>
          <p:cNvPr id="1048588" name="文本占位符 2"/>
          <p:cNvSpPr txBox="1"/>
          <p:nvPr>
            <p:custDataLst>
              <p:tags r:id="rId2"/>
            </p:custDataLst>
          </p:nvPr>
        </p:nvSpPr>
        <p:spPr>
          <a:xfrm>
            <a:off x="3861594" y="4978901"/>
            <a:ext cx="4468813" cy="337185"/>
          </a:xfrm>
          <a:prstGeom prst="rect"/>
        </p:spPr>
        <p:txBody>
          <a:bodyPr wrap="square">
            <a:normAutofit/>
          </a:bodyPr>
          <a:lstStyle>
            <a:lvl1pPr algn="l" defTabSz="914400" eaLnBrk="1" fontAlgn="auto" hangingPunct="1" indent="-228600" latinLnBrk="0" marL="2286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baseline="0" cap="none" sz="1600" kern="1200" normalizeH="0" spc="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1pPr>
            <a:lvl2pPr algn="l" defTabSz="914400" eaLnBrk="1" fontAlgn="auto" hangingPunct="1" indent="-228600" latinLnBrk="0" marL="6858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algn="l" pos="1609725"/>
              </a:tabLst>
              <a:defRPr baseline="0" cap="none" sz="1600" kern="1200" normalizeH="0" spc="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algn="l" defTabSz="914400" eaLnBrk="1" fontAlgn="auto" hangingPunct="1" indent="-228600" latinLnBrk="0" marL="11430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baseline="0" cap="none" sz="1600" kern="1200" normalizeH="0" spc="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algn="l" defTabSz="914400" eaLnBrk="1" fontAlgn="auto" hangingPunct="1" indent="-228600" latinLnBrk="0" marL="16002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baseline="0" cap="none" sz="1600" kern="1200" normalizeH="0" spc="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algn="l" defTabSz="914400" eaLnBrk="1" fontAlgn="auto" hangingPunct="1" indent="-228600" latinLnBrk="0" marL="2057400" rtl="0">
              <a:lnSpc>
                <a:spcPct val="15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baseline="0" cap="none" sz="1600" kern="1200" normalizeH="0" spc="0" strike="noStrike" u="none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indent="-228600" latinLnBrk="0" marL="25146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indent="-228600" latinLnBrk="0" marL="29718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indent="-228600" latinLnBrk="0" marL="34290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indent="-228600" latinLnBrk="0" marL="3886200" rtl="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indent="0" marL="0">
              <a:lnSpc>
                <a:spcPct val="100000"/>
              </a:lnSpc>
              <a:spcAft>
                <a:spcPts val="0"/>
              </a:spcAft>
              <a:buNone/>
            </a:pPr>
            <a:endParaRPr altLang="en-US" lang="zh-CN" spc="300">
              <a:latin typeface="Arial" panose="020B0604020202020204" pitchFamily="34" charset="0"/>
              <a:ea typeface="微软雅黑" panose="020B0503020204020204" charset="-122"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34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矩形 7"/>
          <p:cNvSpPr/>
          <p:nvPr>
            <p:custDataLst>
              <p:tags r:id="rId1"/>
            </p:custDataLst>
          </p:nvPr>
        </p:nvSpPr>
        <p:spPr>
          <a:xfrm>
            <a:off x="2897505" y="1515110"/>
            <a:ext cx="76200" cy="922655"/>
          </a:xfrm>
          <a:prstGeom prst="rect"/>
          <a:solidFill>
            <a:schemeClr val="dk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>
              <a:solidFill>
                <a:schemeClr val="lt1"/>
              </a:solidFill>
            </a:endParaRPr>
          </a:p>
        </p:txBody>
      </p:sp>
      <p:sp>
        <p:nvSpPr>
          <p:cNvPr id="1048593" name="文本框 16"/>
          <p:cNvSpPr txBox="1"/>
          <p:nvPr>
            <p:custDataLst>
              <p:tags r:id="rId2"/>
            </p:custDataLst>
          </p:nvPr>
        </p:nvSpPr>
        <p:spPr>
          <a:xfrm>
            <a:off x="5768975" y="2133600"/>
            <a:ext cx="1030605" cy="829945"/>
          </a:xfrm>
          <a:prstGeom prst="rect"/>
          <a:noFill/>
        </p:spPr>
        <p:txBody>
          <a:bodyPr rtlCol="0" wrap="square">
            <a:normAutofit/>
          </a:bodyPr>
          <a:p>
            <a:r>
              <a:rPr altLang="zh-CN" b="1" dirty="0" sz="4800" lang="en-US">
                <a:solidFill>
                  <a:schemeClr val="dk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01.</a:t>
            </a:r>
            <a:endParaRPr altLang="zh-CN" b="1" dirty="0" sz="4800" lang="en-US">
              <a:solidFill>
                <a:schemeClr val="dk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48594" name="文本框 17"/>
          <p:cNvSpPr txBox="1"/>
          <p:nvPr>
            <p:custDataLst>
              <p:tags r:id="rId3"/>
            </p:custDataLst>
          </p:nvPr>
        </p:nvSpPr>
        <p:spPr>
          <a:xfrm>
            <a:off x="6878955" y="2310640"/>
            <a:ext cx="3300095" cy="475865"/>
          </a:xfrm>
          <a:prstGeom prst="rect"/>
          <a:noFill/>
        </p:spPr>
        <p:txBody>
          <a:bodyPr anchor="ctr" bIns="0" rtlCol="0" tIns="0" wrap="square">
            <a:normAutofit/>
          </a:bodyPr>
          <a:p>
            <a:r>
              <a:rPr altLang="en-US" dirty="0" sz="2000" lang="zh-CN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出台背景</a:t>
            </a:r>
            <a:endParaRPr altLang="en-US" dirty="0" sz="2000" lang="zh-CN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48595" name="文本框 25"/>
          <p:cNvSpPr txBox="1"/>
          <p:nvPr>
            <p:custDataLst>
              <p:tags r:id="rId4"/>
            </p:custDataLst>
          </p:nvPr>
        </p:nvSpPr>
        <p:spPr>
          <a:xfrm>
            <a:off x="5768975" y="3418840"/>
            <a:ext cx="1030605" cy="829945"/>
          </a:xfrm>
          <a:prstGeom prst="rect"/>
          <a:noFill/>
        </p:spPr>
        <p:txBody>
          <a:bodyPr rtlCol="0" wrap="square">
            <a:normAutofit/>
          </a:bodyPr>
          <a:p>
            <a:r>
              <a:rPr altLang="zh-CN" b="1" dirty="0" sz="4800" lang="en-US">
                <a:solidFill>
                  <a:schemeClr val="dk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02.</a:t>
            </a:r>
            <a:endParaRPr altLang="zh-CN" b="1" dirty="0" sz="4800" lang="en-US">
              <a:solidFill>
                <a:schemeClr val="dk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sp>
        <p:nvSpPr>
          <p:cNvPr id="1048596" name="文本框 28"/>
          <p:cNvSpPr txBox="1"/>
          <p:nvPr>
            <p:custDataLst>
              <p:tags r:id="rId5"/>
            </p:custDataLst>
          </p:nvPr>
        </p:nvSpPr>
        <p:spPr>
          <a:xfrm>
            <a:off x="5768975" y="4704080"/>
            <a:ext cx="1030605" cy="829945"/>
          </a:xfrm>
          <a:prstGeom prst="rect"/>
          <a:noFill/>
        </p:spPr>
        <p:txBody>
          <a:bodyPr rtlCol="0" wrap="square">
            <a:normAutofit/>
          </a:bodyPr>
          <a:p>
            <a:r>
              <a:rPr altLang="zh-CN" b="1" sz="4800" lang="en-US">
                <a:solidFill>
                  <a:schemeClr val="dk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03.</a:t>
            </a:r>
            <a:endParaRPr altLang="zh-CN" b="1" sz="4800" lang="en-US">
              <a:solidFill>
                <a:schemeClr val="dk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  <p:cxnSp>
        <p:nvCxnSpPr>
          <p:cNvPr id="3145728" name="直接连接符 37"/>
          <p:cNvCxnSpPr>
            <a:cxnSpLocks/>
          </p:cNvCxnSpPr>
          <p:nvPr>
            <p:custDataLst>
              <p:tags r:id="rId6"/>
            </p:custDataLst>
          </p:nvPr>
        </p:nvCxnSpPr>
        <p:spPr>
          <a:xfrm>
            <a:off x="5876925" y="1515110"/>
            <a:ext cx="5248275" cy="0"/>
          </a:xfrm>
          <a:prstGeom prst="line"/>
          <a:ln>
            <a:solidFill>
              <a:schemeClr val="lt1">
                <a:lumMod val="75000"/>
              </a:schemeClr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48597" name="文本框 3"/>
          <p:cNvSpPr txBox="1"/>
          <p:nvPr>
            <p:custDataLst>
              <p:tags r:id="rId7"/>
            </p:custDataLst>
          </p:nvPr>
        </p:nvSpPr>
        <p:spPr>
          <a:xfrm>
            <a:off x="1212215" y="1592262"/>
            <a:ext cx="1526540" cy="768350"/>
          </a:xfrm>
          <a:prstGeom prst="rect"/>
          <a:noFill/>
        </p:spPr>
        <p:txBody>
          <a:bodyPr rtlCol="0" wrap="square">
            <a:normAutofit/>
          </a:bodyPr>
          <a:p>
            <a:pPr algn="r"/>
            <a:r>
              <a:rPr altLang="en-US" b="1" sz="4445" lang="zh-CN" spc="300">
                <a:solidFill>
                  <a:schemeClr val="dk1">
                    <a:lumMod val="85000"/>
                    <a:lumOff val="1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</a:rPr>
              <a:t>目录</a:t>
            </a:r>
            <a:endParaRPr altLang="en-US" b="1" sz="4445" lang="zh-CN" spc="300">
              <a:solidFill>
                <a:schemeClr val="dk1">
                  <a:lumMod val="85000"/>
                  <a:lumOff val="15000"/>
                </a:schemeClr>
              </a:solidFill>
              <a:latin typeface="Arial" panose="020B0604020202020204" pitchFamily="34" charset="0"/>
              <a:ea typeface="微软雅黑" panose="020B0503020204020204" charset="-122"/>
            </a:endParaRPr>
          </a:p>
        </p:txBody>
      </p:sp>
      <p:sp>
        <p:nvSpPr>
          <p:cNvPr id="1048598" name="文本框 12"/>
          <p:cNvSpPr txBox="1"/>
          <p:nvPr>
            <p:custDataLst>
              <p:tags r:id="rId8"/>
            </p:custDataLst>
          </p:nvPr>
        </p:nvSpPr>
        <p:spPr>
          <a:xfrm>
            <a:off x="6878955" y="3595880"/>
            <a:ext cx="3300095" cy="475865"/>
          </a:xfrm>
          <a:prstGeom prst="rect"/>
          <a:noFill/>
        </p:spPr>
        <p:txBody>
          <a:bodyPr anchor="ctr" bIns="0" rtlCol="0" tIns="0" wrap="square">
            <a:normAutofit/>
          </a:bodyPr>
          <a:p>
            <a:r>
              <a:rPr altLang="en-US" dirty="0" sz="2000" lang="zh-CN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主要内容</a:t>
            </a:r>
            <a:endParaRPr altLang="en-US" dirty="0" sz="2000" lang="zh-CN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  <p:sp>
        <p:nvSpPr>
          <p:cNvPr id="1048599" name="文本框 14"/>
          <p:cNvSpPr txBox="1"/>
          <p:nvPr>
            <p:custDataLst>
              <p:tags r:id="rId9"/>
            </p:custDataLst>
          </p:nvPr>
        </p:nvSpPr>
        <p:spPr>
          <a:xfrm>
            <a:off x="6878955" y="4881120"/>
            <a:ext cx="3300095" cy="475865"/>
          </a:xfrm>
          <a:prstGeom prst="rect"/>
          <a:noFill/>
        </p:spPr>
        <p:txBody>
          <a:bodyPr anchor="ctr" bIns="0" rtlCol="0" tIns="0" wrap="square">
            <a:normAutofit/>
          </a:bodyPr>
          <a:p>
            <a:r>
              <a:rPr altLang="en-US" dirty="0" sz="2000" lang="zh-CN">
                <a:solidFill>
                  <a:schemeClr val="dk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微软雅黑" panose="020B0503020204020204" charset="-122"/>
                <a:cs typeface="微软雅黑" panose="020B0503020204020204" charset="-122"/>
              </a:rPr>
              <a:t>救灾资金的使用原则</a:t>
            </a:r>
            <a:endParaRPr altLang="en-US" dirty="0" sz="2000" lang="zh-CN">
              <a:solidFill>
                <a:schemeClr val="dk1">
                  <a:lumMod val="65000"/>
                  <a:lumOff val="35000"/>
                </a:schemeClr>
              </a:solidFill>
              <a:latin typeface="Arial" panose="020B0604020202020204" pitchFamily="34" charset="0"/>
              <a:ea typeface="微软雅黑" panose="020B0503020204020204" charset="-122"/>
              <a:cs typeface="微软雅黑" panose="020B0503020204020204" charset="-122"/>
            </a:endParaRPr>
          </a:p>
        </p:txBody>
      </p:sp>
    </p:spTree>
    <p:custDataLst>
      <p:tags r:id="rId10"/>
    </p:custData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3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3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/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>
                <a:solidFill>
                  <a:schemeClr val="lt1"/>
                </a:solidFill>
              </a:defRPr>
            </a:defPPr>
            <a:lvl1pPr algn="l" defTabSz="9144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baseline="0" lang="zh-CN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04" name="矩形 5"/>
          <p:cNvSpPr/>
          <p:nvPr>
            <p:custDataLst>
              <p:tags r:id="rId2"/>
            </p:custDataLst>
          </p:nvPr>
        </p:nvSpPr>
        <p:spPr>
          <a:xfrm>
            <a:off x="7924864" y="609600"/>
            <a:ext cx="3352827" cy="4114833"/>
          </a:xfrm>
          <a:prstGeom prst="rect"/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05" name="文本框 4"/>
          <p:cNvSpPr txBox="1"/>
          <p:nvPr>
            <p:custDataLst>
              <p:tags r:id="rId3"/>
            </p:custDataLst>
          </p:nvPr>
        </p:nvSpPr>
        <p:spPr>
          <a:xfrm>
            <a:off x="914400" y="1538924"/>
            <a:ext cx="4267200" cy="702944"/>
          </a:xfrm>
          <a:prstGeom prst="rect"/>
          <a:noFill/>
        </p:spPr>
        <p:txBody>
          <a:bodyPr anchor="b" anchorCtr="0" bIns="25400" lIns="63500" rIns="63500" rtlCol="0" tIns="25400" wrap="square">
            <a:normAutofit/>
          </a:bodyPr>
          <a:p>
            <a:pPr algn="l"/>
            <a:r>
              <a:rPr altLang="zh-CN" b="1" dirty="0" sz="4000" lang="en-US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altLang="zh-CN" b="1" dirty="0" sz="4000" lang="en-US" spc="160">
                <a:solidFill>
                  <a:schemeClr val="dk1"/>
                </a:solidFill>
                <a:highlight>
                  <a:srgbClr val="00FFFF"/>
                </a:highlight>
                <a:latin typeface="微软雅黑" panose="020B0503020204020204" charset="-122"/>
                <a:ea typeface="微软雅黑" panose="020B0503020204020204" charset="-122"/>
              </a:rPr>
              <a:t>01 </a:t>
            </a:r>
            <a:r>
              <a:rPr altLang="zh-CN" b="1" dirty="0" sz="4000" lang="zh-CN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出台背景</a:t>
            </a:r>
            <a:endParaRPr altLang="zh-CN" b="1" dirty="0" sz="4000" lang="zh-CN" spc="16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06" name="Title 6"/>
          <p:cNvSpPr txBox="1"/>
          <p:nvPr>
            <p:custDataLst>
              <p:tags r:id="rId4"/>
            </p:custDataLst>
          </p:nvPr>
        </p:nvSpPr>
        <p:spPr>
          <a:xfrm>
            <a:off x="914400" y="2392894"/>
            <a:ext cx="4267200" cy="2926182"/>
          </a:xfrm>
          <a:prstGeom prst="rect"/>
          <a:noFill/>
          <a:ln w="3175">
            <a:noFill/>
            <a:prstDash val="dash"/>
          </a:ln>
        </p:spPr>
        <p:txBody>
          <a:bodyPr anchor="t" anchorCtr="0" bIns="25400" lIns="63500" rIns="63500" tIns="25400" wrap="square">
            <a:normAutofit fontScale="95000" lnSpcReduction="10000"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aseline="0" b="0" cap="none" dirty="0" sz="2745" kern="1200" lang="en-US" spc="-49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dirty="0" sz="2000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altLang="en-US" dirty="0" sz="2000" lang="zh-CN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2021年，我区遭受大范围的洪涝、风雹等自然灾害，给我区的农业生产及群众的生活造成了严重损失。灾情发生后，中央、省、市非常关心我区灾后生产自救工作，国家、省、市财政部门下拨我区413万元自然灾害救灾资金，我区全部下拨各乡镇、中心、 街道。</a:t>
            </a:r>
            <a:endParaRPr altLang="en-US" dirty="0" sz="2000" lang="zh-CN" spc="10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097152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xmlns:r="http://schemas.openxmlformats.org/officeDocument/2006/relationships" r:embed="rId6" cstate="print"/>
          <a:srcRect l="141" r="50000"/>
          <a:stretch>
            <a:fillRect/>
          </a:stretch>
        </p:blipFill>
        <p:spPr>
          <a:xfrm>
            <a:off x="6094730" y="610870"/>
            <a:ext cx="5181600" cy="5334000"/>
          </a:xfrm>
          <a:custGeom>
            <a:av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60" h="8400">
                <a:moveTo>
                  <a:pt x="0" y="0"/>
                </a:moveTo>
                <a:lnTo>
                  <a:pt x="8160" y="0"/>
                </a:lnTo>
                <a:lnTo>
                  <a:pt x="8160" y="8400"/>
                </a:lnTo>
                <a:lnTo>
                  <a:pt x="0" y="84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048607" name="文本框 9"/>
          <p:cNvSpPr txBox="1"/>
          <p:nvPr>
            <p:custDataLst>
              <p:tags r:id="rId7"/>
            </p:custDataLst>
          </p:nvPr>
        </p:nvSpPr>
        <p:spPr>
          <a:xfrm>
            <a:off x="2035038" y="2122499"/>
            <a:ext cx="1026160" cy="1263942"/>
          </a:xfrm>
          <a:prstGeom prst="rect"/>
          <a:noFill/>
        </p:spPr>
        <p:txBody>
          <a:bodyPr anchor="b" rtlCol="0" wrap="square">
            <a:normAutofit/>
          </a:bodyPr>
          <a:p>
            <a:r>
              <a:rPr altLang="zh-CN" b="1" sz="4400" lang="en-US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01</a:t>
            </a:r>
            <a:endParaRPr altLang="zh-CN" b="1" sz="4400" 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  <p:custDataLst>
      <p:tags r:id="rId8"/>
    </p:custDataLst>
  </p:cSld>
  <p:clrMapOvr>
    <a:overrideClrMapping accent1="accent1" accent2="accent2" accent3="accent3" accent4="accent4" accent5="accent5" accent6="accent6" bg1="lt1" bg2="lt2" tx1="dk1" tx2="dk2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40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0" name="矩形 12"/>
          <p:cNvSpPr/>
          <p:nvPr userDrawn="1">
            <p:custDataLst>
              <p:tags r:id="rId1"/>
            </p:custDataLst>
          </p:nvPr>
        </p:nvSpPr>
        <p:spPr>
          <a:xfrm>
            <a:off x="292800" y="170215"/>
            <a:ext cx="11606400" cy="6249600"/>
          </a:xfrm>
          <a:prstGeom prst="rect"/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>
                <a:solidFill>
                  <a:schemeClr val="lt1"/>
                </a:solidFill>
              </a:defRPr>
            </a:defPPr>
            <a:lvl1pPr algn="l" defTabSz="9144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baseline="0" lang="zh-CN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11" name="矩形 5"/>
          <p:cNvSpPr/>
          <p:nvPr>
            <p:custDataLst>
              <p:tags r:id="rId2"/>
            </p:custDataLst>
          </p:nvPr>
        </p:nvSpPr>
        <p:spPr>
          <a:xfrm>
            <a:off x="8134294" y="609600"/>
            <a:ext cx="3352827" cy="4114833"/>
          </a:xfrm>
          <a:prstGeom prst="rect"/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12" name="文本框 4"/>
          <p:cNvSpPr txBox="1"/>
          <p:nvPr>
            <p:custDataLst>
              <p:tags r:id="rId3"/>
            </p:custDataLst>
          </p:nvPr>
        </p:nvSpPr>
        <p:spPr>
          <a:xfrm>
            <a:off x="914400" y="1676343"/>
            <a:ext cx="3962400" cy="762000"/>
          </a:xfrm>
          <a:prstGeom prst="rect"/>
          <a:noFill/>
        </p:spPr>
        <p:txBody>
          <a:bodyPr anchor="b" anchorCtr="0" bIns="25400" lIns="63500" rIns="63500" rtlCol="0" tIns="25400" wrap="square">
            <a:normAutofit/>
          </a:bodyPr>
          <a:p>
            <a:pPr algn="l"/>
            <a:r>
              <a:rPr altLang="zh-CN" b="1" dirty="0" sz="4000" lang="en-US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  </a:t>
            </a:r>
            <a:r>
              <a:rPr altLang="zh-CN" b="1" dirty="0" sz="4000" lang="en-US" spc="160">
                <a:solidFill>
                  <a:schemeClr val="dk1"/>
                </a:solidFill>
                <a:highlight>
                  <a:srgbClr val="00FFFF"/>
                </a:highlight>
                <a:latin typeface="微软雅黑" panose="020B0503020204020204" charset="-122"/>
                <a:ea typeface="微软雅黑" panose="020B0503020204020204" charset="-122"/>
              </a:rPr>
              <a:t>02</a:t>
            </a:r>
            <a:r>
              <a:rPr altLang="zh-CN" b="1" dirty="0" sz="4000" lang="en-US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altLang="zh-CN" b="1" dirty="0" sz="4000" lang="zh-CN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主要内容</a:t>
            </a:r>
            <a:endParaRPr altLang="zh-CN" b="1" dirty="0" sz="4000" lang="zh-CN" spc="16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13" name="Title 6"/>
          <p:cNvSpPr txBox="1"/>
          <p:nvPr>
            <p:custDataLst>
              <p:tags r:id="rId4"/>
            </p:custDataLst>
          </p:nvPr>
        </p:nvSpPr>
        <p:spPr>
          <a:xfrm>
            <a:off x="914400" y="2590800"/>
            <a:ext cx="3962400" cy="2736215"/>
          </a:xfrm>
          <a:prstGeom prst="rect"/>
          <a:noFill/>
          <a:ln w="3175">
            <a:noFill/>
            <a:prstDash val="dash"/>
          </a:ln>
        </p:spPr>
        <p:txBody>
          <a:bodyPr anchor="t" anchorCtr="0" bIns="25400" lIns="63500" rIns="63500" tIns="25400" wrap="square">
            <a:normAutofit lnSpcReduction="10000"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aseline="0" b="0" cap="none" dirty="0" sz="2745" kern="1200" lang="en-US" spc="-49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zh-CN" dirty="0" sz="2000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      </a:t>
            </a:r>
            <a:r>
              <a:rPr altLang="en-US" dirty="0" sz="2000" lang="zh-CN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413万元自然灾害救灾资金，其中379万元用于解决洪涝、风雹等自然灾害受灾严重地区受灾群众口粮、衣被取暖等基本生活困难问题；34万元用于受灾群众转移安置、过渡期生活救助等应急救灾工作。</a:t>
            </a:r>
            <a:endParaRPr altLang="en-US" dirty="0" sz="2000" lang="zh-CN" spc="10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097153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xmlns:r="http://schemas.openxmlformats.org/officeDocument/2006/relationships" r:embed="rId6" cstate="print"/>
          <a:srcRect l="141" r="50000"/>
          <a:stretch>
            <a:fillRect/>
          </a:stretch>
        </p:blipFill>
        <p:spPr>
          <a:xfrm>
            <a:off x="5791080" y="609600"/>
            <a:ext cx="5695950" cy="5334000"/>
          </a:xfrm>
          <a:custGeom>
            <a:av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60" h="8400">
                <a:moveTo>
                  <a:pt x="0" y="0"/>
                </a:moveTo>
                <a:lnTo>
                  <a:pt x="8160" y="0"/>
                </a:lnTo>
                <a:lnTo>
                  <a:pt x="8160" y="8400"/>
                </a:lnTo>
                <a:lnTo>
                  <a:pt x="0" y="8400"/>
                </a:lnTo>
                <a:lnTo>
                  <a:pt x="0" y="0"/>
                </a:lnTo>
                <a:close/>
              </a:path>
            </a:pathLst>
          </a:custGeom>
        </p:spPr>
      </p:pic>
      <p:sp>
        <p:nvSpPr>
          <p:cNvPr id="1048614" name="文本框 9"/>
          <p:cNvSpPr txBox="1"/>
          <p:nvPr>
            <p:custDataLst>
              <p:tags r:id="rId7"/>
            </p:custDataLst>
          </p:nvPr>
        </p:nvSpPr>
        <p:spPr>
          <a:xfrm>
            <a:off x="2035038" y="2122499"/>
            <a:ext cx="1026160" cy="1263942"/>
          </a:xfrm>
          <a:prstGeom prst="rect"/>
          <a:noFill/>
        </p:spPr>
        <p:txBody>
          <a:bodyPr anchor="b" rtlCol="0" wrap="square">
            <a:normAutofit/>
          </a:bodyPr>
          <a:p>
            <a:r>
              <a:rPr altLang="zh-CN" b="1" sz="4400" lang="en-US">
                <a:solidFill>
                  <a:schemeClr val="bg1"/>
                </a:solidFill>
                <a:latin typeface="Arial" panose="020B0604020202020204" pitchFamily="34" charset="0"/>
                <a:ea typeface="微软雅黑" panose="020B0503020204020204" charset="-122"/>
                <a:cs typeface="Arial" panose="020B0604020202020204" pitchFamily="34" charset="0"/>
              </a:rPr>
              <a:t>02</a:t>
            </a:r>
            <a:endParaRPr altLang="zh-CN" b="1" sz="4400" lang="en-US">
              <a:solidFill>
                <a:schemeClr val="bg1"/>
              </a:solidFill>
              <a:latin typeface="Arial" panose="020B0604020202020204" pitchFamily="34" charset="0"/>
              <a:ea typeface="微软雅黑" panose="020B0503020204020204" charset="-122"/>
              <a:cs typeface="Arial" panose="020B0604020202020204" pitchFamily="34" charset="0"/>
            </a:endParaRPr>
          </a:p>
        </p:txBody>
      </p:sp>
    </p:spTree>
    <p:custDataLst>
      <p:tags r:id="rId8"/>
    </p:custDataLst>
  </p:cSld>
  <p:clrMapOvr>
    <a:overrideClrMapping accent1="accent1" accent2="accent2" accent3="accent3" accent4="accent4" accent5="accent5" accent6="accent6" bg1="lt1" bg2="lt2" tx1="dk1" tx2="dk2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5000"/>
          </a:schemeClr>
        </a:solidFill>
        <a:effectLst/>
      </p:bgPr>
    </p:bg>
    <p:spTree>
      <p:nvGrpSpPr>
        <p:cNvPr id="43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7" name="矩形 12"/>
          <p:cNvSpPr/>
          <p:nvPr userDrawn="1">
            <p:custDataLst>
              <p:tags r:id="rId1"/>
            </p:custDataLst>
          </p:nvPr>
        </p:nvSpPr>
        <p:spPr>
          <a:xfrm>
            <a:off x="292800" y="304200"/>
            <a:ext cx="11606400" cy="6249600"/>
          </a:xfrm>
          <a:prstGeom prst="rect"/>
          <a:solidFill>
            <a:schemeClr val="l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>
            <a:defPPr>
              <a:defRPr lang="zh-CN">
                <a:solidFill>
                  <a:schemeClr val="lt1"/>
                </a:solidFill>
              </a:defRPr>
            </a:defPPr>
            <a:lvl1pPr algn="l" defTabSz="914400" eaLnBrk="1" hangingPunct="1" latinLnBrk="0" marL="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algn="l" defTabSz="914400" eaLnBrk="1" hangingPunct="1" latinLnBrk="0" marL="457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algn="l" defTabSz="914400" eaLnBrk="1" hangingPunct="1" latinLnBrk="0" marL="914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algn="l" defTabSz="914400" eaLnBrk="1" hangingPunct="1" latinLnBrk="0" marL="1371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algn="l" defTabSz="914400" eaLnBrk="1" hangingPunct="1" latinLnBrk="0" marL="18288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algn="l" defTabSz="914400" eaLnBrk="1" hangingPunct="1" latinLnBrk="0" marL="22860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algn="l" defTabSz="914400" eaLnBrk="1" hangingPunct="1" latinLnBrk="0" marL="27432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algn="l" defTabSz="914400" eaLnBrk="1" hangingPunct="1" latinLnBrk="0" marL="32004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algn="l" defTabSz="914400" eaLnBrk="1" hangingPunct="1" latinLnBrk="0" marL="3657600" rtl="0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altLang="en-US" baseline="0" lang="zh-CN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18" name="矩形 5"/>
          <p:cNvSpPr/>
          <p:nvPr>
            <p:custDataLst>
              <p:tags r:id="rId2"/>
            </p:custDataLst>
          </p:nvPr>
        </p:nvSpPr>
        <p:spPr>
          <a:xfrm>
            <a:off x="8134294" y="609600"/>
            <a:ext cx="3352827" cy="4114833"/>
          </a:xfrm>
          <a:prstGeom prst="rect"/>
          <a:noFill/>
          <a:ln w="38100">
            <a:solidFill>
              <a:schemeClr val="accent1">
                <a:alpha val="50000"/>
              </a:schemeClr>
            </a:solidFill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p>
            <a:pPr algn="ctr"/>
            <a:endParaRPr altLang="en-US" lang="zh-CN">
              <a:solidFill>
                <a:schemeClr val="lt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19" name="文本框 4"/>
          <p:cNvSpPr txBox="1"/>
          <p:nvPr>
            <p:custDataLst>
              <p:tags r:id="rId3"/>
            </p:custDataLst>
          </p:nvPr>
        </p:nvSpPr>
        <p:spPr>
          <a:xfrm>
            <a:off x="914400" y="1494155"/>
            <a:ext cx="4437380" cy="1063625"/>
          </a:xfrm>
          <a:prstGeom prst="rect"/>
          <a:noFill/>
        </p:spPr>
        <p:txBody>
          <a:bodyPr anchor="b" anchorCtr="0" bIns="25400" lIns="63500" rIns="63500" rtlCol="0" tIns="25400" wrap="square">
            <a:normAutofit fontScale="25000"/>
          </a:bodyPr>
          <a:p>
            <a:pPr algn="l" fontAlgn="auto">
              <a:lnSpc>
                <a:spcPct val="180000"/>
              </a:lnSpc>
            </a:pPr>
            <a:r>
              <a:rPr altLang="zh-CN" b="1" dirty="0" sz="4000" lang="en-US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 </a:t>
            </a:r>
            <a:r>
              <a:rPr altLang="zh-CN" b="1" dirty="0" sz="16000" lang="en-US" spc="160">
                <a:solidFill>
                  <a:schemeClr val="dk1"/>
                </a:solidFill>
                <a:highlight>
                  <a:srgbClr val="00FFFF"/>
                </a:highlight>
                <a:latin typeface="微软雅黑" panose="020B0503020204020204" charset="-122"/>
                <a:ea typeface="微软雅黑" panose="020B0503020204020204" charset="-122"/>
              </a:rPr>
              <a:t>03</a:t>
            </a:r>
            <a:r>
              <a:rPr altLang="zh-CN" b="1" dirty="0" sz="10000" lang="zh-CN" spc="160">
                <a:solidFill>
                  <a:schemeClr val="dk1"/>
                </a:solidFill>
                <a:latin typeface="微软雅黑" panose="020B0503020204020204" charset="-122"/>
                <a:ea typeface="微软雅黑" panose="020B0503020204020204" charset="-122"/>
              </a:rPr>
              <a:t>救灾资金的使用原则</a:t>
            </a:r>
            <a:endParaRPr altLang="zh-CN" b="1" dirty="0" sz="10000" lang="zh-CN" spc="160">
              <a:solidFill>
                <a:schemeClr val="dk1"/>
              </a:solidFill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1048620" name="Title 6"/>
          <p:cNvSpPr txBox="1"/>
          <p:nvPr>
            <p:custDataLst>
              <p:tags r:id="rId4"/>
            </p:custDataLst>
          </p:nvPr>
        </p:nvSpPr>
        <p:spPr>
          <a:xfrm>
            <a:off x="914400" y="2892482"/>
            <a:ext cx="4267200" cy="2289175"/>
          </a:xfrm>
          <a:prstGeom prst="rect"/>
          <a:noFill/>
          <a:ln w="3175">
            <a:noFill/>
            <a:prstDash val="dash"/>
          </a:ln>
        </p:spPr>
        <p:txBody>
          <a:bodyPr anchor="t" anchorCtr="0" bIns="25400" lIns="63500" rIns="63500" tIns="25400" wrap="square">
            <a:normAutofit/>
          </a:bodyPr>
          <a:lstStyle>
            <a:lvl1pPr algn="l" defTabSz="913765" eaLnBrk="1" hangingPunct="1" latinLnBrk="0" rtl="0">
              <a:lnSpc>
                <a:spcPct val="90000"/>
              </a:lnSpc>
              <a:spcBef>
                <a:spcPct val="0"/>
              </a:spcBef>
              <a:buNone/>
              <a:defRPr baseline="0" b="0" cap="none" dirty="0" sz="2745" kern="1200" lang="en-US" spc="-49" smtClean="0">
                <a:ln w="3175">
                  <a:noFill/>
                </a:ln>
                <a:solidFill>
                  <a:schemeClr val="tx1"/>
                </a:solidFill>
                <a:effectLst/>
                <a:latin typeface="+mj-lt"/>
                <a:ea typeface="+mn-ea"/>
                <a:cs typeface="Segoe UI" panose="020B0502040204020203" pitchFamily="34" charset="0"/>
              </a:defRPr>
            </a:lvl1pPr>
          </a:lstStyle>
          <a:p>
            <a:pPr algn="l" fontAlgn="auto">
              <a:lnSpc>
                <a:spcPct val="120000"/>
              </a:lnSpc>
              <a:spcAft>
                <a:spcPts val="800"/>
              </a:spcAft>
            </a:pPr>
            <a:r>
              <a:rPr altLang="en-US" dirty="0" sz="2000" lang="zh-CN" spc="100">
                <a:ln w="3175">
                  <a:noFill/>
                  <a:prstDash val="dash"/>
                </a:ln>
                <a:solidFill>
                  <a:schemeClr val="dk1">
                    <a:lumMod val="75000"/>
                    <a:lumOff val="25000"/>
                  </a:schemeClr>
                </a:solidFill>
                <a:latin typeface="微软雅黑" panose="020B0503020204020204" charset="-122"/>
                <a:ea typeface="微软雅黑" panose="020B0503020204020204" charset="-122"/>
                <a:cs typeface="微软雅黑" panose="020B0503020204020204" charset="-122"/>
              </a:rPr>
              <a:t>救灾资金的使用管理应遵循的原则。以人为本，政府主导；分级管理，分级负担；专款专用，无偿使用；因灾施救，突出重点；公平公正，公开透明；强化监督，注重时效。</a:t>
            </a:r>
            <a:endParaRPr altLang="en-US" dirty="0" sz="2000" lang="zh-CN" spc="100">
              <a:ln w="3175">
                <a:noFill/>
                <a:prstDash val="dash"/>
              </a:ln>
              <a:solidFill>
                <a:schemeClr val="dk1">
                  <a:lumMod val="75000"/>
                  <a:lumOff val="25000"/>
                </a:schemeClr>
              </a:solidFill>
              <a:latin typeface="微软雅黑" panose="020B0503020204020204" charset="-122"/>
              <a:ea typeface="微软雅黑" panose="020B0503020204020204" charset="-122"/>
              <a:cs typeface="微软雅黑" panose="020B0503020204020204" charset="-122"/>
            </a:endParaRPr>
          </a:p>
        </p:txBody>
      </p:sp>
      <p:pic>
        <p:nvPicPr>
          <p:cNvPr id="2097154" name="图片 6"/>
          <p:cNvPicPr>
            <a:picLocks noChangeAspect="1"/>
          </p:cNvPicPr>
          <p:nvPr>
            <p:custDataLst>
              <p:tags r:id="rId5"/>
            </p:custDataLst>
          </p:nvPr>
        </p:nvPicPr>
        <p:blipFill rotWithShape="1">
          <a:blip xmlns:r="http://schemas.openxmlformats.org/officeDocument/2006/relationships" r:embed="rId6" cstate="print"/>
          <a:srcRect l="141" r="50000"/>
          <a:stretch>
            <a:fillRect/>
          </a:stretch>
        </p:blipFill>
        <p:spPr>
          <a:xfrm>
            <a:off x="6181090" y="609600"/>
            <a:ext cx="5391150" cy="4921885"/>
          </a:xfrm>
          <a:custGeom>
            <a:avLst/>
            <a:ahLst/>
            <a:cxnLst>
              <a:cxn ang="3">
                <a:pos x="hc" y="t"/>
              </a:cxn>
              <a:cxn ang="cd2">
                <a:pos x="l" y="vc"/>
              </a:cxn>
              <a:cxn ang="cd4">
                <a:pos x="hc" y="b"/>
              </a:cxn>
              <a:cxn ang="0">
                <a:pos x="r" y="vc"/>
              </a:cxn>
            </a:cxnLst>
            <a:rect l="l" t="t" r="r" b="b"/>
            <a:pathLst>
              <a:path w="8160" h="8400">
                <a:moveTo>
                  <a:pt x="0" y="0"/>
                </a:moveTo>
                <a:lnTo>
                  <a:pt x="8160" y="0"/>
                </a:lnTo>
                <a:lnTo>
                  <a:pt x="8160" y="8400"/>
                </a:lnTo>
                <a:lnTo>
                  <a:pt x="0" y="8400"/>
                </a:lnTo>
                <a:lnTo>
                  <a:pt x="0" y="0"/>
                </a:lnTo>
                <a:close/>
              </a:path>
            </a:pathLst>
          </a:custGeom>
        </p:spPr>
      </p:pic>
    </p:spTree>
    <p:custDataLst>
      <p:tags r:id="rId7"/>
    </p:custDataLst>
  </p:cSld>
  <p:clrMapOvr>
    <a:overrideClrMapping accent1="accent1" accent2="accent2" accent3="accent3" accent4="accent4" accent5="accent5" accent6="accent6" bg1="lt1" bg2="lt2" tx1="dk1" tx2="dk2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47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97155" name="图片 4" descr="微信图片_20220214172956"/>
          <p:cNvPicPr>
            <a:picLocks noChangeAspect="1"/>
          </p:cNvPicPr>
          <p:nvPr/>
        </p:nvPicPr>
        <p:blipFill>
          <a:blip xmlns:r="http://schemas.openxmlformats.org/officeDocument/2006/relationships" r:embed="rId1"/>
          <a:stretch>
            <a:fillRect/>
          </a:stretch>
        </p:blipFill>
        <p:spPr>
          <a:xfrm>
            <a:off x="952500" y="371475"/>
            <a:ext cx="10287000" cy="6115050"/>
          </a:xfrm>
          <a:prstGeom prst="rect"/>
        </p:spPr>
      </p:pic>
    </p:spTree>
    <p:custDataLst>
      <p:tags r:id="rId2"/>
    </p:custDataLst>
  </p:cSld>
  <p:clrMapOvr>
    <a:masterClrMapping/>
  </p:clrMapOvr>
</p:sld>
</file>

<file path=ppt/tags/tag1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00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10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202990"/>
</p:tagLst>
</file>

<file path=ppt/tags/tag103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TEMPLATE_SUBCATEGORY" val="17"/>
  <p:tag name="KSO_WM_TEMPLATE_MASTER_TYPE" val="1"/>
  <p:tag name="KSO_WM_TEMPLATE_COLOR_TYPE" val="1"/>
  <p:tag name="KSO_WM_TAG_VERSION" val="1.0"/>
  <p:tag name="KSO_WM_BEAUTIFY_FLAG" val="#wm#"/>
  <p:tag name="KSO_WM_TEMPLATE_CATEGORY" val="custom"/>
  <p:tag name="KSO_WM_TEMPLATE_INDEX" val="20202990"/>
</p:tagLst>
</file>

<file path=ppt/tags/tag10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107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30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202990_1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空白演示"/>
  <p:tag name="KSO_WM_UNIT_TEXT_FILL_FORE_SCHEMECOLOR_INDEX_BRIGHTNESS" val="0.15"/>
  <p:tag name="KSO_WM_UNIT_TEXT_FILL_FORE_SCHEMECOLOR_INDEX" val="13"/>
  <p:tag name="KSO_WM_UNIT_TEXT_FILL_TYPE" val="1"/>
</p:tagLst>
</file>

<file path=ppt/tags/tag108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21"/>
  <p:tag name="KSO_WM_UNIT_HIGHLIGHT" val="0"/>
  <p:tag name="KSO_WM_UNIT_COMPATIBLE" val="0"/>
  <p:tag name="KSO_WM_UNIT_DIAGRAM_ISNUMVISUAL" val="0"/>
  <p:tag name="KSO_WM_UNIT_DIAGRAM_ISREFERUNIT" val="0"/>
  <p:tag name="KSO_WM_UNIT_TYPE" val="b"/>
  <p:tag name="KSO_WM_UNIT_INDEX" val="3"/>
  <p:tag name="KSO_WM_UNIT_ID" val="custom20202990_1*b*3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汇报日期：2020/10/10"/>
  <p:tag name="KSO_WM_UNIT_TEXT_FILL_FORE_SCHEMECOLOR_INDEX_BRIGHTNESS" val="0.35"/>
  <p:tag name="KSO_WM_UNIT_TEXT_FILL_FORE_SCHEMECOLOR_INDEX" val="13"/>
  <p:tag name="KSO_WM_UNIT_TEXT_FILL_TYPE" val="1"/>
</p:tagLst>
</file>

<file path=ppt/tags/tag109.xml><?xml version="1.0" encoding="utf-8"?>
<p:tagLst xmlns:p="http://schemas.openxmlformats.org/presentationml/2006/main">
  <p:tag name="KSO_WM_TEMPLATE_THUMBS_INDEX" val="1、4、7、9、12、13、14、17、18、19、25、28、33、36、38、40、43、46、51"/>
  <p:tag name="KSO_WM_SLIDE_ID" val="custom20202990_1"/>
  <p:tag name="KSO_WM_TEMPLATE_SUBCATEGORY" val="17"/>
  <p:tag name="KSO_WM_TEMPLATE_MASTER_TYPE" val="1"/>
  <p:tag name="KSO_WM_TEMPLATE_COLOR_TYPE" val="1"/>
  <p:tag name="KSO_WM_SLIDE_TYPE" val="title"/>
  <p:tag name="KSO_WM_SLIDE_SUBTYPE" val="pureTxt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3"/>
  <p:tag name="KSO_WM_SPECIAL_SOURCE" val="bdnull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i"/>
  <p:tag name="KSO_WM_UNIT_INDEX" val="1"/>
  <p:tag name="KSO_WM_UNIT_ID" val="custom20202990_3*i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FILL_FORE_SCHEMECOLOR_INDEX_BRIGHTNESS" val="0.25"/>
  <p:tag name="KSO_WM_UNIT_FILL_FORE_SCHEMECOLOR_INDEX" val="13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1_1"/>
  <p:tag name="KSO_WM_UNIT_ID" val="custom20202990_3*l_h_i*1_1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112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1_1"/>
  <p:tag name="KSO_WM_UNIT_ID" val="custom20202990_3*l_h_f*1_1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1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2_1"/>
  <p:tag name="KSO_WM_UNIT_ID" val="custom20202990_3*l_h_i*1_2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1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SUBTYPE" val="d"/>
  <p:tag name="KSO_WM_UNIT_TYPE" val="l_h_i"/>
  <p:tag name="KSO_WM_UNIT_INDEX" val="1_3_1"/>
  <p:tag name="KSO_WM_UNIT_ID" val="custom20202990_3*l_h_i*1_3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TEXT_FILL_FORE_SCHEMECOLOR_INDEX_BRIGHTNESS" val="0"/>
  <p:tag name="KSO_WM_UNIT_TEXT_FILL_FORE_SCHEMECOLOR_INDEX" val="13"/>
  <p:tag name="KSO_WM_UNIT_TEXT_FILL_TYPE" val="1"/>
</p:tagLst>
</file>

<file path=ppt/tags/tag1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i"/>
  <p:tag name="KSO_WM_UNIT_INDEX" val="1_1"/>
  <p:tag name="KSO_WM_UNIT_ID" val="custom20202990_3*l_i*1_1"/>
  <p:tag name="KSO_WM_TEMPLATE_CATEGORY" val="custom"/>
  <p:tag name="KSO_WM_TEMPLATE_INDEX" val="20202990"/>
  <p:tag name="KSO_WM_UNIT_LAYERLEVEL" val="1_1"/>
  <p:tag name="KSO_WM_TAG_VERSION" val="1.0"/>
  <p:tag name="KSO_WM_BEAUTIFY_FLAG" val="#wm#"/>
  <p:tag name="KSO_WM_UNIT_LINE_FORE_SCHEMECOLOR_INDEX_BRIGHTNESS" val="-0.25"/>
  <p:tag name="KSO_WM_UNIT_LINE_FORE_SCHEMECOLOR_INDEX" val="14"/>
  <p:tag name="KSO_WM_UNIT_LINE_FILL_TYPE" val="2"/>
</p:tagLst>
</file>

<file path=ppt/tags/tag116.xml><?xml version="1.0" encoding="utf-8"?>
<p:tagLst xmlns:p="http://schemas.openxmlformats.org/presentationml/2006/main">
  <p:tag name="KSO_WM_UNIT_ISCONTENTSTITLE" val="1"/>
  <p:tag name="KSO_WM_UNIT_ISNUMDGMTITLE" val="0"/>
  <p:tag name="KSO_WM_UNIT_NOCLEAR" val="0"/>
  <p:tag name="KSO_WM_UNIT_VALUE" val="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a"/>
  <p:tag name="KSO_WM_UNIT_INDEX" val="1"/>
  <p:tag name="KSO_WM_UNIT_ID" val="custom20202990_3*a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目录"/>
  <p:tag name="KSO_WM_UNIT_TEXT_FILL_FORE_SCHEMECOLOR_INDEX_BRIGHTNESS" val="0.15"/>
  <p:tag name="KSO_WM_UNIT_TEXT_FILL_FORE_SCHEMECOLOR_INDEX" val="13"/>
  <p:tag name="KSO_WM_UNIT_TEXT_FILL_TYPE" val="1"/>
</p:tagLst>
</file>

<file path=ppt/tags/tag117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2_1"/>
  <p:tag name="KSO_WM_UNIT_ID" val="custom20202990_3*l_h_f*1_2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118.xml><?xml version="1.0" encoding="utf-8"?>
<p:tagLst xmlns:p="http://schemas.openxmlformats.org/presentationml/2006/main">
  <p:tag name="KSO_WM_UNIT_ISCONTENTSTITLE" val="0"/>
  <p:tag name="KSO_WM_UNIT_ISNUMDGMTITLE" val="0"/>
  <p:tag name="KSO_WM_UNIT_SUBTYPE" val="a"/>
  <p:tag name="KSO_WM_UNIT_NOCLEAR" val="0"/>
  <p:tag name="KSO_WM_UNIT_VALUE" val="12"/>
  <p:tag name="KSO_WM_UNIT_HIGHLIGHT" val="0"/>
  <p:tag name="KSO_WM_UNIT_COMPATIBLE" val="0"/>
  <p:tag name="KSO_WM_UNIT_DIAGRAM_ISNUMVISUAL" val="0"/>
  <p:tag name="KSO_WM_UNIT_DIAGRAM_ISREFERUNIT" val="0"/>
  <p:tag name="KSO_WM_DIAGRAM_GROUP_CODE" val="l1-1"/>
  <p:tag name="KSO_WM_UNIT_TYPE" val="l_h_f"/>
  <p:tag name="KSO_WM_UNIT_INDEX" val="1_3_1"/>
  <p:tag name="KSO_WM_UNIT_ID" val="custom20202990_3*l_h_f*1_3_1"/>
  <p:tag name="KSO_WM_TEMPLATE_CATEGORY" val="custom"/>
  <p:tag name="KSO_WM_TEMPLATE_INDEX" val="20202990"/>
  <p:tag name="KSO_WM_UNIT_LAYERLEVEL" val="1_1_1"/>
  <p:tag name="KSO_WM_TAG_VERSION" val="1.0"/>
  <p:tag name="KSO_WM_BEAUTIFY_FLAG" val="#wm#"/>
  <p:tag name="KSO_WM_UNIT_PRESET_TEXT" val="单击此处添加正文......"/>
  <p:tag name="KSO_WM_UNIT_TEXT_FILL_FORE_SCHEMECOLOR_INDEX_BRIGHTNESS" val="0.35"/>
  <p:tag name="KSO_WM_UNIT_TEXT_FILL_FORE_SCHEMECOLOR_INDEX" val="13"/>
  <p:tag name="KSO_WM_UNIT_TEXT_FILL_TYPE" val="1"/>
</p:tagLst>
</file>

<file path=ppt/tags/tag119.xml><?xml version="1.0" encoding="utf-8"?>
<p:tagLst xmlns:p="http://schemas.openxmlformats.org/presentationml/2006/main">
  <p:tag name="KSO_WM_SLIDE_ID" val="custom20202990_3"/>
  <p:tag name="KSO_WM_TEMPLATE_SUBCATEGORY" val="17"/>
  <p:tag name="KSO_WM_TEMPLATE_MASTER_TYPE" val="1"/>
  <p:tag name="KSO_WM_TEMPLATE_COLOR_TYPE" val="1"/>
  <p:tag name="KSO_WM_SLIDE_TYPE" val="contents"/>
  <p:tag name="KSO_WM_SLIDE_SUBTYPE" val="diag"/>
  <p:tag name="KSO_WM_SLIDE_ITEM_CNT" val="3"/>
  <p:tag name="KSO_WM_SLIDE_INDEX" val="3"/>
  <p:tag name="KSO_WM_DIAGRAM_GROUP_CODE" val="l1-1"/>
  <p:tag name="KSO_WM_SLIDE_DIAGTYPE" val="l"/>
  <p:tag name="KSO_WM_TAG_VERSION" val="1.0"/>
  <p:tag name="KSO_WM_BEAUTIFY_FLAG" val="#wm#"/>
  <p:tag name="KSO_WM_TEMPLATE_CATEGORY" val="custom"/>
  <p:tag name="KSO_WM_TEMPLATE_INDEX" val="20202990"/>
  <p:tag name="KSO_WM_SLIDE_LAYOUT" val="a_l"/>
  <p:tag name="KSO_WM_SLIDE_LAYOUT_CNT" val="1_1"/>
  <p:tag name="KSO_WM_SPECIAL_SOURCE" val="bdnull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1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122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23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24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125.xml><?xml version="1.0" encoding="utf-8"?>
<p:tagLst xmlns:p="http://schemas.openxmlformats.org/presentationml/2006/main"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2990_9*e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01"/>
  <p:tag name="KSO_WM_UNIT_TEXT_FILL_FORE_SCHEMECOLOR_INDEX_BRIGHTNESS" val="0"/>
  <p:tag name="KSO_WM_UNIT_TEXT_FILL_FORE_SCHEMECOLOR_INDEX" val="14"/>
  <p:tag name="KSO_WM_UNIT_TEXT_FILL_TYPE" val="1"/>
</p:tagLst>
</file>

<file path=ppt/tags/tag126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41.980718066074232},&quot;minSize&quot;:{&quot;size1&quot;:30.88071806607423},&quot;normalSize&quot;:{&quot;size1&quot;:32.692014362370521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127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28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129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0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31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</p:tagLst>
</file>

<file path=ppt/tags/tag132.xml><?xml version="1.0" encoding="utf-8"?>
<p:tagLst xmlns:p="http://schemas.openxmlformats.org/presentationml/2006/main">
  <p:tag name="KSO_WM_UNIT_NOCLEAR" val="0"/>
  <p:tag name="KSO_WM_UNIT_VALUE" val="2"/>
  <p:tag name="KSO_WM_UNIT_HIGHLIGHT" val="0"/>
  <p:tag name="KSO_WM_UNIT_COMPATIBLE" val="1"/>
  <p:tag name="KSO_WM_UNIT_DIAGRAM_ISNUMVISUAL" val="0"/>
  <p:tag name="KSO_WM_UNIT_DIAGRAM_ISREFERUNIT" val="0"/>
  <p:tag name="KSO_WM_UNIT_TYPE" val="e"/>
  <p:tag name="KSO_WM_UNIT_INDEX" val="1"/>
  <p:tag name="KSO_WM_UNIT_ID" val="custom20202990_9*e*1"/>
  <p:tag name="KSO_WM_TEMPLATE_CATEGORY" val="custom"/>
  <p:tag name="KSO_WM_TEMPLATE_INDEX" val="20202990"/>
  <p:tag name="KSO_WM_UNIT_LAYERLEVEL" val="1"/>
  <p:tag name="KSO_WM_TAG_VERSION" val="1.0"/>
  <p:tag name="KSO_WM_BEAUTIFY_FLAG" val="#wm#"/>
  <p:tag name="KSO_WM_UNIT_PRESET_TEXT" val="01"/>
  <p:tag name="KSO_WM_UNIT_TEXT_FILL_FORE_SCHEMECOLOR_INDEX_BRIGHTNESS" val="0"/>
  <p:tag name="KSO_WM_UNIT_TEXT_FILL_FORE_SCHEMECOLOR_INDEX" val="14"/>
  <p:tag name="KSO_WM_UNIT_TEXT_FILL_TYPE" val="1"/>
</p:tagLst>
</file>

<file path=ppt/tags/tag133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0},&quot;subLayout&quot;:[{&quot;id&quot;:&quot;2021-04-01T14:55:44&quot;,&quot;maxSize&quot;:{&quot;size1&quot;:39.9769441957827},&quot;minSize&quot;:{&quot;size1&quot;:28.876944195782698},&quot;normalSize&quot;:{&quot;size1&quot;:35.576944195782694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13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  <p:tag name="KSO_WM_UNIT_FILL_FORE_SCHEMECOLOR_INDEX_BRIGHTNESS" val="0"/>
  <p:tag name="KSO_WM_UNIT_FILL_FORE_SCHEMECOLOR_INDEX" val="16"/>
  <p:tag name="KSO_WM_UNIT_FILL_TYPE" val="1"/>
  <p:tag name="KSO_WM_UNIT_TEXT_FILL_FORE_SCHEMECOLOR_INDEX_BRIGHTNESS" val="0"/>
  <p:tag name="KSO_WM_UNIT_TEXT_FILL_FORE_SCHEMECOLOR_INDEX" val="2"/>
  <p:tag name="KSO_WM_UNIT_TEXT_FILL_TYPE" val="1"/>
</p:tagLst>
</file>

<file path=ppt/tags/tag135.xml><?xml version="1.0" encoding="utf-8"?>
<p:tagLst xmlns:p="http://schemas.openxmlformats.org/presentationml/2006/main">
  <p:tag name="KSO_WM_UNIT_BLOCK" val="0"/>
  <p:tag name="KSO_WM_UNIT_DEC_AREA_ID" val="edb3d9dfb82345f9b3bdba4da0e23cb8"/>
  <p:tag name="KSO_WM_UNIT_SM_LIMIT_TYPE" val="0"/>
  <p:tag name="KSO_WM_UNIT_HIGHLIGHT" val="0"/>
  <p:tag name="KSO_WM_UNIT_COMPATIBLE" val="0"/>
  <p:tag name="KSO_WM_UNIT_DIAGRAM_ISNUMVISUAL" val="0"/>
  <p:tag name="KSO_WM_UNIT_DIAGRAM_ISREFERUNIT" val="0"/>
  <p:tag name="KSO_WM_UNIT_TYPE" val="i"/>
  <p:tag name="KSO_WM_UNIT_INDEX" val="2"/>
  <p:tag name="KSO_WM_UNIT_ID" val="diagram20207590_1*i*2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CORATE_INFO" val="{&quot;DecorateInfoH&quot;:{&quot;IsAbs&quot;:true},&quot;DecorateInfoW&quot;:{&quot;IsAbs&quot;:true},&quot;DecorateInfoX&quot;:{&quot;IsAbs&quot;:true,&quot;Pos&quot;:2},&quot;DecorateInfoY&quot;:{&quot;IsAbs&quot;:true,&quot;Pos&quot;:0},&quot;ReferentInfo&quot;:{&quot;Id&quot;:&quot;1f8855e5b1094a71a6935fc8d8390bf8&quot;,&quot;X&quot;:{&quot;Pos&quot;:2},&quot;Y&quot;:{&quot;Pos&quot;:0}},&quot;whChangeMode&quot;:0}"/>
  <p:tag name="KSO_WM_CHIP_GROUPID" val="5e71e94347edf80c4a5df17c"/>
  <p:tag name="KSO_WM_CHIP_XID" val="5e71e94347edf80c4a5df17d"/>
  <p:tag name="KSO_WM_UNIT_LINE_FORE_SCHEMECOLOR_INDEX_BRIGHTNESS" val="0"/>
  <p:tag name="KSO_WM_UNIT_LINE_FORE_SCHEMECOLOR_INDEX" val="5"/>
  <p:tag name="KSO_WM_UNIT_LINE_FILL_TYPE" val="2"/>
  <p:tag name="KSO_WM_UNIT_TEXT_FILL_FORE_SCHEMECOLOR_INDEX_BRIGHTNESS" val="0"/>
  <p:tag name="KSO_WM_UNIT_TEXT_FILL_FORE_SCHEMECOLOR_INDEX" val="2"/>
  <p:tag name="KSO_WM_UNIT_TEXT_FILL_TYPE" val="1"/>
  <p:tag name="KSO_WM_UNIT_VALUE" val="210"/>
  <p:tag name="KSO_WM_TEMPLATE_ASSEMBLE_XID" val="60656e634054ed1e2fb7f79b"/>
  <p:tag name="KSO_WM_TEMPLATE_ASSEMBLE_GROUPID" val="60656e634054ed1e2fb7f79b"/>
</p:tagLst>
</file>

<file path=ppt/tags/tag136.xml><?xml version="1.0" encoding="utf-8"?>
<p:tagLst xmlns:p="http://schemas.openxmlformats.org/presentationml/2006/main">
  <p:tag name="KSO_WM_UNIT_ISCONTENTSTITLE" val="0"/>
  <p:tag name="KSO_WM_UNIT_ISNUMDGMTITLE" val="0"/>
  <p:tag name="KSO_WM_UNIT_NOCLEAR" val="0"/>
  <p:tag name="KSO_WM_UNIT_VALUE" val="9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diagram20207590_1*a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PRESET_TEXT" val="添加标题"/>
  <p:tag name="KSO_WM_UNIT_DEFAULT_FONT" val="24;44;4"/>
  <p:tag name="KSO_WM_UNIT_BLOCK" val="0"/>
  <p:tag name="KSO_WM_UNIT_SHOW_EDIT_AREA_INDICATION" val="1"/>
  <p:tag name="KSO_WM_CHIP_GROUPID" val="5e7881253197e252a37019b5"/>
  <p:tag name="KSO_WM_CHIP_XID" val="5e7881253197e252a37019b6"/>
  <p:tag name="KSO_WM_UNIT_DEC_AREA_ID" val="a14b96f65a044e988192e664011f0965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b&quot;,&quot;fill_mode&quot;:&quot;full&quot;,&quot;sacle_strategy&quot;:&quot;smart&quot;}"/>
  <p:tag name="KSO_WM_ASSEMBLE_CHIP_INDEX" val="0540ec2b1caa413e94efb698724799df"/>
  <p:tag name="KSO_WM_UNIT_TEXT_FILL_FORE_SCHEMECOLOR_INDEX_BRIGHTNESS" val="0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37.xml><?xml version="1.0" encoding="utf-8"?>
<p:tagLst xmlns:p="http://schemas.openxmlformats.org/presentationml/2006/main">
  <p:tag name="KSO_WM_UNIT_TEXT_SUBTYPE" val="a"/>
  <p:tag name="KSO_WM_UNIT_SUBTYPE" val="a"/>
  <p:tag name="KSO_WM_UNIT_PRESET_TEXT" val="单击此处添加正文，文字是您思想的提炼，为了演示发布的良好效果，请言简意赅的阐述您的观点。您的内容已经简明扼要，字字珠玑，但信息却千丝万缕、错综复杂，需要用更多的文字来表述。"/>
  <p:tag name="KSO_WM_UNIT_NOCLEAR" val="0"/>
  <p:tag name="KSO_WM_UNIT_HIGHLIGHT" val="0"/>
  <p:tag name="KSO_WM_UNIT_COMPATIBLE" val="0"/>
  <p:tag name="KSO_WM_UNIT_DIAGRAM_ISNUMVISUAL" val="0"/>
  <p:tag name="KSO_WM_UNIT_DIAGRAM_ISREFERUNIT" val="0"/>
  <p:tag name="KSO_WM_UNIT_TYPE" val="f"/>
  <p:tag name="KSO_WM_UNIT_INDEX" val="1"/>
  <p:tag name="KSO_WM_UNIT_ID" val="diagram20207590_1*f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UNIT_DEFAULT_FONT" val="14;20;2"/>
  <p:tag name="KSO_WM_UNIT_BLOCK" val="0"/>
  <p:tag name="KSO_WM_UNIT_VALUE" val="96"/>
  <p:tag name="KSO_WM_UNIT_SHOW_EDIT_AREA_INDICATION" val="1"/>
  <p:tag name="KSO_WM_CHIP_GROUPID" val="5e6b05596848fb12bee65ac8"/>
  <p:tag name="KSO_WM_CHIP_XID" val="5e6b05596848fb12bee65aca"/>
  <p:tag name="KSO_WM_UNIT_DEC_AREA_ID" val="70d71383acfa4d97994e336204bd944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lt&quot;,&quot;fill_mode&quot;:&quot;full&quot;,&quot;sacle_strategy&quot;:&quot;smart&quot;}"/>
  <p:tag name="KSO_WM_ASSEMBLE_CHIP_INDEX" val="c12fcfd9a18e4628b961eaa38d35da7d"/>
  <p:tag name="KSO_WM_UNIT_TEXT_FILL_FORE_SCHEMECOLOR_INDEX_BRIGHTNESS" val="0.25"/>
  <p:tag name="KSO_WM_UNIT_TEXT_FILL_FORE_SCHEMECOLOR_INDEX" val="13"/>
  <p:tag name="KSO_WM_UNIT_TEXT_FILL_TYPE" val="1"/>
  <p:tag name="KSO_WM_TEMPLATE_ASSEMBLE_XID" val="60656e634054ed1e2fb7f79b"/>
  <p:tag name="KSO_WM_TEMPLATE_ASSEMBLE_GROUPID" val="60656e634054ed1e2fb7f79b"/>
</p:tagLst>
</file>

<file path=ppt/tags/tag138.xml><?xml version="1.0" encoding="utf-8"?>
<p:tagLst xmlns:p="http://schemas.openxmlformats.org/presentationml/2006/main">
  <p:tag name="KSO_WM_UNIT_VALUE" val="1481*1438"/>
  <p:tag name="KSO_WM_UNIT_HIGHLIGHT" val="0"/>
  <p:tag name="KSO_WM_UNIT_COMPATIBLE" val="1"/>
  <p:tag name="KSO_WM_UNIT_DIAGRAM_ISNUMVISUAL" val="0"/>
  <p:tag name="KSO_WM_UNIT_DIAGRAM_ISREFERUNIT" val="0"/>
  <p:tag name="KSO_WM_UNIT_TYPE" val="d"/>
  <p:tag name="KSO_WM_UNIT_INDEX" val="1"/>
  <p:tag name="KSO_WM_UNIT_ID" val="diagram20207590_1*d*1"/>
  <p:tag name="KSO_WM_TEMPLATE_CATEGORY" val="diagram"/>
  <p:tag name="KSO_WM_TEMPLATE_INDEX" val="20207590"/>
  <p:tag name="KSO_WM_UNIT_LAYERLEVEL" val="1"/>
  <p:tag name="KSO_WM_TAG_VERSION" val="1.0"/>
  <p:tag name="KSO_WM_BEAUTIFY_FLAG" val="#wm#"/>
  <p:tag name="KSO_WM_CHIP_GROUPID" val="5e7310da9a230a26b9e88a19"/>
  <p:tag name="KSO_WM_CHIP_XID" val="5e7310da9a230a26b9e88a1a"/>
  <p:tag name="KSO_WM_UNIT_DEC_AREA_ID" val="1f8855e5b1094a71a6935fc8d8390bf8"/>
  <p:tag name="KSO_WM_UNIT_DECORATE_INFO" val="{&quot;ReferentInfo&quot;:{&quot;Id&quot;:&quot;slide&quot;,&quot;X&quot;:{&quot;Pos&quot;:0},&quot;Y&quot;:{&quot;Pos&quot;:0}},&quot;DecorateInfoX&quot;:{&quot;Pos&quot;:0,&quot;IsAbs&quot;:false},&quot;DecorateInfoY&quot;:{&quot;Pos&quot;:0,&quot;IsAbs&quot;:false},&quot;DecorateInfoW&quot;:{&quot;IsAbs&quot;:false},&quot;DecorateInfoH&quot;:{&quot;IsAbs&quot;:false},&quot;whChangeMode&quot;:0}"/>
  <p:tag name="KSO_WM_UNIT_SM_LIMIT_TYPE" val="2"/>
  <p:tag name="KSO_WM_CHIP_FILLAREA_FILL_RULE" val="{&quot;fill_align&quot;:&quot;cm&quot;,&quot;fill_mode&quot;:&quot;full&quot;,&quot;sacle_strategy&quot;:&quot;smart&quot;}"/>
  <p:tag name="KSO_WM_ASSEMBLE_CHIP_INDEX" val="a5999a3577184cd490667effb9a7f6d4"/>
  <p:tag name="KSO_WM_UNIT_PLACING_PICTURE" val="a5999a3577184cd490667effb9a7f6d4"/>
  <p:tag name="KSO_WM_UNIT_SUPPORT_UNIT_TYPE" val="[&quot;d&quot;,&quot;θ&quot;]"/>
  <p:tag name="KSO_WM_TEMPLATE_ASSEMBLE_XID" val="60656e634054ed1e2fb7f79b"/>
  <p:tag name="KSO_WM_TEMPLATE_ASSEMBLE_GROUPID" val="60656e634054ed1e2fb7f79b"/>
  <p:tag name="KSO_WM_UNIT_PLACING_PICTURE_USER_VIEWPORT" val="{&quot;height&quot;:8400,&quot;width&quot;:8490}"/>
</p:tagLst>
</file>

<file path=ppt/tags/tag139.xml><?xml version="1.0" encoding="utf-8"?>
<p:tagLst xmlns:p="http://schemas.openxmlformats.org/presentationml/2006/main">
  <p:tag name="KSO_WM_BEAUTIFY_FLAG" val="#wm#"/>
  <p:tag name="KSO_WM_TEMPLATE_CATEGORY" val="diagram"/>
  <p:tag name="KSO_WM_TEMPLATE_INDEX" val="20207590"/>
  <p:tag name="KSO_WM_SLIDE_LAYOUT_INFO" val="{&quot;backgroundInfo&quot;:[{&quot;bottom&quot;:0,&quot;bottomAbs&quot;:false,&quot;left&quot;:0,&quot;leftAbs&quot;:false,&quot;right&quot;:0,&quot;rightAbs&quot;:false,&quot;top&quot;:0,&quot;topAbs&quot;:false,&quot;type&quot;:&quot;general&quot;},{&quot;bottom&quot;:0,&quot;bottomAbs&quot;:false,&quot;left&quot;:0,&quot;leftAbs&quot;:false,&quot;right&quot;:0,&quot;rightAbs&quot;:false,&quot;top&quot;:0,&quot;topAbs&quot;:false,&quot;type&quot;:&quot;frame&quot;}],&quot;direction&quot;:1,&quot;id&quot;:&quot;2021-04-01T14:55:44&quot;,&quot;maxSize&quot;:{&quot;size1&quot;:42.5},&quot;minSize&quot;:{&quot;size1&quot;:40},&quot;normalSize&quot;:{&quot;size1&quot;:42.5},&quot;subLayout&quot;:[{&quot;id&quot;:&quot;2021-04-01T14:55:44&quot;,&quot;maxSize&quot;:{&quot;size1&quot;:39.9769441957827},&quot;minSize&quot;:{&quot;size1&quot;:28.876944195782698},&quot;normalSize&quot;:{&quot;size1&quot;:39.976759010597505},&quot;subLayout&quot;:[{&quot;id&quot;:&quot;2021-04-01T14:55:44&quot;,&quot;margin&quot;:{&quot;bottom&quot;:0,&quot;left&quot;:2.5399999618530273,&quot;right&quot;:0,&quot;top&quot;:4.2329998016357422},&quot;type&quot;:0},{&quot;id&quot;:&quot;2021-04-01T14:55:44&quot;,&quot;margin&quot;:{&quot;bottom&quot;:4.2329998016357422,&quot;left&quot;:2.5399999618530273,&quot;right&quot;:0,&quot;top&quot;:0.42300000786781311},&quot;type&quot;:0}],&quot;type&quot;:0},{&quot;id&quot;:&quot;2021-04-01T14:55:44&quot;,&quot;margin&quot;:{&quot;bottom&quot;:1.6929999589920044,&quot;left&quot;:1.6929999589920044,&quot;right&quot;:2.5399999618530273,&quot;top&quot;:2.5399999618530273},&quot;type&quot;:0}],&quot;type&quot;:0}"/>
  <p:tag name="KSO_WM_SLIDE_CAN_ADD_NAVIGATION" val="1"/>
  <p:tag name="KSO_WM_SLIDE_BACKGROUND" val="[&quot;general&quot;,&quot;frame&quot;]"/>
  <p:tag name="KSO_WM_SLIDE_RATIO" val="1.777778"/>
  <p:tag name="KSO_WM_CHIP_INFOS" val="{&quot;layout_type&quot;:&quot;leftright&quot;,&quot;layout_feature&quot;:1,&quot;tags&quot;:{&quot;style&quot;:[&quot;商务&quot;,&quot;简约&quot;,&quot;文艺清新&quot;,&quot;中国风&quot;,&quot;卡通&quot;,&quot;欧美风&quot;,&quot;黑板风&quot;,&quot;渐变风&quot;,&quot;党政风&quot;]},&quot;slide_type&quot;:[&quot;text&quot;],&quot;aspect_ratio&quot;:&quot;16:9&quot;,&quot;diagram&quot;:{&quot;type&quot;:[],&quot;direction&quot;:0,&quot;isSupportDecBetweenItems&quot;:false}}"/>
  <p:tag name="KSO_WM_CHIP_XID" val="5e71e94347edf80c4a5df17d"/>
  <p:tag name="KSO_WM_SLIDE_ID" val="diagram20207590_1"/>
  <p:tag name="KSO_WM_TEMPLATE_SUBCATEGORY" val="21"/>
  <p:tag name="KSO_WM_TEMPLATE_MASTER_TYPE" val="0"/>
  <p:tag name="KSO_WM_TEMPLATE_COLOR_TYPE" val="1"/>
  <p:tag name="KSO_WM_SLIDE_TYPE" val="text"/>
  <p:tag name="KSO_WM_SLIDE_SUBTYPE" val="picTxt"/>
  <p:tag name="KSO_WM_SLIDE_ITEM_CNT" val="0"/>
  <p:tag name="KSO_WM_SLIDE_INDEX" val="1"/>
  <p:tag name="KSO_WM_SLIDE_SIZE" val="816*444"/>
  <p:tag name="KSO_WM_SLIDE_POSITION" val="72*48"/>
  <p:tag name="KSO_WM_TAG_VERSION" val="1.0"/>
  <p:tag name="KSO_WM_CHIP_FILLPROP" val="[[{&quot;fill_id&quot;:&quot;6aa9d056f12f4650b878f62fc9959662&quot;,&quot;fill_align&quot;:&quot;lb&quot;,&quot;text_align&quot;:&quot;lb&quot;,&quot;text_direction&quot;:&quot;horizontal&quot;,&quot;chip_types&quot;:[&quot;header&quot;]},{&quot;fill_id&quot;:&quot;e82a4608aea64580aaf26f6e1f31bf91&quot;,&quot;fill_align&quot;:&quot;lt&quot;,&quot;text_align&quot;:&quot;lt&quot;,&quot;text_direction&quot;:&quot;horizontal&quot;,&quot;chip_types&quot;:[&quot;text&quot;]},{&quot;fill_id&quot;:&quot;71541026f7c64921bc82fd1971f82436&quot;,&quot;fill_align&quot;:&quot;cm&quot;,&quot;text_align&quot;:&quot;lm&quot;,&quot;text_direction&quot;:&quot;horizontal&quot;,&quot;chip_types&quot;:[&quot;picture&quot;,&quot;video&quot;]}]]"/>
  <p:tag name="KSO_WM_SLIDE_LAYOUT" val="a_d_f"/>
  <p:tag name="KSO_WM_SLIDE_LAYOUT_CNT" val="1_1_1"/>
  <p:tag name="KSO_WM_CHIP_GROUPID" val="5e71e94347edf80c4a5df17c"/>
  <p:tag name="KSO_WM_SLIDE_BK_DARK_LIGHT" val="2"/>
  <p:tag name="KSO_WM_SLIDE_BACKGROUND_TYPE" val="frame"/>
  <p:tag name="KSO_WM_SLIDE_SUPPORT_FEATURE_TYPE" val="0"/>
  <p:tag name="KSO_WM_TEMPLATE_ASSEMBLE_XID" val="60656e634054ed1e2fb7f79b"/>
  <p:tag name="KSO_WM_TEMPLATE_ASSEMBLE_GROUPID" val="60656e634054ed1e2fb7f79b"/>
  <p:tag name="KSO_WM_SPECIAL_SOURCE" val="bdnull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0.xml><?xml version="1.0" encoding="utf-8"?>
<p:tagLst xmlns:p="http://schemas.openxmlformats.org/presentationml/2006/main">
  <p:tag name="KSO_WM_SLIDE_ID" val="custom20202990_51"/>
  <p:tag name="KSO_WM_TEMPLATE_SUBCATEGORY" val="17"/>
  <p:tag name="KSO_WM_TEMPLATE_MASTER_TYPE" val="1"/>
  <p:tag name="KSO_WM_TEMPLATE_COLOR_TYPE" val="1"/>
  <p:tag name="KSO_WM_SLIDE_TYPE" val="endPage"/>
  <p:tag name="KSO_WM_SLIDE_SUBTYPE" val="pureTxt"/>
  <p:tag name="KSO_WM_SLIDE_ITEM_CNT" val="0"/>
  <p:tag name="KSO_WM_SLIDE_INDEX" val="51"/>
  <p:tag name="KSO_WM_TAG_VERSION" val="1.0"/>
  <p:tag name="KSO_WM_BEAUTIFY_FLAG" val="#wm#"/>
  <p:tag name="KSO_WM_TEMPLATE_CATEGORY" val="custom"/>
  <p:tag name="KSO_WM_TEMPLATE_INDEX" val="20202990"/>
  <p:tag name="KSO_WM_SLIDE_LAYOUT" val="a_b"/>
  <p:tag name="KSO_WM_SLIDE_LAYOUT_CNT" val="1_1"/>
  <p:tag name="KSO_WM_SPECIAL_SOURCE" val="bdnull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SLIDE_BACKGROUND_MASK_FLAG" val="1"/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7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8.xml><?xml version="1.0" encoding="utf-8"?>
<p:tagLst xmlns:p="http://schemas.openxmlformats.org/presentationml/2006/main">
  <p:tag name="KSO_WM_SLIDE_BACKGROUND_TYPE" val="general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2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3*i*1"/>
  <p:tag name="KSO_WM_UNIT_BK_DARK_LIGHT" val="2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2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SLIDE_BACKGROUND_TYPE" val="frame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3**"/>
  <p:tag name="KSO_WM_UNIT_LAYERLEVEL" val="1"/>
  <p:tag name="KSO_WM_TAG_VERSION" val="1.0"/>
  <p:tag name="KSO_WM_BEAUTIFY_FLAG" val="#wm#"/>
</p:tagLst>
</file>

<file path=ppt/tags/tag65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4*i*1"/>
  <p:tag name="KSO_WM_UNIT_BK_DARK_LIGHT" val="2"/>
  <p:tag name="KSO_WM_UNIT_LAYERLEVEL" val="1"/>
  <p:tag name="KSO_WM_TAG_VERSION" val="1.0"/>
  <p:tag name="KSO_WM_BEAUTIFY_FLAG" val="#wm#"/>
</p:tagLst>
</file>

<file path=ppt/tags/tag66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7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8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69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1.xml><?xml version="1.0" encoding="utf-8"?>
<p:tagLst xmlns:p="http://schemas.openxmlformats.org/presentationml/2006/main">
  <p:tag name="KSO_WM_SLIDE_BACKGROUND_TYPE" val="leftRigh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4**"/>
  <p:tag name="KSO_WM_UNIT_LAYERLEVEL" val="1"/>
  <p:tag name="KSO_WM_TAG_VERSION" val="1.0"/>
  <p:tag name="KSO_WM_BEAUTIFY_FLAG" val="#wm#"/>
</p:tagLst>
</file>

<file path=ppt/tags/tag72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5*i*1"/>
  <p:tag name="KSO_WM_UNIT_BK_DARK_LIGHT" val="2"/>
  <p:tag name="KSO_WM_UNIT_LAYERLEVEL" val="1"/>
  <p:tag name="KSO_WM_TAG_VERSION" val="1.0"/>
  <p:tag name="KSO_WM_BEAUTIFY_FLAG" val="#wm#"/>
</p:tagLst>
</file>

<file path=ppt/tags/tag73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4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5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6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7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8.xml><?xml version="1.0" encoding="utf-8"?>
<p:tagLst xmlns:p="http://schemas.openxmlformats.org/presentationml/2006/main">
  <p:tag name="KSO_WM_SLIDE_BACKGROUND_TYPE" val="topBottom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5**"/>
  <p:tag name="KSO_WM_UNIT_LAYERLEVEL" val="1"/>
  <p:tag name="KSO_WM_TAG_VERSION" val="1.0"/>
  <p:tag name="KSO_WM_BEAUTIFY_FLAG" val="#wm#"/>
</p:tagLst>
</file>

<file path=ppt/tags/tag79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6*i*1"/>
  <p:tag name="KSO_WM_UNIT_BK_DARK_LIGHT" val="2"/>
  <p:tag name="KSO_WM_UNIT_LAYERLEVEL" val="1"/>
  <p:tag name="KSO_WM_TAG_VERSION" val="1.0"/>
  <p:tag name="KSO_WM_BEAUTIFY_FLAG" val="#wm#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1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2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3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4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5.xml><?xml version="1.0" encoding="utf-8"?>
<p:tagLst xmlns:p="http://schemas.openxmlformats.org/presentationml/2006/main">
  <p:tag name="KSO_WM_SLIDE_BACKGROUND_TYPE" val="bottomTop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6**"/>
  <p:tag name="KSO_WM_UNIT_LAYERLEVEL" val="1"/>
  <p:tag name="KSO_WM_TAG_VERSION" val="1.0"/>
  <p:tag name="KSO_WM_BEAUTIFY_FLAG" val="#wm#"/>
</p:tagLst>
</file>

<file path=ppt/tags/tag86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7*i*1"/>
  <p:tag name="KSO_WM_UNIT_BK_DARK_LIGHT" val="2"/>
  <p:tag name="KSO_WM_UNIT_LAYERLEVEL" val="1"/>
  <p:tag name="KSO_WM_TAG_VERSION" val="1.0"/>
  <p:tag name="KSO_WM_BEAUTIFY_FLAG" val="#wm#"/>
</p:tagLst>
</file>

<file path=ppt/tags/tag87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8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89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1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2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3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4.xml><?xml version="1.0" encoding="utf-8"?>
<p:tagLst xmlns:p="http://schemas.openxmlformats.org/presentationml/2006/main">
  <p:tag name="KSO_WM_SLIDE_BACKGROUND_TYPE" val="navigation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7**"/>
  <p:tag name="KSO_WM_UNIT_LAYERLEVEL" val="1"/>
  <p:tag name="KSO_WM_TAG_VERSION" val="1.0"/>
  <p:tag name="KSO_WM_BEAUTIFY_FLAG" val="#wm#"/>
</p:tagLst>
</file>

<file path=ppt/tags/tag95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SUBTYPE" val="h"/>
  <p:tag name="KSO_WM_UNIT_TYPE" val="i"/>
  <p:tag name="KSO_WM_UNIT_INDEX" val="1"/>
  <p:tag name="KSO_WM_UNIT_ID" val="_18*i*1"/>
  <p:tag name="KSO_WM_UNIT_BK_DARK_LIGHT" val="2"/>
  <p:tag name="KSO_WM_UNIT_LAYERLEVEL" val="1"/>
  <p:tag name="KSO_WM_TAG_VERSION" val="1.0"/>
  <p:tag name="KSO_WM_BEAUTIFY_FLAG" val="#wm#"/>
</p:tagLst>
</file>

<file path=ppt/tags/tag96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7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8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ags/tag99.xml><?xml version="1.0" encoding="utf-8"?>
<p:tagLst xmlns:p="http://schemas.openxmlformats.org/presentationml/2006/main">
  <p:tag name="KSO_WM_SLIDE_BACKGROUND_TYPE" val="belt"/>
  <p:tag name="KSO_WM_SLIDE_BK_DARK_LIGHT" val="2"/>
  <p:tag name="KSO_WM_UNIT_HIGHLIGHT" val="0"/>
  <p:tag name="KSO_WM_UNIT_COMPATIBLE" val="0"/>
  <p:tag name="KSO_WM_UNIT_DIAGRAM_ISNUMVISUAL" val="0"/>
  <p:tag name="KSO_WM_UNIT_DIAGRAM_ISREFERUNIT" val="0"/>
  <p:tag name="KSO_WM_UNIT_ID" val="_18**"/>
  <p:tag name="KSO_WM_UNIT_LAYERLEVEL" val="1"/>
  <p:tag name="KSO_WM_TAG_VERSION" val="1.0"/>
  <p:tag name="KSO_WM_BEAUTIFY_FLAG" val="#wm#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 Black-Arial">
      <a:majorFont>
        <a:latin typeface="Arial Black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2.xml><?xml version="1.0" encoding="utf-8"?>
<a:theme xmlns:a="http://schemas.openxmlformats.org/drawingml/2006/main" name="office">
  <a:themeElements>
    <a:clrScheme name="自定义 110">
      <a:dk1>
        <a:sysClr lastClr="000000" val="windowText"/>
      </a:dk1>
      <a:lt1>
        <a:sysClr lastClr="FFFFFF" val="window"/>
      </a:lt1>
      <a:dk2>
        <a:srgbClr val="000000"/>
      </a:dk2>
      <a:lt2>
        <a:srgbClr val="FFFFFF"/>
      </a:lt2>
      <a:accent1>
        <a:srgbClr val="8590CA"/>
      </a:accent1>
      <a:accent2>
        <a:srgbClr val="8EAADC"/>
      </a:accent2>
      <a:accent3>
        <a:srgbClr val="79B6D3"/>
      </a:accent3>
      <a:accent4>
        <a:srgbClr val="70C2C7"/>
      </a:accent4>
      <a:accent5>
        <a:srgbClr val="6BC0A7"/>
      </a:accent5>
      <a:accent6>
        <a:srgbClr val="79BB8F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rtlCol="0" wrap="none">
        <a:spAutoFit/>
      </a:bodyPr>
      <a:lstStyle>
        <a:defPPr algn="l">
          <a:defRPr b="1" dirty="0" sz="4400">
            <a:solidFill>
              <a:schemeClr val="bg1"/>
            </a:solidFill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</a:theme>
</file>

<file path=ppt/theme/theme3.xml><?xml version="1.0" encoding="utf-8"?>
<a:theme xmlns:a="http://schemas.openxmlformats.org/drawingml/2006/main" name="Office 主题​​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微软雅黑"/>
        <a:ea typeface=""/>
        <a:cs typeface=""/>
        <a:font script="Jpan" typeface="游ゴシック Light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微软雅黑"/>
        <a:ea typeface=""/>
        <a:cs typeface=""/>
        <a:font script="Jpan" typeface="游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ppt/theme/theme4.xml><?xml version="1.0" encoding="utf-8"?>
<a:theme xmlns:a="http://schemas.openxmlformats.org/drawingml/2006/main" name="Office 主题">
  <a:themeElements>
    <a:clrScheme name="Office">
      <a:dk1>
        <a:sysClr lastClr="000000" val="windowText"/>
      </a:dk1>
      <a:lt1>
        <a:sysClr lastClr="FFFFFF" val="window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algn="ctr" blurRad="57150" dir="5400000" dist="19050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</a:theme>
</file>

<file path=docProps/app.xml><?xml version="1.0" encoding="utf-8"?>
<Properties xmlns="http://schemas.openxmlformats.org/officeDocument/2006/extended-properties">
  <Application>WPS 演示</Application>
  <ScaleCrop>0</ScaleCrop>
  <LinksUpToDate>0</LinksUpToDate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:creator>Administrator</dc:creator>
  <cp:lastModifiedBy>连敏</cp:lastModifiedBy>
  <dcterms:created xsi:type="dcterms:W3CDTF">2022-02-13T16:40:00Z</dcterms:created>
  <dcterms:modified xsi:type="dcterms:W3CDTF">2022-02-14T09:41:49Z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2052-11.1.0.11294</vt:lpwstr>
  </property>
  <property fmtid="{D5CDD505-2E9C-101B-9397-08002B2CF9AE}" pid="3" name="ICV">
    <vt:lpwstr>1CA82528AE4748758894A85E6D90D277</vt:lpwstr>
  </property>
</Properties>
</file>