
<file path=[Content_Types].xml><?xml version="1.0" encoding="utf-8"?>
<Types xmlns="http://schemas.openxmlformats.org/package/2006/content-types">
  <Default Extension="png" ContentType="image/png"/>
  <Default Extension="wdp" ContentType="image/vnd.ms-photo"/>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62" r:id="rId5"/>
    <p:sldId id="278" r:id="rId6"/>
    <p:sldId id="260" r:id="rId7"/>
    <p:sldId id="279" r:id="rId8"/>
    <p:sldId id="266" r:id="rId9"/>
    <p:sldId id="263" r:id="rId10"/>
    <p:sldId id="280" r:id="rId11"/>
  </p:sldIdLst>
  <p:sldSz cx="12192000" cy="6858000"/>
  <p:notesSz cx="6858000" cy="9144000"/>
  <p:custDataLst>
    <p:tags r:id="rId15"/>
  </p:custDataLst>
  <p:defaultTex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7380A"/>
    <a:srgbClr val="AA3217"/>
    <a:srgbClr val="F5E8D8"/>
    <a:srgbClr val="A93217"/>
    <a:srgbClr val="CB201D"/>
    <a:srgbClr val="D44647"/>
    <a:srgbClr val="CC0000"/>
    <a:srgbClr val="FB923B"/>
    <a:srgbClr val="D75758"/>
    <a:srgbClr val="D5464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6" autoAdjust="0"/>
    <p:restoredTop sz="94609" autoAdjust="0"/>
  </p:normalViewPr>
  <p:slideViewPr>
    <p:cSldViewPr snapToGrid="0">
      <p:cViewPr varScale="1">
        <p:scale>
          <a:sx n="45" d="100"/>
          <a:sy n="45" d="100"/>
        </p:scale>
        <p:origin x="60" y="9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tags" Target="tags/tag53.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pic>
        <p:nvPicPr>
          <p:cNvPr id="10" name="图片 9"/>
          <p:cNvPicPr>
            <a:picLocks noChangeAspect="1"/>
          </p:cNvPicPr>
          <p:nvPr/>
        </p:nvPicPr>
        <p:blipFill rotWithShape="1">
          <a:blip r:embed="rId2">
            <a:extLst>
              <a:ext uri="{28A0092B-C50C-407E-A947-70E740481C1C}">
                <a14:useLocalDpi xmlns:a14="http://schemas.microsoft.com/office/drawing/2010/main" val="0"/>
              </a:ext>
            </a:extLst>
          </a:blip>
          <a:srcRect t="3558" b="16385"/>
          <a:stretch>
            <a:fillRect/>
          </a:stretch>
        </p:blipFill>
        <p:spPr>
          <a:xfrm>
            <a:off x="0" y="0"/>
            <a:ext cx="12192000" cy="6858000"/>
          </a:xfrm>
          <a:prstGeom prst="rect">
            <a:avLst/>
          </a:prstGeom>
        </p:spPr>
      </p:pic>
      <p:sp>
        <p:nvSpPr>
          <p:cNvPr id="3074" name="Rectangle 2"/>
          <p:cNvSpPr>
            <a:spLocks noGrp="1" noChangeArrowheads="1"/>
          </p:cNvSpPr>
          <p:nvPr>
            <p:ph type="ctrTitle"/>
          </p:nvPr>
        </p:nvSpPr>
        <p:spPr>
          <a:xfrm>
            <a:off x="5537201" y="2065339"/>
            <a:ext cx="6045359" cy="1584325"/>
          </a:xfrm>
        </p:spPr>
        <p:txBody>
          <a:bodyPr/>
          <a:lstStyle>
            <a:lvl1pPr algn="ctr">
              <a:lnSpc>
                <a:spcPct val="120000"/>
              </a:lnSpc>
              <a:defRPr sz="4800">
                <a:solidFill>
                  <a:schemeClr val="bg1"/>
                </a:solidFill>
              </a:defRPr>
            </a:lvl1pPr>
          </a:lstStyle>
          <a:p>
            <a:pPr lvl="0"/>
            <a:r>
              <a:rPr lang="zh-CN" altLang="en-US" noProof="0"/>
              <a:t>单击此处编辑母版标题样式</a:t>
            </a:r>
            <a:endParaRPr lang="zh-CN" altLang="en-US" noProof="0" dirty="0"/>
          </a:p>
        </p:txBody>
      </p:sp>
      <p:sp>
        <p:nvSpPr>
          <p:cNvPr id="3075" name="Rectangle 3"/>
          <p:cNvSpPr>
            <a:spLocks noGrp="1" noChangeArrowheads="1"/>
          </p:cNvSpPr>
          <p:nvPr>
            <p:ph type="subTitle" idx="1"/>
          </p:nvPr>
        </p:nvSpPr>
        <p:spPr>
          <a:xfrm>
            <a:off x="5109320" y="3937002"/>
            <a:ext cx="6909321" cy="576263"/>
          </a:xfrm>
        </p:spPr>
        <p:txBody>
          <a:bodyPr/>
          <a:lstStyle>
            <a:lvl1pPr marL="0" indent="0" algn="ctr">
              <a:buFontTx/>
              <a:buNone/>
              <a:defRPr sz="2400">
                <a:solidFill>
                  <a:schemeClr val="bg1"/>
                </a:solidFill>
              </a:defRPr>
            </a:lvl1pPr>
          </a:lstStyle>
          <a:p>
            <a:pPr lvl="0"/>
            <a:r>
              <a:rPr lang="zh-CN" altLang="en-US" noProof="0"/>
              <a:t>单击此处编辑母版副标题样式</a:t>
            </a:r>
            <a:endParaRPr lang="zh-CN" altLang="en-US" noProof="0"/>
          </a:p>
        </p:txBody>
      </p:sp>
      <p:sp>
        <p:nvSpPr>
          <p:cNvPr id="6" name="Rectangle 4"/>
          <p:cNvSpPr>
            <a:spLocks noGrp="1" noChangeArrowheads="1"/>
          </p:cNvSpPr>
          <p:nvPr>
            <p:ph type="dt" sz="half" idx="10"/>
          </p:nvPr>
        </p:nvSpPr>
        <p:spPr/>
        <p:txBody>
          <a:bodyPr/>
          <a:lstStyle>
            <a:lvl1pPr>
              <a:defRPr smtClean="0"/>
            </a:lvl1pPr>
          </a:lstStyle>
          <a:p>
            <a:fld id="{6A35A300-1579-4054-8320-9C7ECC029C05}" type="datetimeFigureOut">
              <a:rPr lang="zh-CN" altLang="en-US" smtClean="0"/>
            </a:fld>
            <a:endParaRPr lang="zh-CN" altLang="en-US"/>
          </a:p>
        </p:txBody>
      </p:sp>
      <p:sp>
        <p:nvSpPr>
          <p:cNvPr id="7" name="Rectangle 5"/>
          <p:cNvSpPr>
            <a:spLocks noGrp="1" noChangeArrowheads="1"/>
          </p:cNvSpPr>
          <p:nvPr>
            <p:ph type="ftr" sz="quarter" idx="11"/>
          </p:nvPr>
        </p:nvSpPr>
        <p:spPr/>
        <p:txBody>
          <a:bodyPr/>
          <a:lstStyle>
            <a:lvl1pPr>
              <a:defRPr smtClean="0"/>
            </a:lvl1pPr>
          </a:lstStyle>
          <a:p>
            <a:endParaRPr lang="zh-CN" altLang="en-US"/>
          </a:p>
        </p:txBody>
      </p:sp>
      <p:sp>
        <p:nvSpPr>
          <p:cNvPr id="8" name="Rectangle 6"/>
          <p:cNvSpPr>
            <a:spLocks noGrp="1" noChangeArrowheads="1"/>
          </p:cNvSpPr>
          <p:nvPr>
            <p:ph type="sldNum" sz="quarter" idx="12"/>
          </p:nvPr>
        </p:nvSpPr>
        <p:spPr/>
        <p:txBody>
          <a:bodyPr/>
          <a:lstStyle>
            <a:lvl1pPr>
              <a:defRPr smtClean="0"/>
            </a:lvl1pPr>
          </a:lstStyle>
          <a:p>
            <a:fld id="{8AA9AD8C-9B34-49B8-B3C3-E73801FCFADD}"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Rectangle 4"/>
          <p:cNvSpPr>
            <a:spLocks noGrp="1" noChangeArrowheads="1"/>
          </p:cNvSpPr>
          <p:nvPr>
            <p:ph type="dt" sz="half" idx="10"/>
          </p:nvPr>
        </p:nvSpPr>
        <p:spPr/>
        <p:txBody>
          <a:bodyPr/>
          <a:lstStyle>
            <a:lvl1pPr>
              <a:defRPr/>
            </a:lvl1pPr>
          </a:lstStyle>
          <a:p>
            <a:fld id="{6A35A300-1579-4054-8320-9C7ECC029C05}" type="datetimeFigureOut">
              <a:rPr lang="zh-CN" altLang="en-US" smtClean="0"/>
            </a:fld>
            <a:endParaRPr lang="zh-CN" altLang="en-US"/>
          </a:p>
        </p:txBody>
      </p:sp>
      <p:sp>
        <p:nvSpPr>
          <p:cNvPr id="5" name="Rectangle 5"/>
          <p:cNvSpPr>
            <a:spLocks noGrp="1" noChangeArrowheads="1"/>
          </p:cNvSpPr>
          <p:nvPr>
            <p:ph type="ftr" sz="quarter" idx="11"/>
          </p:nvPr>
        </p:nvSpPr>
        <p:spPr/>
        <p:txBody>
          <a:bodyPr/>
          <a:lstStyle>
            <a:lvl1pPr>
              <a:defRPr/>
            </a:lvl1pPr>
          </a:lstStyle>
          <a:p>
            <a:endParaRPr lang="zh-CN" altLang="en-US"/>
          </a:p>
        </p:txBody>
      </p:sp>
      <p:sp>
        <p:nvSpPr>
          <p:cNvPr id="6" name="Rectangle 6"/>
          <p:cNvSpPr>
            <a:spLocks noGrp="1" noChangeArrowheads="1"/>
          </p:cNvSpPr>
          <p:nvPr>
            <p:ph type="sldNum" sz="quarter" idx="12"/>
          </p:nvPr>
        </p:nvSpPr>
        <p:spPr/>
        <p:txBody>
          <a:bodyPr/>
          <a:lstStyle>
            <a:lvl1pPr>
              <a:defRPr/>
            </a:lvl1pPr>
          </a:lstStyle>
          <a:p>
            <a:fld id="{8AA9AD8C-9B34-49B8-B3C3-E73801FCFADD}"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55944" y="260351"/>
            <a:ext cx="2742485" cy="589438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625314" y="260351"/>
            <a:ext cx="8078271" cy="589438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Rectangle 4"/>
          <p:cNvSpPr>
            <a:spLocks noGrp="1" noChangeArrowheads="1"/>
          </p:cNvSpPr>
          <p:nvPr>
            <p:ph type="dt" sz="half" idx="10"/>
          </p:nvPr>
        </p:nvSpPr>
        <p:spPr/>
        <p:txBody>
          <a:bodyPr/>
          <a:lstStyle>
            <a:lvl1pPr>
              <a:defRPr/>
            </a:lvl1pPr>
          </a:lstStyle>
          <a:p>
            <a:fld id="{6A35A300-1579-4054-8320-9C7ECC029C05}" type="datetimeFigureOut">
              <a:rPr lang="zh-CN" altLang="en-US" smtClean="0"/>
            </a:fld>
            <a:endParaRPr lang="zh-CN" altLang="en-US"/>
          </a:p>
        </p:txBody>
      </p:sp>
      <p:sp>
        <p:nvSpPr>
          <p:cNvPr id="5" name="Rectangle 5"/>
          <p:cNvSpPr>
            <a:spLocks noGrp="1" noChangeArrowheads="1"/>
          </p:cNvSpPr>
          <p:nvPr>
            <p:ph type="ftr" sz="quarter" idx="11"/>
          </p:nvPr>
        </p:nvSpPr>
        <p:spPr/>
        <p:txBody>
          <a:bodyPr/>
          <a:lstStyle>
            <a:lvl1pPr>
              <a:defRPr/>
            </a:lvl1pPr>
          </a:lstStyle>
          <a:p>
            <a:endParaRPr lang="zh-CN" altLang="en-US"/>
          </a:p>
        </p:txBody>
      </p:sp>
      <p:sp>
        <p:nvSpPr>
          <p:cNvPr id="6" name="Rectangle 6"/>
          <p:cNvSpPr>
            <a:spLocks noGrp="1" noChangeArrowheads="1"/>
          </p:cNvSpPr>
          <p:nvPr>
            <p:ph type="sldNum" sz="quarter" idx="12"/>
          </p:nvPr>
        </p:nvSpPr>
        <p:spPr/>
        <p:txBody>
          <a:bodyPr/>
          <a:lstStyle>
            <a:lvl1pPr>
              <a:defRPr/>
            </a:lvl1pPr>
          </a:lstStyle>
          <a:p>
            <a:fld id="{8AA9AD8C-9B34-49B8-B3C3-E73801FCFADD}"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p:txBody>
      </p:sp>
      <p:sp>
        <p:nvSpPr>
          <p:cNvPr id="4" name="Rectangle 4"/>
          <p:cNvSpPr>
            <a:spLocks noGrp="1" noChangeArrowheads="1"/>
          </p:cNvSpPr>
          <p:nvPr>
            <p:ph type="dt" sz="half" idx="10"/>
          </p:nvPr>
        </p:nvSpPr>
        <p:spPr/>
        <p:txBody>
          <a:bodyPr/>
          <a:lstStyle>
            <a:lvl1pPr>
              <a:defRPr/>
            </a:lvl1pPr>
          </a:lstStyle>
          <a:p>
            <a:fld id="{6A35A300-1579-4054-8320-9C7ECC029C05}" type="datetimeFigureOut">
              <a:rPr lang="zh-CN" altLang="en-US" smtClean="0"/>
            </a:fld>
            <a:endParaRPr lang="zh-CN" altLang="en-US"/>
          </a:p>
        </p:txBody>
      </p:sp>
      <p:sp>
        <p:nvSpPr>
          <p:cNvPr id="5" name="Rectangle 5"/>
          <p:cNvSpPr>
            <a:spLocks noGrp="1" noChangeArrowheads="1"/>
          </p:cNvSpPr>
          <p:nvPr>
            <p:ph type="ftr" sz="quarter" idx="11"/>
          </p:nvPr>
        </p:nvSpPr>
        <p:spPr/>
        <p:txBody>
          <a:bodyPr/>
          <a:lstStyle>
            <a:lvl1pPr>
              <a:defRPr/>
            </a:lvl1pPr>
          </a:lstStyle>
          <a:p>
            <a:endParaRPr lang="zh-CN" altLang="en-US"/>
          </a:p>
        </p:txBody>
      </p:sp>
      <p:sp>
        <p:nvSpPr>
          <p:cNvPr id="6" name="Rectangle 6"/>
          <p:cNvSpPr>
            <a:spLocks noGrp="1" noChangeArrowheads="1"/>
          </p:cNvSpPr>
          <p:nvPr>
            <p:ph type="sldNum" sz="quarter" idx="12"/>
          </p:nvPr>
        </p:nvSpPr>
        <p:spPr/>
        <p:txBody>
          <a:bodyPr/>
          <a:lstStyle>
            <a:lvl1pPr>
              <a:defRPr/>
            </a:lvl1pPr>
          </a:lstStyle>
          <a:p>
            <a:fld id="{8AA9AD8C-9B34-49B8-B3C3-E73801FCFADD}"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635" y="1709740"/>
            <a:ext cx="10516036"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635" y="4589464"/>
            <a:ext cx="10516036" cy="1500187"/>
          </a:xfrm>
        </p:spPr>
        <p:txBody>
          <a:bodyPr/>
          <a:lstStyle>
            <a:lvl1pPr marL="0" indent="0">
              <a:buNone/>
              <a:defRPr sz="2400"/>
            </a:lvl1pPr>
            <a:lvl2pPr marL="457200" indent="0">
              <a:buNone/>
              <a:defRPr sz="2000"/>
            </a:lvl2pPr>
            <a:lvl3pPr marL="914400" indent="0">
              <a:buNone/>
              <a:defRPr sz="1800"/>
            </a:lvl3pPr>
            <a:lvl4pPr marL="1370965" indent="0">
              <a:buNone/>
              <a:defRPr sz="1600"/>
            </a:lvl4pPr>
            <a:lvl5pPr marL="1828165" indent="0">
              <a:buNone/>
              <a:defRPr sz="1600"/>
            </a:lvl5pPr>
            <a:lvl6pPr marL="2285365" indent="0">
              <a:buNone/>
              <a:defRPr sz="1600"/>
            </a:lvl6pPr>
            <a:lvl7pPr marL="2742565" indent="0">
              <a:buNone/>
              <a:defRPr sz="1600"/>
            </a:lvl7pPr>
            <a:lvl8pPr marL="3199765" indent="0">
              <a:buNone/>
              <a:defRPr sz="1600"/>
            </a:lvl8pPr>
            <a:lvl9pPr marL="3656330" indent="0">
              <a:buNone/>
              <a:defRPr sz="1600"/>
            </a:lvl9pPr>
          </a:lstStyle>
          <a:p>
            <a:pPr lvl="0"/>
            <a:r>
              <a:rPr lang="zh-CN" altLang="en-US"/>
              <a:t>单击此处编辑母版文本样式</a:t>
            </a:r>
            <a:endParaRPr lang="zh-CN" altLang="en-US"/>
          </a:p>
        </p:txBody>
      </p:sp>
      <p:sp>
        <p:nvSpPr>
          <p:cNvPr id="4" name="Rectangle 4"/>
          <p:cNvSpPr>
            <a:spLocks noGrp="1" noChangeArrowheads="1"/>
          </p:cNvSpPr>
          <p:nvPr>
            <p:ph type="dt" sz="half" idx="10"/>
          </p:nvPr>
        </p:nvSpPr>
        <p:spPr/>
        <p:txBody>
          <a:bodyPr/>
          <a:lstStyle>
            <a:lvl1pPr>
              <a:defRPr/>
            </a:lvl1pPr>
          </a:lstStyle>
          <a:p>
            <a:fld id="{6A35A300-1579-4054-8320-9C7ECC029C05}" type="datetimeFigureOut">
              <a:rPr lang="zh-CN" altLang="en-US" smtClean="0"/>
            </a:fld>
            <a:endParaRPr lang="zh-CN" altLang="en-US"/>
          </a:p>
        </p:txBody>
      </p:sp>
      <p:sp>
        <p:nvSpPr>
          <p:cNvPr id="5" name="Rectangle 5"/>
          <p:cNvSpPr>
            <a:spLocks noGrp="1" noChangeArrowheads="1"/>
          </p:cNvSpPr>
          <p:nvPr>
            <p:ph type="ftr" sz="quarter" idx="11"/>
          </p:nvPr>
        </p:nvSpPr>
        <p:spPr/>
        <p:txBody>
          <a:bodyPr/>
          <a:lstStyle>
            <a:lvl1pPr>
              <a:defRPr/>
            </a:lvl1pPr>
          </a:lstStyle>
          <a:p>
            <a:endParaRPr lang="zh-CN" altLang="en-US"/>
          </a:p>
        </p:txBody>
      </p:sp>
      <p:sp>
        <p:nvSpPr>
          <p:cNvPr id="6" name="Rectangle 6"/>
          <p:cNvSpPr>
            <a:spLocks noGrp="1" noChangeArrowheads="1"/>
          </p:cNvSpPr>
          <p:nvPr>
            <p:ph type="sldNum" sz="quarter" idx="12"/>
          </p:nvPr>
        </p:nvSpPr>
        <p:spPr/>
        <p:txBody>
          <a:bodyPr/>
          <a:lstStyle>
            <a:lvl1pPr>
              <a:defRPr/>
            </a:lvl1pPr>
          </a:lstStyle>
          <a:p>
            <a:fld id="{8AA9AD8C-9B34-49B8-B3C3-E73801FCFADD}"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625312" y="1412877"/>
            <a:ext cx="5410379" cy="474186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88052" y="1412877"/>
            <a:ext cx="5410379" cy="474186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Rectangle 4"/>
          <p:cNvSpPr>
            <a:spLocks noGrp="1" noChangeArrowheads="1"/>
          </p:cNvSpPr>
          <p:nvPr>
            <p:ph type="dt" sz="half" idx="10"/>
          </p:nvPr>
        </p:nvSpPr>
        <p:spPr/>
        <p:txBody>
          <a:bodyPr/>
          <a:lstStyle>
            <a:lvl1pPr>
              <a:defRPr/>
            </a:lvl1pPr>
          </a:lstStyle>
          <a:p>
            <a:fld id="{6A35A300-1579-4054-8320-9C7ECC029C05}" type="datetimeFigureOut">
              <a:rPr lang="zh-CN" altLang="en-US" smtClean="0"/>
            </a:fld>
            <a:endParaRPr lang="zh-CN" altLang="en-US"/>
          </a:p>
        </p:txBody>
      </p:sp>
      <p:sp>
        <p:nvSpPr>
          <p:cNvPr id="6" name="Rectangle 5"/>
          <p:cNvSpPr>
            <a:spLocks noGrp="1" noChangeArrowheads="1"/>
          </p:cNvSpPr>
          <p:nvPr>
            <p:ph type="ftr" sz="quarter" idx="11"/>
          </p:nvPr>
        </p:nvSpPr>
        <p:spPr/>
        <p:txBody>
          <a:bodyPr/>
          <a:lstStyle>
            <a:lvl1pPr>
              <a:defRPr/>
            </a:lvl1pPr>
          </a:lstStyle>
          <a:p>
            <a:endParaRPr lang="zh-CN" altLang="en-US"/>
          </a:p>
        </p:txBody>
      </p:sp>
      <p:sp>
        <p:nvSpPr>
          <p:cNvPr id="7" name="Rectangle 6"/>
          <p:cNvSpPr>
            <a:spLocks noGrp="1" noChangeArrowheads="1"/>
          </p:cNvSpPr>
          <p:nvPr>
            <p:ph type="sldNum" sz="quarter" idx="12"/>
          </p:nvPr>
        </p:nvSpPr>
        <p:spPr/>
        <p:txBody>
          <a:bodyPr/>
          <a:lstStyle>
            <a:lvl1pPr>
              <a:defRPr/>
            </a:lvl1pPr>
          </a:lstStyle>
          <a:p>
            <a:fld id="{8AA9AD8C-9B34-49B8-B3C3-E73801FCFADD}"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571" y="365125"/>
            <a:ext cx="10516036"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569" y="1681163"/>
            <a:ext cx="5158032" cy="823912"/>
          </a:xfrm>
        </p:spPr>
        <p:txBody>
          <a:bodyPr anchor="b"/>
          <a:lstStyle>
            <a:lvl1pPr marL="0" indent="0">
              <a:buNone/>
              <a:defRPr sz="2400" b="1"/>
            </a:lvl1pPr>
            <a:lvl2pPr marL="457200" indent="0">
              <a:buNone/>
              <a:defRPr sz="2000" b="1"/>
            </a:lvl2pPr>
            <a:lvl3pPr marL="914400" indent="0">
              <a:buNone/>
              <a:defRPr sz="1800" b="1"/>
            </a:lvl3pPr>
            <a:lvl4pPr marL="1370965" indent="0">
              <a:buNone/>
              <a:defRPr sz="1600" b="1"/>
            </a:lvl4pPr>
            <a:lvl5pPr marL="1828165" indent="0">
              <a:buNone/>
              <a:defRPr sz="1600" b="1"/>
            </a:lvl5pPr>
            <a:lvl6pPr marL="2285365" indent="0">
              <a:buNone/>
              <a:defRPr sz="1600" b="1"/>
            </a:lvl6pPr>
            <a:lvl7pPr marL="2742565" indent="0">
              <a:buNone/>
              <a:defRPr sz="1600" b="1"/>
            </a:lvl7pPr>
            <a:lvl8pPr marL="3199765" indent="0">
              <a:buNone/>
              <a:defRPr sz="1600" b="1"/>
            </a:lvl8pPr>
            <a:lvl9pPr marL="365633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569" y="2505075"/>
            <a:ext cx="5158032"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182" y="1681163"/>
            <a:ext cx="5183425" cy="823912"/>
          </a:xfrm>
        </p:spPr>
        <p:txBody>
          <a:bodyPr anchor="b"/>
          <a:lstStyle>
            <a:lvl1pPr marL="0" indent="0">
              <a:buNone/>
              <a:defRPr sz="2400" b="1"/>
            </a:lvl1pPr>
            <a:lvl2pPr marL="457200" indent="0">
              <a:buNone/>
              <a:defRPr sz="2000" b="1"/>
            </a:lvl2pPr>
            <a:lvl3pPr marL="914400" indent="0">
              <a:buNone/>
              <a:defRPr sz="1800" b="1"/>
            </a:lvl3pPr>
            <a:lvl4pPr marL="1370965" indent="0">
              <a:buNone/>
              <a:defRPr sz="1600" b="1"/>
            </a:lvl4pPr>
            <a:lvl5pPr marL="1828165" indent="0">
              <a:buNone/>
              <a:defRPr sz="1600" b="1"/>
            </a:lvl5pPr>
            <a:lvl6pPr marL="2285365" indent="0">
              <a:buNone/>
              <a:defRPr sz="1600" b="1"/>
            </a:lvl6pPr>
            <a:lvl7pPr marL="2742565" indent="0">
              <a:buNone/>
              <a:defRPr sz="1600" b="1"/>
            </a:lvl7pPr>
            <a:lvl8pPr marL="3199765" indent="0">
              <a:buNone/>
              <a:defRPr sz="1600" b="1"/>
            </a:lvl8pPr>
            <a:lvl9pPr marL="365633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182" y="2505075"/>
            <a:ext cx="5183425"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Rectangle 4"/>
          <p:cNvSpPr>
            <a:spLocks noGrp="1" noChangeArrowheads="1"/>
          </p:cNvSpPr>
          <p:nvPr>
            <p:ph type="dt" sz="half" idx="10"/>
          </p:nvPr>
        </p:nvSpPr>
        <p:spPr/>
        <p:txBody>
          <a:bodyPr/>
          <a:lstStyle>
            <a:lvl1pPr>
              <a:defRPr/>
            </a:lvl1pPr>
          </a:lstStyle>
          <a:p>
            <a:fld id="{6A35A300-1579-4054-8320-9C7ECC029C05}" type="datetimeFigureOut">
              <a:rPr lang="zh-CN" altLang="en-US" smtClean="0"/>
            </a:fld>
            <a:endParaRPr lang="zh-CN" altLang="en-US"/>
          </a:p>
        </p:txBody>
      </p:sp>
      <p:sp>
        <p:nvSpPr>
          <p:cNvPr id="8" name="Rectangle 5"/>
          <p:cNvSpPr>
            <a:spLocks noGrp="1" noChangeArrowheads="1"/>
          </p:cNvSpPr>
          <p:nvPr>
            <p:ph type="ftr" sz="quarter" idx="11"/>
          </p:nvPr>
        </p:nvSpPr>
        <p:spPr/>
        <p:txBody>
          <a:bodyPr/>
          <a:lstStyle>
            <a:lvl1pPr>
              <a:defRPr/>
            </a:lvl1pPr>
          </a:lstStyle>
          <a:p>
            <a:endParaRPr lang="zh-CN" altLang="en-US"/>
          </a:p>
        </p:txBody>
      </p:sp>
      <p:sp>
        <p:nvSpPr>
          <p:cNvPr id="9" name="Rectangle 6"/>
          <p:cNvSpPr>
            <a:spLocks noGrp="1" noChangeArrowheads="1"/>
          </p:cNvSpPr>
          <p:nvPr>
            <p:ph type="sldNum" sz="quarter" idx="12"/>
          </p:nvPr>
        </p:nvSpPr>
        <p:spPr/>
        <p:txBody>
          <a:bodyPr/>
          <a:lstStyle>
            <a:lvl1pPr>
              <a:defRPr/>
            </a:lvl1pPr>
          </a:lstStyle>
          <a:p>
            <a:fld id="{8AA9AD8C-9B34-49B8-B3C3-E73801FCFADD}"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Rectangle 4"/>
          <p:cNvSpPr>
            <a:spLocks noGrp="1" noChangeArrowheads="1"/>
          </p:cNvSpPr>
          <p:nvPr>
            <p:ph type="dt" sz="half" idx="10"/>
          </p:nvPr>
        </p:nvSpPr>
        <p:spPr/>
        <p:txBody>
          <a:bodyPr/>
          <a:lstStyle>
            <a:lvl1pPr>
              <a:defRPr/>
            </a:lvl1pPr>
          </a:lstStyle>
          <a:p>
            <a:fld id="{6A35A300-1579-4054-8320-9C7ECC029C05}" type="datetimeFigureOut">
              <a:rPr lang="zh-CN" altLang="en-US" smtClean="0"/>
            </a:fld>
            <a:endParaRPr lang="zh-CN" altLang="en-US"/>
          </a:p>
        </p:txBody>
      </p:sp>
      <p:sp>
        <p:nvSpPr>
          <p:cNvPr id="4" name="Rectangle 5"/>
          <p:cNvSpPr>
            <a:spLocks noGrp="1" noChangeArrowheads="1"/>
          </p:cNvSpPr>
          <p:nvPr>
            <p:ph type="ftr" sz="quarter" idx="11"/>
          </p:nvPr>
        </p:nvSpPr>
        <p:spPr/>
        <p:txBody>
          <a:bodyPr/>
          <a:lstStyle>
            <a:lvl1pPr>
              <a:defRPr/>
            </a:lvl1pPr>
          </a:lstStyle>
          <a:p>
            <a:endParaRPr lang="zh-CN" altLang="en-US"/>
          </a:p>
        </p:txBody>
      </p:sp>
      <p:sp>
        <p:nvSpPr>
          <p:cNvPr id="5" name="Rectangle 6"/>
          <p:cNvSpPr>
            <a:spLocks noGrp="1" noChangeArrowheads="1"/>
          </p:cNvSpPr>
          <p:nvPr>
            <p:ph type="sldNum" sz="quarter" idx="12"/>
          </p:nvPr>
        </p:nvSpPr>
        <p:spPr/>
        <p:txBody>
          <a:bodyPr/>
          <a:lstStyle>
            <a:lvl1pPr>
              <a:defRPr/>
            </a:lvl1pPr>
          </a:lstStyle>
          <a:p>
            <a:fld id="{8AA9AD8C-9B34-49B8-B3C3-E73801FCFADD}"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fld id="{6A35A300-1579-4054-8320-9C7ECC029C05}" type="datetimeFigureOut">
              <a:rPr lang="zh-CN" altLang="en-US" smtClean="0"/>
            </a:fld>
            <a:endParaRPr lang="zh-CN" altLang="en-US"/>
          </a:p>
        </p:txBody>
      </p:sp>
      <p:sp>
        <p:nvSpPr>
          <p:cNvPr id="3" name="Rectangle 5"/>
          <p:cNvSpPr>
            <a:spLocks noGrp="1" noChangeArrowheads="1"/>
          </p:cNvSpPr>
          <p:nvPr>
            <p:ph type="ftr" sz="quarter" idx="11"/>
          </p:nvPr>
        </p:nvSpPr>
        <p:spPr/>
        <p:txBody>
          <a:bodyPr/>
          <a:lstStyle>
            <a:lvl1pPr>
              <a:defRPr/>
            </a:lvl1pPr>
          </a:lstStyle>
          <a:p>
            <a:endParaRPr lang="zh-CN" altLang="en-US"/>
          </a:p>
        </p:txBody>
      </p:sp>
      <p:sp>
        <p:nvSpPr>
          <p:cNvPr id="4" name="Rectangle 6"/>
          <p:cNvSpPr>
            <a:spLocks noGrp="1" noChangeArrowheads="1"/>
          </p:cNvSpPr>
          <p:nvPr>
            <p:ph type="sldNum" sz="quarter" idx="12"/>
          </p:nvPr>
        </p:nvSpPr>
        <p:spPr/>
        <p:txBody>
          <a:bodyPr/>
          <a:lstStyle>
            <a:lvl1pPr>
              <a:defRPr/>
            </a:lvl1pPr>
          </a:lstStyle>
          <a:p>
            <a:fld id="{8AA9AD8C-9B34-49B8-B3C3-E73801FCFADD}"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570" y="457200"/>
            <a:ext cx="3932801"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426" y="987426"/>
            <a:ext cx="617218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570" y="2057401"/>
            <a:ext cx="3932801" cy="3811588"/>
          </a:xfrm>
        </p:spPr>
        <p:txBody>
          <a:bodyPr/>
          <a:lstStyle>
            <a:lvl1pPr marL="0" indent="0">
              <a:buNone/>
              <a:defRPr sz="1600"/>
            </a:lvl1pPr>
            <a:lvl2pPr marL="457200" indent="0">
              <a:buNone/>
              <a:defRPr sz="1400"/>
            </a:lvl2pPr>
            <a:lvl3pPr marL="914400" indent="0">
              <a:buNone/>
              <a:defRPr sz="1200"/>
            </a:lvl3pPr>
            <a:lvl4pPr marL="1370965" indent="0">
              <a:buNone/>
              <a:defRPr sz="1000"/>
            </a:lvl4pPr>
            <a:lvl5pPr marL="1828165" indent="0">
              <a:buNone/>
              <a:defRPr sz="1000"/>
            </a:lvl5pPr>
            <a:lvl6pPr marL="2285365" indent="0">
              <a:buNone/>
              <a:defRPr sz="1000"/>
            </a:lvl6pPr>
            <a:lvl7pPr marL="2742565" indent="0">
              <a:buNone/>
              <a:defRPr sz="1000"/>
            </a:lvl7pPr>
            <a:lvl8pPr marL="3199765" indent="0">
              <a:buNone/>
              <a:defRPr sz="1000"/>
            </a:lvl8pPr>
            <a:lvl9pPr marL="3656330" indent="0">
              <a:buNone/>
              <a:defRPr sz="1000"/>
            </a:lvl9pPr>
          </a:lstStyle>
          <a:p>
            <a:pPr lvl="0"/>
            <a:r>
              <a:rPr lang="zh-CN" altLang="en-US"/>
              <a:t>单击此处编辑母版文本样式</a:t>
            </a:r>
            <a:endParaRPr lang="zh-CN" altLang="en-US"/>
          </a:p>
        </p:txBody>
      </p:sp>
      <p:sp>
        <p:nvSpPr>
          <p:cNvPr id="5" name="Rectangle 4"/>
          <p:cNvSpPr>
            <a:spLocks noGrp="1" noChangeArrowheads="1"/>
          </p:cNvSpPr>
          <p:nvPr>
            <p:ph type="dt" sz="half" idx="10"/>
          </p:nvPr>
        </p:nvSpPr>
        <p:spPr/>
        <p:txBody>
          <a:bodyPr/>
          <a:lstStyle>
            <a:lvl1pPr>
              <a:defRPr/>
            </a:lvl1pPr>
          </a:lstStyle>
          <a:p>
            <a:fld id="{6A35A300-1579-4054-8320-9C7ECC029C05}" type="datetimeFigureOut">
              <a:rPr lang="zh-CN" altLang="en-US" smtClean="0"/>
            </a:fld>
            <a:endParaRPr lang="zh-CN" altLang="en-US"/>
          </a:p>
        </p:txBody>
      </p:sp>
      <p:sp>
        <p:nvSpPr>
          <p:cNvPr id="6" name="Rectangle 5"/>
          <p:cNvSpPr>
            <a:spLocks noGrp="1" noChangeArrowheads="1"/>
          </p:cNvSpPr>
          <p:nvPr>
            <p:ph type="ftr" sz="quarter" idx="11"/>
          </p:nvPr>
        </p:nvSpPr>
        <p:spPr/>
        <p:txBody>
          <a:bodyPr/>
          <a:lstStyle>
            <a:lvl1pPr>
              <a:defRPr/>
            </a:lvl1pPr>
          </a:lstStyle>
          <a:p>
            <a:endParaRPr lang="zh-CN" altLang="en-US"/>
          </a:p>
        </p:txBody>
      </p:sp>
      <p:sp>
        <p:nvSpPr>
          <p:cNvPr id="7" name="Rectangle 6"/>
          <p:cNvSpPr>
            <a:spLocks noGrp="1" noChangeArrowheads="1"/>
          </p:cNvSpPr>
          <p:nvPr>
            <p:ph type="sldNum" sz="quarter" idx="12"/>
          </p:nvPr>
        </p:nvSpPr>
        <p:spPr/>
        <p:txBody>
          <a:bodyPr/>
          <a:lstStyle>
            <a:lvl1pPr>
              <a:defRPr/>
            </a:lvl1pPr>
          </a:lstStyle>
          <a:p>
            <a:fld id="{8AA9AD8C-9B34-49B8-B3C3-E73801FCFADD}"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570" y="457200"/>
            <a:ext cx="3932801"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426" y="987426"/>
            <a:ext cx="6172180" cy="4873625"/>
          </a:xfrm>
        </p:spPr>
        <p:txBody>
          <a:bodyPr/>
          <a:lstStyle>
            <a:lvl1pPr marL="0" indent="0">
              <a:buNone/>
              <a:defRPr sz="3200"/>
            </a:lvl1pPr>
            <a:lvl2pPr marL="457200" indent="0">
              <a:buNone/>
              <a:defRPr sz="2800"/>
            </a:lvl2pPr>
            <a:lvl3pPr marL="914400" indent="0">
              <a:buNone/>
              <a:defRPr sz="2400"/>
            </a:lvl3pPr>
            <a:lvl4pPr marL="1370965" indent="0">
              <a:buNone/>
              <a:defRPr sz="2000"/>
            </a:lvl4pPr>
            <a:lvl5pPr marL="1828165" indent="0">
              <a:buNone/>
              <a:defRPr sz="2000"/>
            </a:lvl5pPr>
            <a:lvl6pPr marL="2285365" indent="0">
              <a:buNone/>
              <a:defRPr sz="2000"/>
            </a:lvl6pPr>
            <a:lvl7pPr marL="2742565" indent="0">
              <a:buNone/>
              <a:defRPr sz="2000"/>
            </a:lvl7pPr>
            <a:lvl8pPr marL="3199765" indent="0">
              <a:buNone/>
              <a:defRPr sz="2000"/>
            </a:lvl8pPr>
            <a:lvl9pPr marL="3656330" indent="0">
              <a:buNone/>
              <a:defRPr sz="2000"/>
            </a:lvl9pPr>
          </a:lstStyle>
          <a:p>
            <a:pPr lvl="0"/>
            <a:r>
              <a:rPr lang="zh-CN" altLang="en-US" noProof="0"/>
              <a:t>单击图标添加图片</a:t>
            </a:r>
            <a:endParaRPr lang="zh-CN" altLang="en-US" noProof="0"/>
          </a:p>
        </p:txBody>
      </p:sp>
      <p:sp>
        <p:nvSpPr>
          <p:cNvPr id="4" name="文本占位符 3"/>
          <p:cNvSpPr>
            <a:spLocks noGrp="1"/>
          </p:cNvSpPr>
          <p:nvPr>
            <p:ph type="body" sz="half" idx="2"/>
          </p:nvPr>
        </p:nvSpPr>
        <p:spPr>
          <a:xfrm>
            <a:off x="839570" y="2057401"/>
            <a:ext cx="3932801" cy="3811588"/>
          </a:xfrm>
        </p:spPr>
        <p:txBody>
          <a:bodyPr/>
          <a:lstStyle>
            <a:lvl1pPr marL="0" indent="0">
              <a:buNone/>
              <a:defRPr sz="1600"/>
            </a:lvl1pPr>
            <a:lvl2pPr marL="457200" indent="0">
              <a:buNone/>
              <a:defRPr sz="1400"/>
            </a:lvl2pPr>
            <a:lvl3pPr marL="914400" indent="0">
              <a:buNone/>
              <a:defRPr sz="1200"/>
            </a:lvl3pPr>
            <a:lvl4pPr marL="1370965" indent="0">
              <a:buNone/>
              <a:defRPr sz="1000"/>
            </a:lvl4pPr>
            <a:lvl5pPr marL="1828165" indent="0">
              <a:buNone/>
              <a:defRPr sz="1000"/>
            </a:lvl5pPr>
            <a:lvl6pPr marL="2285365" indent="0">
              <a:buNone/>
              <a:defRPr sz="1000"/>
            </a:lvl6pPr>
            <a:lvl7pPr marL="2742565" indent="0">
              <a:buNone/>
              <a:defRPr sz="1000"/>
            </a:lvl7pPr>
            <a:lvl8pPr marL="3199765" indent="0">
              <a:buNone/>
              <a:defRPr sz="1000"/>
            </a:lvl8pPr>
            <a:lvl9pPr marL="3656330" indent="0">
              <a:buNone/>
              <a:defRPr sz="1000"/>
            </a:lvl9pPr>
          </a:lstStyle>
          <a:p>
            <a:pPr lvl="0"/>
            <a:r>
              <a:rPr lang="zh-CN" altLang="en-US"/>
              <a:t>单击此处编辑母版文本样式</a:t>
            </a:r>
            <a:endParaRPr lang="zh-CN" altLang="en-US"/>
          </a:p>
        </p:txBody>
      </p:sp>
      <p:sp>
        <p:nvSpPr>
          <p:cNvPr id="5" name="Rectangle 4"/>
          <p:cNvSpPr>
            <a:spLocks noGrp="1" noChangeArrowheads="1"/>
          </p:cNvSpPr>
          <p:nvPr>
            <p:ph type="dt" sz="half" idx="10"/>
          </p:nvPr>
        </p:nvSpPr>
        <p:spPr/>
        <p:txBody>
          <a:bodyPr/>
          <a:lstStyle>
            <a:lvl1pPr>
              <a:defRPr/>
            </a:lvl1pPr>
          </a:lstStyle>
          <a:p>
            <a:fld id="{6A35A300-1579-4054-8320-9C7ECC029C05}" type="datetimeFigureOut">
              <a:rPr lang="zh-CN" altLang="en-US" smtClean="0"/>
            </a:fld>
            <a:endParaRPr lang="zh-CN" altLang="en-US"/>
          </a:p>
        </p:txBody>
      </p:sp>
      <p:sp>
        <p:nvSpPr>
          <p:cNvPr id="6" name="Rectangle 5"/>
          <p:cNvSpPr>
            <a:spLocks noGrp="1" noChangeArrowheads="1"/>
          </p:cNvSpPr>
          <p:nvPr>
            <p:ph type="ftr" sz="quarter" idx="11"/>
          </p:nvPr>
        </p:nvSpPr>
        <p:spPr/>
        <p:txBody>
          <a:bodyPr/>
          <a:lstStyle>
            <a:lvl1pPr>
              <a:defRPr/>
            </a:lvl1pPr>
          </a:lstStyle>
          <a:p>
            <a:endParaRPr lang="zh-CN" altLang="en-US"/>
          </a:p>
        </p:txBody>
      </p:sp>
      <p:sp>
        <p:nvSpPr>
          <p:cNvPr id="7" name="Rectangle 6"/>
          <p:cNvSpPr>
            <a:spLocks noGrp="1" noChangeArrowheads="1"/>
          </p:cNvSpPr>
          <p:nvPr>
            <p:ph type="sldNum" sz="quarter" idx="12"/>
          </p:nvPr>
        </p:nvSpPr>
        <p:spPr/>
        <p:txBody>
          <a:bodyPr/>
          <a:lstStyle>
            <a:lvl1pPr>
              <a:defRPr/>
            </a:lvl1pPr>
          </a:lstStyle>
          <a:p>
            <a:fld id="{8AA9AD8C-9B34-49B8-B3C3-E73801FCFADD}"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图片 2"/>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027" name="Rectangle 2"/>
          <p:cNvSpPr>
            <a:spLocks noGrp="1" noChangeArrowheads="1"/>
          </p:cNvSpPr>
          <p:nvPr>
            <p:ph type="title"/>
          </p:nvPr>
        </p:nvSpPr>
        <p:spPr bwMode="auto">
          <a:xfrm>
            <a:off x="625313" y="768350"/>
            <a:ext cx="10973117" cy="706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lstStyle/>
          <a:p>
            <a:pPr lvl="0"/>
            <a:r>
              <a:rPr lang="zh-CN" altLang="en-US" dirty="0"/>
              <a:t>单击此处编辑母版标题样式</a:t>
            </a:r>
            <a:endParaRPr lang="zh-CN" altLang="en-US" dirty="0"/>
          </a:p>
        </p:txBody>
      </p:sp>
      <p:sp>
        <p:nvSpPr>
          <p:cNvPr id="1028" name="Rectangle 3"/>
          <p:cNvSpPr>
            <a:spLocks noGrp="1" noChangeArrowheads="1"/>
          </p:cNvSpPr>
          <p:nvPr>
            <p:ph type="body" idx="1"/>
          </p:nvPr>
        </p:nvSpPr>
        <p:spPr bwMode="auto">
          <a:xfrm>
            <a:off x="625313" y="1642534"/>
            <a:ext cx="10973117" cy="4512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lvl="0"/>
            <a:r>
              <a:rPr lang="zh-CN" altLang="en-US" dirty="0"/>
              <a:t>单击此处编辑母版文本样式</a:t>
            </a:r>
            <a:endParaRPr lang="zh-CN" altLang="en-US" dirty="0"/>
          </a:p>
          <a:p>
            <a:pPr lvl="1"/>
            <a:r>
              <a:rPr lang="zh-CN" altLang="en-US" dirty="0"/>
              <a:t>第二级</a:t>
            </a:r>
            <a:endParaRPr lang="zh-CN" altLang="en-US" dirty="0"/>
          </a:p>
        </p:txBody>
      </p:sp>
      <p:sp>
        <p:nvSpPr>
          <p:cNvPr id="2" name="Rectangle 4"/>
          <p:cNvSpPr>
            <a:spLocks noGrp="1" noChangeArrowheads="1"/>
          </p:cNvSpPr>
          <p:nvPr>
            <p:ph type="dt" sz="half" idx="2"/>
          </p:nvPr>
        </p:nvSpPr>
        <p:spPr bwMode="auto">
          <a:xfrm>
            <a:off x="609442" y="6245225"/>
            <a:ext cx="2845647" cy="4762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eaLnBrk="1" hangingPunct="1">
              <a:defRPr sz="1400" smtClean="0"/>
            </a:lvl1pPr>
          </a:lstStyle>
          <a:p>
            <a:fld id="{6A35A300-1579-4054-8320-9C7ECC029C05}" type="datetimeFigureOut">
              <a:rPr lang="zh-CN" altLang="en-US" smtClean="0"/>
            </a:fld>
            <a:endParaRPr lang="zh-CN" altLang="en-US"/>
          </a:p>
        </p:txBody>
      </p:sp>
      <p:sp>
        <p:nvSpPr>
          <p:cNvPr id="1029" name="Rectangle 5"/>
          <p:cNvSpPr>
            <a:spLocks noGrp="1" noChangeArrowheads="1"/>
          </p:cNvSpPr>
          <p:nvPr>
            <p:ph type="ftr" sz="quarter" idx="3"/>
          </p:nvPr>
        </p:nvSpPr>
        <p:spPr bwMode="auto">
          <a:xfrm>
            <a:off x="4166103" y="6245225"/>
            <a:ext cx="3859795" cy="4762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eaLnBrk="1" hangingPunct="1">
              <a:defRPr sz="1400" smtClean="0"/>
            </a:lvl1pPr>
          </a:lstStyle>
          <a:p>
            <a:endParaRPr lang="zh-CN" altLang="en-US"/>
          </a:p>
        </p:txBody>
      </p:sp>
      <p:sp>
        <p:nvSpPr>
          <p:cNvPr id="1030" name="Rectangle 6"/>
          <p:cNvSpPr>
            <a:spLocks noGrp="1" noChangeArrowheads="1"/>
          </p:cNvSpPr>
          <p:nvPr>
            <p:ph type="sldNum" sz="quarter" idx="4"/>
          </p:nvPr>
        </p:nvSpPr>
        <p:spPr bwMode="auto">
          <a:xfrm>
            <a:off x="8736914" y="6245225"/>
            <a:ext cx="2845645" cy="4762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eaLnBrk="1" hangingPunct="1">
              <a:defRPr sz="1400" smtClean="0"/>
            </a:lvl1pPr>
          </a:lstStyle>
          <a:p>
            <a:fld id="{8AA9AD8C-9B34-49B8-B3C3-E73801FCFADD}"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3735" kern="1200">
          <a:solidFill>
            <a:schemeClr val="accent1">
              <a:lumMod val="75000"/>
            </a:schemeClr>
          </a:solidFill>
          <a:latin typeface="+mj-lt"/>
          <a:ea typeface="+mj-ea"/>
          <a:cs typeface="+mj-cs"/>
        </a:defRPr>
      </a:lvl1pPr>
      <a:lvl2pPr algn="ctr" rtl="0" eaLnBrk="1" fontAlgn="base" hangingPunct="1">
        <a:spcBef>
          <a:spcPct val="0"/>
        </a:spcBef>
        <a:spcAft>
          <a:spcPct val="0"/>
        </a:spcAft>
        <a:defRPr sz="4400">
          <a:solidFill>
            <a:schemeClr val="bg1"/>
          </a:solidFill>
          <a:latin typeface="Arial Black" panose="020B0A04020102020204" pitchFamily="34" charset="0"/>
          <a:ea typeface="微软雅黑" panose="020B0503020204020204" pitchFamily="34" charset="-122"/>
          <a:cs typeface="宋体" panose="02010600030101010101" pitchFamily="2" charset="-122"/>
        </a:defRPr>
      </a:lvl2pPr>
      <a:lvl3pPr algn="ctr" rtl="0" eaLnBrk="1" fontAlgn="base" hangingPunct="1">
        <a:spcBef>
          <a:spcPct val="0"/>
        </a:spcBef>
        <a:spcAft>
          <a:spcPct val="0"/>
        </a:spcAft>
        <a:defRPr sz="4400">
          <a:solidFill>
            <a:schemeClr val="bg1"/>
          </a:solidFill>
          <a:latin typeface="Arial Black" panose="020B0A04020102020204" pitchFamily="34" charset="0"/>
          <a:ea typeface="微软雅黑" panose="020B0503020204020204" pitchFamily="34" charset="-122"/>
          <a:cs typeface="宋体" panose="02010600030101010101" pitchFamily="2" charset="-122"/>
        </a:defRPr>
      </a:lvl3pPr>
      <a:lvl4pPr algn="ctr" rtl="0" eaLnBrk="1" fontAlgn="base" hangingPunct="1">
        <a:spcBef>
          <a:spcPct val="0"/>
        </a:spcBef>
        <a:spcAft>
          <a:spcPct val="0"/>
        </a:spcAft>
        <a:defRPr sz="4400">
          <a:solidFill>
            <a:schemeClr val="bg1"/>
          </a:solidFill>
          <a:latin typeface="Arial Black" panose="020B0A04020102020204" pitchFamily="34" charset="0"/>
          <a:ea typeface="微软雅黑" panose="020B0503020204020204" pitchFamily="34" charset="-122"/>
          <a:cs typeface="宋体" panose="02010600030101010101" pitchFamily="2" charset="-122"/>
        </a:defRPr>
      </a:lvl4pPr>
      <a:lvl5pPr algn="ctr" rtl="0" eaLnBrk="1" fontAlgn="base" hangingPunct="1">
        <a:spcBef>
          <a:spcPct val="0"/>
        </a:spcBef>
        <a:spcAft>
          <a:spcPct val="0"/>
        </a:spcAft>
        <a:defRPr sz="4400">
          <a:solidFill>
            <a:schemeClr val="bg1"/>
          </a:solidFill>
          <a:latin typeface="Arial Black" panose="020B0A04020102020204" pitchFamily="34" charset="0"/>
          <a:ea typeface="微软雅黑" panose="020B0503020204020204" pitchFamily="34" charset="-122"/>
          <a:cs typeface="宋体" panose="02010600030101010101" pitchFamily="2" charset="-122"/>
        </a:defRPr>
      </a:lvl5pPr>
      <a:lvl6pPr marL="457200" algn="ctr" rtl="0" eaLnBrk="1" fontAlgn="base" hangingPunct="1">
        <a:spcBef>
          <a:spcPct val="0"/>
        </a:spcBef>
        <a:spcAft>
          <a:spcPct val="0"/>
        </a:spcAft>
        <a:defRPr sz="4400">
          <a:solidFill>
            <a:schemeClr val="bg1"/>
          </a:solidFill>
          <a:latin typeface="Arial" panose="020B0604020202020204" pitchFamily="34" charset="0"/>
          <a:ea typeface="微软雅黑" panose="020B0503020204020204" pitchFamily="34" charset="-122"/>
          <a:cs typeface="宋体" panose="02010600030101010101" pitchFamily="2" charset="-122"/>
        </a:defRPr>
      </a:lvl6pPr>
      <a:lvl7pPr marL="914400" algn="ctr" rtl="0" eaLnBrk="1" fontAlgn="base" hangingPunct="1">
        <a:spcBef>
          <a:spcPct val="0"/>
        </a:spcBef>
        <a:spcAft>
          <a:spcPct val="0"/>
        </a:spcAft>
        <a:defRPr sz="4400">
          <a:solidFill>
            <a:schemeClr val="bg1"/>
          </a:solidFill>
          <a:latin typeface="Arial" panose="020B0604020202020204" pitchFamily="34" charset="0"/>
          <a:ea typeface="微软雅黑" panose="020B0503020204020204" pitchFamily="34" charset="-122"/>
          <a:cs typeface="宋体" panose="02010600030101010101" pitchFamily="2" charset="-122"/>
        </a:defRPr>
      </a:lvl7pPr>
      <a:lvl8pPr marL="1370965" algn="ctr" rtl="0" eaLnBrk="1" fontAlgn="base" hangingPunct="1">
        <a:spcBef>
          <a:spcPct val="0"/>
        </a:spcBef>
        <a:spcAft>
          <a:spcPct val="0"/>
        </a:spcAft>
        <a:defRPr sz="4400">
          <a:solidFill>
            <a:schemeClr val="bg1"/>
          </a:solidFill>
          <a:latin typeface="Arial" panose="020B0604020202020204" pitchFamily="34" charset="0"/>
          <a:ea typeface="微软雅黑" panose="020B0503020204020204" pitchFamily="34" charset="-122"/>
          <a:cs typeface="宋体" panose="02010600030101010101" pitchFamily="2" charset="-122"/>
        </a:defRPr>
      </a:lvl8pPr>
      <a:lvl9pPr marL="1828165" algn="ctr" rtl="0" eaLnBrk="1" fontAlgn="base" hangingPunct="1">
        <a:spcBef>
          <a:spcPct val="0"/>
        </a:spcBef>
        <a:spcAft>
          <a:spcPct val="0"/>
        </a:spcAft>
        <a:defRPr sz="4400">
          <a:solidFill>
            <a:schemeClr val="bg1"/>
          </a:solidFill>
          <a:latin typeface="Arial" panose="020B0604020202020204" pitchFamily="34" charset="0"/>
          <a:ea typeface="微软雅黑" panose="020B0503020204020204" pitchFamily="34" charset="-122"/>
          <a:cs typeface="宋体" panose="02010600030101010101" pitchFamily="2" charset="-122"/>
        </a:defRPr>
      </a:lvl9pPr>
    </p:titleStyle>
    <p:bodyStyle>
      <a:lvl1pPr marL="474345" indent="-474345" algn="l" rtl="0" eaLnBrk="1" fontAlgn="base" hangingPunct="1">
        <a:spcBef>
          <a:spcPts val="1800"/>
        </a:spcBef>
        <a:spcAft>
          <a:spcPct val="0"/>
        </a:spcAft>
        <a:buClr>
          <a:schemeClr val="accent1">
            <a:lumMod val="75000"/>
          </a:schemeClr>
        </a:buClr>
        <a:buFont typeface="Wingdings 2" panose="05020102010507070707" pitchFamily="18" charset="2"/>
        <a:buChar char="Ý"/>
        <a:defRPr sz="2400" kern="1200">
          <a:solidFill>
            <a:schemeClr val="tx1"/>
          </a:solidFill>
          <a:latin typeface="+mn-lt"/>
          <a:ea typeface="+mn-ea"/>
          <a:cs typeface="+mn-cs"/>
        </a:defRPr>
      </a:lvl1pPr>
      <a:lvl2pPr marL="474345" indent="-474345" algn="l" rtl="0" eaLnBrk="1" fontAlgn="base" hangingPunct="1">
        <a:lnSpc>
          <a:spcPct val="120000"/>
        </a:lnSpc>
        <a:spcBef>
          <a:spcPct val="20000"/>
        </a:spcBef>
        <a:spcAft>
          <a:spcPct val="0"/>
        </a:spcAft>
        <a:buFont typeface="Arial" panose="020B0604020202020204" pitchFamily="34" charset="0"/>
        <a:buChar char=" "/>
        <a:defRPr sz="1800" kern="1200">
          <a:solidFill>
            <a:schemeClr val="tx1"/>
          </a:solidFill>
          <a:latin typeface="+mn-lt"/>
          <a:ea typeface="+mn-ea"/>
          <a:cs typeface="+mn-cs"/>
        </a:defRPr>
      </a:lvl2pPr>
      <a:lvl3pPr marL="1142365" indent="-228600" algn="l" rtl="0" eaLnBrk="1" fontAlgn="base" hangingPunct="1">
        <a:spcBef>
          <a:spcPct val="20000"/>
        </a:spcBef>
        <a:spcAft>
          <a:spcPct val="0"/>
        </a:spcAft>
        <a:buChar char="•"/>
        <a:defRPr sz="1600" kern="1200">
          <a:solidFill>
            <a:schemeClr val="bg1"/>
          </a:solidFill>
          <a:latin typeface="+mn-lt"/>
          <a:ea typeface="+mn-ea"/>
          <a:cs typeface="+mn-cs"/>
        </a:defRPr>
      </a:lvl3pPr>
      <a:lvl4pPr marL="1599565" indent="-228600" algn="l" rtl="0" eaLnBrk="1" fontAlgn="base" hangingPunct="1">
        <a:spcBef>
          <a:spcPct val="20000"/>
        </a:spcBef>
        <a:spcAft>
          <a:spcPct val="0"/>
        </a:spcAft>
        <a:buChar char="–"/>
        <a:defRPr sz="1400" kern="1200">
          <a:solidFill>
            <a:schemeClr val="bg1"/>
          </a:solidFill>
          <a:latin typeface="+mn-lt"/>
          <a:ea typeface="+mn-ea"/>
          <a:cs typeface="+mn-cs"/>
        </a:defRPr>
      </a:lvl4pPr>
      <a:lvl5pPr marL="2056765" indent="-228600" algn="l" rtl="0" eaLnBrk="1" fontAlgn="base" hangingPunct="1">
        <a:spcBef>
          <a:spcPct val="20000"/>
        </a:spcBef>
        <a:spcAft>
          <a:spcPct val="0"/>
        </a:spcAft>
        <a:buChar char="»"/>
        <a:defRPr sz="1400" kern="1200">
          <a:solidFill>
            <a:schemeClr val="bg1"/>
          </a:solidFill>
          <a:latin typeface="+mn-lt"/>
          <a:ea typeface="+mn-ea"/>
          <a:cs typeface="+mn-cs"/>
        </a:defRPr>
      </a:lvl5pPr>
      <a:lvl6pPr marL="25139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1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773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493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0965" algn="l" defTabSz="914400" rtl="0" eaLnBrk="1" latinLnBrk="0" hangingPunct="1">
        <a:defRPr sz="1800" kern="1200">
          <a:solidFill>
            <a:schemeClr val="tx1"/>
          </a:solidFill>
          <a:latin typeface="+mn-lt"/>
          <a:ea typeface="+mn-ea"/>
          <a:cs typeface="+mn-cs"/>
        </a:defRPr>
      </a:lvl4pPr>
      <a:lvl5pPr marL="1828165" algn="l" defTabSz="914400" rtl="0" eaLnBrk="1" latinLnBrk="0" hangingPunct="1">
        <a:defRPr sz="1800" kern="1200">
          <a:solidFill>
            <a:schemeClr val="tx1"/>
          </a:solidFill>
          <a:latin typeface="+mn-lt"/>
          <a:ea typeface="+mn-ea"/>
          <a:cs typeface="+mn-cs"/>
        </a:defRPr>
      </a:lvl5pPr>
      <a:lvl6pPr marL="2285365" algn="l" defTabSz="914400" rtl="0" eaLnBrk="1" latinLnBrk="0" hangingPunct="1">
        <a:defRPr sz="1800" kern="1200">
          <a:solidFill>
            <a:schemeClr val="tx1"/>
          </a:solidFill>
          <a:latin typeface="+mn-lt"/>
          <a:ea typeface="+mn-ea"/>
          <a:cs typeface="+mn-cs"/>
        </a:defRPr>
      </a:lvl6pPr>
      <a:lvl7pPr marL="2742565" algn="l" defTabSz="914400" rtl="0" eaLnBrk="1" latinLnBrk="0" hangingPunct="1">
        <a:defRPr sz="1800" kern="1200">
          <a:solidFill>
            <a:schemeClr val="tx1"/>
          </a:solidFill>
          <a:latin typeface="+mn-lt"/>
          <a:ea typeface="+mn-ea"/>
          <a:cs typeface="+mn-cs"/>
        </a:defRPr>
      </a:lvl7pPr>
      <a:lvl8pPr marL="3199765" algn="l" defTabSz="914400" rtl="0" eaLnBrk="1" latinLnBrk="0" hangingPunct="1">
        <a:defRPr sz="1800" kern="1200">
          <a:solidFill>
            <a:schemeClr val="tx1"/>
          </a:solidFill>
          <a:latin typeface="+mn-lt"/>
          <a:ea typeface="+mn-ea"/>
          <a:cs typeface="+mn-cs"/>
        </a:defRPr>
      </a:lvl8pPr>
      <a:lvl9pPr marL="365633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microsoft.com/office/2007/relationships/hdphoto" Target="../media/image6.wdp"/><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slideLayout" Target="../slideLayouts/slideLayout2.xml"/><Relationship Id="rId7" Type="http://schemas.openxmlformats.org/officeDocument/2006/relationships/tags" Target="../tags/tag7.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png"/></Relationships>
</file>

<file path=ppt/slides/_rels/slide6.xml.rels><?xml version="1.0" encoding="UTF-8" standalone="yes"?>
<Relationships xmlns="http://schemas.openxmlformats.org/package/2006/relationships"><Relationship Id="rId9" Type="http://schemas.openxmlformats.org/officeDocument/2006/relationships/tags" Target="../tags/tag16.xml"/><Relationship Id="rId8" Type="http://schemas.openxmlformats.org/officeDocument/2006/relationships/tags" Target="../tags/tag15.xml"/><Relationship Id="rId7" Type="http://schemas.openxmlformats.org/officeDocument/2006/relationships/tags" Target="../tags/tag14.xml"/><Relationship Id="rId6" Type="http://schemas.openxmlformats.org/officeDocument/2006/relationships/tags" Target="../tags/tag13.xml"/><Relationship Id="rId5" Type="http://schemas.openxmlformats.org/officeDocument/2006/relationships/tags" Target="../tags/tag12.xml"/><Relationship Id="rId4" Type="http://schemas.openxmlformats.org/officeDocument/2006/relationships/tags" Target="../tags/tag11.xml"/><Relationship Id="rId3" Type="http://schemas.openxmlformats.org/officeDocument/2006/relationships/tags" Target="../tags/tag10.xml"/><Relationship Id="rId2" Type="http://schemas.openxmlformats.org/officeDocument/2006/relationships/tags" Target="../tags/tag9.xml"/><Relationship Id="rId17" Type="http://schemas.openxmlformats.org/officeDocument/2006/relationships/slideLayout" Target="../slideLayouts/slideLayout2.xml"/><Relationship Id="rId16" Type="http://schemas.openxmlformats.org/officeDocument/2006/relationships/tags" Target="../tags/tag23.xml"/><Relationship Id="rId15" Type="http://schemas.openxmlformats.org/officeDocument/2006/relationships/tags" Target="../tags/tag22.xml"/><Relationship Id="rId14" Type="http://schemas.openxmlformats.org/officeDocument/2006/relationships/tags" Target="../tags/tag21.xml"/><Relationship Id="rId13" Type="http://schemas.openxmlformats.org/officeDocument/2006/relationships/tags" Target="../tags/tag20.xml"/><Relationship Id="rId12" Type="http://schemas.openxmlformats.org/officeDocument/2006/relationships/tags" Target="../tags/tag19.xml"/><Relationship Id="rId11" Type="http://schemas.openxmlformats.org/officeDocument/2006/relationships/tags" Target="../tags/tag18.xml"/><Relationship Id="rId10" Type="http://schemas.openxmlformats.org/officeDocument/2006/relationships/tags" Target="../tags/tag17.xml"/><Relationship Id="rId1" Type="http://schemas.openxmlformats.org/officeDocument/2006/relationships/tags" Target="../tags/tag8.xml"/></Relationships>
</file>

<file path=ppt/slides/_rels/slide7.xml.rels><?xml version="1.0" encoding="UTF-8" standalone="yes"?>
<Relationships xmlns="http://schemas.openxmlformats.org/package/2006/relationships"><Relationship Id="rId9" Type="http://schemas.openxmlformats.org/officeDocument/2006/relationships/tags" Target="../tags/tag31.xml"/><Relationship Id="rId8" Type="http://schemas.openxmlformats.org/officeDocument/2006/relationships/tags" Target="../tags/tag30.xml"/><Relationship Id="rId7" Type="http://schemas.openxmlformats.org/officeDocument/2006/relationships/tags" Target="../tags/tag29.xml"/><Relationship Id="rId6" Type="http://schemas.openxmlformats.org/officeDocument/2006/relationships/tags" Target="../tags/tag28.xml"/><Relationship Id="rId5" Type="http://schemas.openxmlformats.org/officeDocument/2006/relationships/tags" Target="../tags/tag27.xml"/><Relationship Id="rId4" Type="http://schemas.openxmlformats.org/officeDocument/2006/relationships/tags" Target="../tags/tag26.xml"/><Relationship Id="rId3" Type="http://schemas.openxmlformats.org/officeDocument/2006/relationships/tags" Target="../tags/tag25.xml"/><Relationship Id="rId2" Type="http://schemas.openxmlformats.org/officeDocument/2006/relationships/tags" Target="../tags/tag24.xml"/><Relationship Id="rId10" Type="http://schemas.openxmlformats.org/officeDocument/2006/relationships/slideLayout" Target="../slideLayouts/slideLayout2.xml"/><Relationship Id="rId1" Type="http://schemas.openxmlformats.org/officeDocument/2006/relationships/image" Target="../media/image8.png"/></Relationships>
</file>

<file path=ppt/slides/_rels/slide8.xml.rels><?xml version="1.0" encoding="UTF-8" standalone="yes"?>
<Relationships xmlns="http://schemas.openxmlformats.org/package/2006/relationships"><Relationship Id="rId9" Type="http://schemas.openxmlformats.org/officeDocument/2006/relationships/tags" Target="../tags/tag40.xml"/><Relationship Id="rId8" Type="http://schemas.openxmlformats.org/officeDocument/2006/relationships/tags" Target="../tags/tag39.xml"/><Relationship Id="rId7" Type="http://schemas.openxmlformats.org/officeDocument/2006/relationships/tags" Target="../tags/tag38.xml"/><Relationship Id="rId6" Type="http://schemas.openxmlformats.org/officeDocument/2006/relationships/tags" Target="../tags/tag37.xml"/><Relationship Id="rId5" Type="http://schemas.openxmlformats.org/officeDocument/2006/relationships/tags" Target="../tags/tag36.xml"/><Relationship Id="rId4" Type="http://schemas.openxmlformats.org/officeDocument/2006/relationships/tags" Target="../tags/tag35.xml"/><Relationship Id="rId3" Type="http://schemas.openxmlformats.org/officeDocument/2006/relationships/tags" Target="../tags/tag34.xml"/><Relationship Id="rId21" Type="http://schemas.openxmlformats.org/officeDocument/2006/relationships/slideLayout" Target="../slideLayouts/slideLayout2.xml"/><Relationship Id="rId20" Type="http://schemas.openxmlformats.org/officeDocument/2006/relationships/tags" Target="../tags/tag51.xml"/><Relationship Id="rId2" Type="http://schemas.openxmlformats.org/officeDocument/2006/relationships/tags" Target="../tags/tag33.xml"/><Relationship Id="rId19" Type="http://schemas.openxmlformats.org/officeDocument/2006/relationships/tags" Target="../tags/tag50.xml"/><Relationship Id="rId18" Type="http://schemas.openxmlformats.org/officeDocument/2006/relationships/tags" Target="../tags/tag49.xml"/><Relationship Id="rId17" Type="http://schemas.openxmlformats.org/officeDocument/2006/relationships/tags" Target="../tags/tag48.xml"/><Relationship Id="rId16" Type="http://schemas.openxmlformats.org/officeDocument/2006/relationships/tags" Target="../tags/tag47.xml"/><Relationship Id="rId15" Type="http://schemas.openxmlformats.org/officeDocument/2006/relationships/tags" Target="../tags/tag46.xml"/><Relationship Id="rId14" Type="http://schemas.openxmlformats.org/officeDocument/2006/relationships/tags" Target="../tags/tag45.xml"/><Relationship Id="rId13" Type="http://schemas.openxmlformats.org/officeDocument/2006/relationships/tags" Target="../tags/tag44.xml"/><Relationship Id="rId12" Type="http://schemas.openxmlformats.org/officeDocument/2006/relationships/tags" Target="../tags/tag43.xml"/><Relationship Id="rId11" Type="http://schemas.openxmlformats.org/officeDocument/2006/relationships/tags" Target="../tags/tag42.xml"/><Relationship Id="rId10" Type="http://schemas.openxmlformats.org/officeDocument/2006/relationships/tags" Target="../tags/tag41.xml"/><Relationship Id="rId1" Type="http://schemas.openxmlformats.org/officeDocument/2006/relationships/tags" Target="../tags/tag32.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9.jpeg"/><Relationship Id="rId1" Type="http://schemas.openxmlformats.org/officeDocument/2006/relationships/tags" Target="../tags/tag5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2000">
              <a:srgbClr val="C00000">
                <a:alpha val="73000"/>
              </a:srgbClr>
            </a:gs>
            <a:gs pos="50000">
              <a:srgbClr val="C01C1D"/>
            </a:gs>
          </a:gsLst>
          <a:lin ang="5400000" scaled="1"/>
        </a:gradFill>
        <a:effectLst/>
      </p:bgPr>
    </p:bg>
    <p:spTree>
      <p:nvGrpSpPr>
        <p:cNvPr id="1" name=""/>
        <p:cNvGrpSpPr/>
        <p:nvPr/>
      </p:nvGrpSpPr>
      <p:grpSpPr>
        <a:xfrm>
          <a:off x="0" y="0"/>
          <a:ext cx="0" cy="0"/>
          <a:chOff x="0" y="0"/>
          <a:chExt cx="0" cy="0"/>
        </a:xfrm>
      </p:grpSpPr>
      <p:sp>
        <p:nvSpPr>
          <p:cNvPr id="4" name="矩形 3"/>
          <p:cNvSpPr/>
          <p:nvPr/>
        </p:nvSpPr>
        <p:spPr>
          <a:xfrm>
            <a:off x="-289" y="0"/>
            <a:ext cx="12192000" cy="8572500"/>
          </a:xfrm>
          <a:prstGeom prst="rect">
            <a:avLst/>
          </a:prstGeom>
          <a:gradFill flip="none" rotWithShape="1">
            <a:gsLst>
              <a:gs pos="0">
                <a:srgbClr val="C00000"/>
              </a:gs>
              <a:gs pos="84956">
                <a:srgbClr val="C01C1D">
                  <a:alpha val="73000"/>
                </a:srgbClr>
              </a:gs>
              <a:gs pos="64000">
                <a:srgbClr val="C01C1D"/>
              </a:gs>
              <a:gs pos="39000">
                <a:srgbClr val="B91B1C"/>
              </a:gs>
              <a:gs pos="21000">
                <a:srgbClr val="B41B1C"/>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流程图: 文档 4"/>
          <p:cNvSpPr/>
          <p:nvPr/>
        </p:nvSpPr>
        <p:spPr>
          <a:xfrm flipH="1">
            <a:off x="1218911" y="1238250"/>
            <a:ext cx="9753599" cy="4724400"/>
          </a:xfrm>
          <a:prstGeom prst="flowChartDocument">
            <a:avLst/>
          </a:prstGeom>
          <a:solidFill>
            <a:schemeClr val="accent3">
              <a:lumMod val="20000"/>
              <a:lumOff val="80000"/>
            </a:schemeClr>
          </a:solidFill>
          <a:ln w="1270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4800310" y="1238250"/>
            <a:ext cx="2590800" cy="781050"/>
          </a:xfrm>
          <a:prstGeom prst="rect">
            <a:avLst/>
          </a:prstGeom>
          <a:solidFill>
            <a:srgbClr val="A9321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7" name="文本框 6"/>
          <p:cNvSpPr txBox="1"/>
          <p:nvPr/>
        </p:nvSpPr>
        <p:spPr>
          <a:xfrm>
            <a:off x="5010150" y="1361213"/>
            <a:ext cx="2228850" cy="646331"/>
          </a:xfrm>
          <a:prstGeom prst="rect">
            <a:avLst/>
          </a:prstGeom>
          <a:noFill/>
        </p:spPr>
        <p:txBody>
          <a:bodyPr wrap="square" rtlCol="0">
            <a:spAutoFit/>
          </a:bodyPr>
          <a:lstStyle/>
          <a:p>
            <a:pPr algn="ctr"/>
            <a:r>
              <a:rPr lang="zh-CN" altLang="en-US" sz="3600" dirty="0">
                <a:solidFill>
                  <a:schemeClr val="bg1"/>
                </a:solidFill>
                <a:latin typeface="阿里巴巴普惠体 M" panose="00020600040101010101" pitchFamily="18" charset="-122"/>
                <a:ea typeface="阿里巴巴普惠体 M" panose="00020600040101010101" pitchFamily="18" charset="-122"/>
                <a:cs typeface="阿里巴巴普惠体 M" panose="00020600040101010101" pitchFamily="18" charset="-122"/>
              </a:rPr>
              <a:t>图解政策</a:t>
            </a:r>
            <a:endParaRPr lang="zh-CN" altLang="en-US" sz="3600" dirty="0">
              <a:solidFill>
                <a:schemeClr val="bg1"/>
              </a:solidFill>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p:txBody>
      </p:sp>
      <p:sp>
        <p:nvSpPr>
          <p:cNvPr id="8" name="文本框 7"/>
          <p:cNvSpPr txBox="1"/>
          <p:nvPr/>
        </p:nvSpPr>
        <p:spPr>
          <a:xfrm>
            <a:off x="1421130" y="2457450"/>
            <a:ext cx="9250045" cy="1938020"/>
          </a:xfrm>
          <a:prstGeom prst="rect">
            <a:avLst/>
          </a:prstGeom>
          <a:noFill/>
        </p:spPr>
        <p:txBody>
          <a:bodyPr wrap="square" rtlCol="0">
            <a:spAutoFit/>
          </a:bodyPr>
          <a:lstStyle/>
          <a:p>
            <a:r>
              <a:rPr lang="zh-CN" altLang="en-US" sz="6000" dirty="0">
                <a:latin typeface="华文细黑" panose="02010600040101010101" pitchFamily="2" charset="-122"/>
                <a:ea typeface="华文细黑" panose="02010600040101010101" pitchFamily="2" charset="-122"/>
                <a:cs typeface="阿里巴巴普惠体 H" panose="00020600040101010101" pitchFamily="18" charset="-122"/>
              </a:rPr>
              <a:t>长治市屯留区</a:t>
            </a:r>
            <a:endParaRPr lang="en-US" altLang="zh-CN" sz="6000" dirty="0">
              <a:latin typeface="华文细黑" panose="02010600040101010101" pitchFamily="2" charset="-122"/>
              <a:ea typeface="华文细黑" panose="02010600040101010101" pitchFamily="2" charset="-122"/>
              <a:cs typeface="阿里巴巴普惠体 H" panose="00020600040101010101" pitchFamily="18" charset="-122"/>
            </a:endParaRPr>
          </a:p>
          <a:p>
            <a:pPr algn="ctr"/>
            <a:r>
              <a:rPr lang="zh-CN" altLang="en-US" sz="6000" dirty="0">
                <a:latin typeface="华文细黑" panose="02010600040101010101" pitchFamily="2" charset="-122"/>
                <a:ea typeface="华文细黑" panose="02010600040101010101" pitchFamily="2" charset="-122"/>
                <a:cs typeface="阿里巴巴普惠体 H" panose="00020600040101010101" pitchFamily="18" charset="-122"/>
              </a:rPr>
              <a:t>改革全覆盖政策解读</a:t>
            </a:r>
            <a:endParaRPr lang="zh-CN" altLang="en-US" sz="6000" dirty="0">
              <a:latin typeface="华文细黑" panose="02010600040101010101" pitchFamily="2" charset="-122"/>
              <a:ea typeface="华文细黑" panose="02010600040101010101" pitchFamily="2" charset="-122"/>
              <a:cs typeface="阿里巴巴普惠体 H" panose="00020600040101010101" pitchFamily="18" charset="-122"/>
            </a:endParaRPr>
          </a:p>
        </p:txBody>
      </p:sp>
      <p:sp>
        <p:nvSpPr>
          <p:cNvPr id="2" name="文本框 1"/>
          <p:cNvSpPr txBox="1"/>
          <p:nvPr/>
        </p:nvSpPr>
        <p:spPr>
          <a:xfrm>
            <a:off x="5513510" y="2378124"/>
            <a:ext cx="6020972" cy="1169551"/>
          </a:xfrm>
          <a:prstGeom prst="rect">
            <a:avLst/>
          </a:prstGeom>
          <a:noFill/>
        </p:spPr>
        <p:txBody>
          <a:bodyPr wrap="square" rtlCol="0">
            <a:spAutoFit/>
          </a:bodyPr>
          <a:lstStyle/>
          <a:p>
            <a:r>
              <a:rPr lang="zh-CN" altLang="en-US" sz="6800" dirty="0">
                <a:solidFill>
                  <a:srgbClr val="C00000"/>
                </a:solidFill>
                <a:latin typeface="华文彩云" panose="02010800040101010101" pitchFamily="2" charset="-122"/>
                <a:ea typeface="华文彩云" panose="02010800040101010101" pitchFamily="2" charset="-122"/>
              </a:rPr>
              <a:t>“</a:t>
            </a:r>
            <a:r>
              <a:rPr lang="zh-CN" altLang="en-US" sz="6800" dirty="0">
                <a:solidFill>
                  <a:srgbClr val="C00000"/>
                </a:solidFill>
                <a:latin typeface="方正粗黑宋简体" panose="02000000000000000000" pitchFamily="2" charset="-122"/>
                <a:ea typeface="方正粗黑宋简体" panose="02000000000000000000" pitchFamily="2" charset="-122"/>
              </a:rPr>
              <a:t>证照分离</a:t>
            </a:r>
            <a:r>
              <a:rPr lang="zh-CN" altLang="en-US" sz="6800" dirty="0">
                <a:solidFill>
                  <a:srgbClr val="C00000"/>
                </a:solidFill>
                <a:latin typeface="华文彩云" panose="02010800040101010101" pitchFamily="2" charset="-122"/>
                <a:ea typeface="华文彩云" panose="02010800040101010101" pitchFamily="2" charset="-122"/>
              </a:rPr>
              <a:t> ”</a:t>
            </a:r>
            <a:endParaRPr lang="zh-CN" altLang="en-US" sz="6800" dirty="0">
              <a:solidFill>
                <a:srgbClr val="C00000"/>
              </a:solidFill>
              <a:latin typeface="华文彩云" panose="02010800040101010101" pitchFamily="2" charset="-122"/>
              <a:ea typeface="华文彩云" panose="02010800040101010101" pitchFamily="2"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矩形 1"/>
          <p:cNvSpPr/>
          <p:nvPr/>
        </p:nvSpPr>
        <p:spPr>
          <a:xfrm>
            <a:off x="0" y="-15876"/>
            <a:ext cx="12192000" cy="9116292"/>
          </a:xfrm>
          <a:prstGeom prst="rect">
            <a:avLst/>
          </a:prstGeom>
          <a:solidFill>
            <a:srgbClr val="D54648">
              <a:alpha val="90000"/>
            </a:srgb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流程图: 可选过程 2"/>
          <p:cNvSpPr/>
          <p:nvPr/>
        </p:nvSpPr>
        <p:spPr>
          <a:xfrm>
            <a:off x="1200150" y="1031875"/>
            <a:ext cx="9791700" cy="5674360"/>
          </a:xfrm>
          <a:prstGeom prst="flowChartAlternateProcess">
            <a:avLst/>
          </a:prstGeom>
          <a:solidFill>
            <a:srgbClr val="F5E8D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2" name="组合 11"/>
          <p:cNvGrpSpPr/>
          <p:nvPr/>
        </p:nvGrpSpPr>
        <p:grpSpPr>
          <a:xfrm>
            <a:off x="3839526" y="685800"/>
            <a:ext cx="4512947" cy="665382"/>
            <a:chOff x="3783328" y="704850"/>
            <a:chExt cx="4512947" cy="838200"/>
          </a:xfrm>
        </p:grpSpPr>
        <p:sp>
          <p:nvSpPr>
            <p:cNvPr id="10" name="流程图: 存储数据 9"/>
            <p:cNvSpPr/>
            <p:nvPr/>
          </p:nvSpPr>
          <p:spPr>
            <a:xfrm flipV="1">
              <a:off x="7381875" y="819149"/>
              <a:ext cx="914400" cy="609601"/>
            </a:xfrm>
            <a:prstGeom prst="flowChartOnlineStorage">
              <a:avLst/>
            </a:prstGeom>
            <a:solidFill>
              <a:srgbClr val="77380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流程图: 存储数据 10"/>
            <p:cNvSpPr/>
            <p:nvPr/>
          </p:nvSpPr>
          <p:spPr>
            <a:xfrm rot="10800000" flipV="1">
              <a:off x="3783328" y="819149"/>
              <a:ext cx="914400" cy="609601"/>
            </a:xfrm>
            <a:prstGeom prst="flowChartOnlineStorage">
              <a:avLst/>
            </a:prstGeom>
            <a:solidFill>
              <a:srgbClr val="77380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4600574" y="704850"/>
              <a:ext cx="2990850" cy="838200"/>
            </a:xfrm>
            <a:prstGeom prst="rect">
              <a:avLst/>
            </a:prstGeom>
            <a:solidFill>
              <a:srgbClr val="AA321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3" name="文本框 12"/>
          <p:cNvSpPr txBox="1"/>
          <p:nvPr/>
        </p:nvSpPr>
        <p:spPr>
          <a:xfrm>
            <a:off x="4656772" y="706022"/>
            <a:ext cx="2990850" cy="645160"/>
          </a:xfrm>
          <a:prstGeom prst="rect">
            <a:avLst/>
          </a:prstGeom>
          <a:noFill/>
        </p:spPr>
        <p:txBody>
          <a:bodyPr wrap="square" rtlCol="0" anchor="b">
            <a:spAutoFit/>
          </a:bodyPr>
          <a:lstStyle/>
          <a:p>
            <a:pPr algn="ctr"/>
            <a:r>
              <a:rPr lang="zh-CN" altLang="en-US" sz="3600" dirty="0">
                <a:solidFill>
                  <a:schemeClr val="bg1"/>
                </a:solidFill>
                <a:latin typeface="阿里巴巴普惠体 M" panose="00020600040101010101" pitchFamily="18" charset="-122"/>
                <a:ea typeface="阿里巴巴普惠体 M" panose="00020600040101010101" pitchFamily="18" charset="-122"/>
                <a:cs typeface="阿里巴巴普惠体 M" panose="00020600040101010101" pitchFamily="18" charset="-122"/>
              </a:rPr>
              <a:t>依据</a:t>
            </a:r>
            <a:endParaRPr lang="zh-CN" altLang="en-US" sz="3600" dirty="0">
              <a:solidFill>
                <a:schemeClr val="bg1"/>
              </a:solidFill>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p:txBody>
      </p:sp>
      <p:grpSp>
        <p:nvGrpSpPr>
          <p:cNvPr id="14" name="组合 13"/>
          <p:cNvGrpSpPr/>
          <p:nvPr/>
        </p:nvGrpSpPr>
        <p:grpSpPr>
          <a:xfrm rot="20728988">
            <a:off x="7012940" y="3295650"/>
            <a:ext cx="3818255" cy="2301875"/>
            <a:chOff x="1720884" y="2531014"/>
            <a:chExt cx="5034045" cy="2743835"/>
          </a:xfrm>
        </p:grpSpPr>
        <p:grpSp>
          <p:nvGrpSpPr>
            <p:cNvPr id="15" name="组合 14"/>
            <p:cNvGrpSpPr/>
            <p:nvPr/>
          </p:nvGrpSpPr>
          <p:grpSpPr>
            <a:xfrm rot="820861">
              <a:off x="1720884" y="2623462"/>
              <a:ext cx="2616455" cy="1512837"/>
              <a:chOff x="5473932" y="1338147"/>
              <a:chExt cx="3419242" cy="2042022"/>
            </a:xfrm>
          </p:grpSpPr>
          <p:sp>
            <p:nvSpPr>
              <p:cNvPr id="27" name="矩形 26"/>
              <p:cNvSpPr/>
              <p:nvPr/>
            </p:nvSpPr>
            <p:spPr>
              <a:xfrm>
                <a:off x="5473932" y="1338147"/>
                <a:ext cx="3419242" cy="2042022"/>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矩形 27"/>
              <p:cNvSpPr/>
              <p:nvPr/>
            </p:nvSpPr>
            <p:spPr>
              <a:xfrm>
                <a:off x="5640879" y="1681233"/>
                <a:ext cx="3074325" cy="1394410"/>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9" name="图片 28"/>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6976111" y="1544257"/>
                <a:ext cx="403860" cy="327660"/>
              </a:xfrm>
              <a:prstGeom prst="rect">
                <a:avLst/>
              </a:prstGeom>
            </p:spPr>
          </p:pic>
          <p:sp>
            <p:nvSpPr>
              <p:cNvPr id="30" name="文本框 29"/>
              <p:cNvSpPr txBox="1"/>
              <p:nvPr/>
            </p:nvSpPr>
            <p:spPr>
              <a:xfrm>
                <a:off x="6355081" y="1803797"/>
                <a:ext cx="1645921" cy="1038035"/>
              </a:xfrm>
              <a:prstGeom prst="rect">
                <a:avLst/>
              </a:prstGeom>
              <a:noFill/>
            </p:spPr>
            <p:txBody>
              <a:bodyPr wrap="square" rtlCol="0">
                <a:spAutoFit/>
              </a:bodyPr>
              <a:lstStyle/>
              <a:p>
                <a:pPr algn="ctr"/>
                <a:r>
                  <a:rPr lang="zh-CN" altLang="en-US" sz="1800" dirty="0">
                    <a:latin typeface="阿里巴巴普惠体 M" panose="00020600040101010101" pitchFamily="18" charset="-122"/>
                    <a:ea typeface="阿里巴巴普惠体 M" panose="00020600040101010101" pitchFamily="18" charset="-122"/>
                    <a:cs typeface="阿里巴巴普惠体 M" panose="00020600040101010101" pitchFamily="18" charset="-122"/>
                  </a:rPr>
                  <a:t>营业执照</a:t>
                </a:r>
                <a:endParaRPr lang="zh-CN" altLang="en-US" sz="1800" dirty="0">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p:txBody>
          </p:sp>
          <p:sp>
            <p:nvSpPr>
              <p:cNvPr id="31" name="矩形 30"/>
              <p:cNvSpPr/>
              <p:nvPr/>
            </p:nvSpPr>
            <p:spPr>
              <a:xfrm>
                <a:off x="5914608" y="2311777"/>
                <a:ext cx="1824338" cy="11866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矩形 31"/>
              <p:cNvSpPr/>
              <p:nvPr/>
            </p:nvSpPr>
            <p:spPr>
              <a:xfrm>
                <a:off x="5914607" y="2485945"/>
                <a:ext cx="1824337" cy="11866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矩形 32"/>
              <p:cNvSpPr/>
              <p:nvPr/>
            </p:nvSpPr>
            <p:spPr>
              <a:xfrm>
                <a:off x="5914607" y="2678934"/>
                <a:ext cx="1824336" cy="9459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矩形 33"/>
              <p:cNvSpPr/>
              <p:nvPr/>
            </p:nvSpPr>
            <p:spPr>
              <a:xfrm>
                <a:off x="7644206" y="2835888"/>
                <a:ext cx="880946" cy="10036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椭圆 34"/>
              <p:cNvSpPr/>
              <p:nvPr/>
            </p:nvSpPr>
            <p:spPr>
              <a:xfrm>
                <a:off x="8115560" y="2726232"/>
                <a:ext cx="223025" cy="229012"/>
              </a:xfrm>
              <a:prstGeom prst="ellipse">
                <a:avLst/>
              </a:prstGeom>
              <a:noFill/>
              <a:ln w="2857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6" name="组合 15"/>
            <p:cNvGrpSpPr/>
            <p:nvPr/>
          </p:nvGrpSpPr>
          <p:grpSpPr>
            <a:xfrm rot="20764486">
              <a:off x="4208085" y="2531014"/>
              <a:ext cx="2546844" cy="1599318"/>
              <a:chOff x="5473977" y="1338109"/>
              <a:chExt cx="3408219" cy="1814944"/>
            </a:xfrm>
          </p:grpSpPr>
          <p:sp>
            <p:nvSpPr>
              <p:cNvPr id="18" name="矩形 17"/>
              <p:cNvSpPr/>
              <p:nvPr/>
            </p:nvSpPr>
            <p:spPr>
              <a:xfrm>
                <a:off x="5473977" y="1338109"/>
                <a:ext cx="3408219" cy="1814944"/>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矩形 18"/>
              <p:cNvSpPr/>
              <p:nvPr/>
            </p:nvSpPr>
            <p:spPr>
              <a:xfrm>
                <a:off x="5640879" y="1681232"/>
                <a:ext cx="3074324" cy="1334885"/>
              </a:xfrm>
              <a:prstGeom prst="rect">
                <a:avLst/>
              </a:prstGeom>
              <a:noFill/>
              <a:ln w="285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0" name="图片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76111" y="1544257"/>
                <a:ext cx="403860" cy="327660"/>
              </a:xfrm>
              <a:prstGeom prst="rect">
                <a:avLst/>
              </a:prstGeom>
            </p:spPr>
          </p:pic>
          <p:sp>
            <p:nvSpPr>
              <p:cNvPr id="21" name="文本框 20"/>
              <p:cNvSpPr txBox="1"/>
              <p:nvPr/>
            </p:nvSpPr>
            <p:spPr>
              <a:xfrm>
                <a:off x="6355080" y="1841001"/>
                <a:ext cx="1645919" cy="872714"/>
              </a:xfrm>
              <a:prstGeom prst="rect">
                <a:avLst/>
              </a:prstGeom>
              <a:noFill/>
            </p:spPr>
            <p:txBody>
              <a:bodyPr wrap="square" rtlCol="0">
                <a:spAutoFit/>
              </a:bodyPr>
              <a:lstStyle/>
              <a:p>
                <a:pPr algn="ctr"/>
                <a:r>
                  <a:rPr lang="en-US" altLang="zh-CN" sz="1800" dirty="0">
                    <a:latin typeface="阿里巴巴普惠体 M" panose="00020600040101010101" pitchFamily="18" charset="-122"/>
                    <a:ea typeface="阿里巴巴普惠体 M" panose="00020600040101010101" pitchFamily="18" charset="-122"/>
                    <a:cs typeface="阿里巴巴普惠体 M" panose="00020600040101010101" pitchFamily="18" charset="-122"/>
                  </a:rPr>
                  <a:t>Xx</a:t>
                </a:r>
                <a:r>
                  <a:rPr lang="zh-CN" altLang="en-US" sz="1800" dirty="0">
                    <a:latin typeface="阿里巴巴普惠体 M" panose="00020600040101010101" pitchFamily="18" charset="-122"/>
                    <a:ea typeface="阿里巴巴普惠体 M" panose="00020600040101010101" pitchFamily="18" charset="-122"/>
                    <a:cs typeface="阿里巴巴普惠体 M" panose="00020600040101010101" pitchFamily="18" charset="-122"/>
                  </a:rPr>
                  <a:t>许可证</a:t>
                </a:r>
                <a:endParaRPr lang="zh-CN" altLang="en-US" sz="1800" dirty="0">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p:txBody>
          </p:sp>
          <p:sp>
            <p:nvSpPr>
              <p:cNvPr id="22" name="矩形 21"/>
              <p:cNvSpPr/>
              <p:nvPr/>
            </p:nvSpPr>
            <p:spPr>
              <a:xfrm>
                <a:off x="5914608" y="2311777"/>
                <a:ext cx="1824338" cy="11866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p:nvSpPr>
            <p:spPr>
              <a:xfrm>
                <a:off x="5914607" y="2485945"/>
                <a:ext cx="1824337" cy="11866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矩形 23"/>
              <p:cNvSpPr/>
              <p:nvPr/>
            </p:nvSpPr>
            <p:spPr>
              <a:xfrm>
                <a:off x="5914607" y="2678934"/>
                <a:ext cx="1824336" cy="9459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矩形 24"/>
              <p:cNvSpPr/>
              <p:nvPr/>
            </p:nvSpPr>
            <p:spPr>
              <a:xfrm>
                <a:off x="7644206" y="2835888"/>
                <a:ext cx="880946" cy="10036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椭圆 25"/>
              <p:cNvSpPr/>
              <p:nvPr/>
            </p:nvSpPr>
            <p:spPr>
              <a:xfrm>
                <a:off x="8115560" y="2726232"/>
                <a:ext cx="223025" cy="229012"/>
              </a:xfrm>
              <a:prstGeom prst="ellipse">
                <a:avLst/>
              </a:prstGeom>
              <a:noFill/>
              <a:ln w="2857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pic>
          <p:nvPicPr>
            <p:cNvPr id="17" name="图片 16"/>
            <p:cNvPicPr>
              <a:picLocks noChangeAspect="1"/>
            </p:cNvPicPr>
            <p:nvPr/>
          </p:nvPicPr>
          <p:blipFill>
            <a:blip r:embed="rId3">
              <a:duotone>
                <a:prstClr val="black"/>
                <a:schemeClr val="tx2">
                  <a:tint val="45000"/>
                  <a:satMod val="400000"/>
                </a:schemeClr>
              </a:duotone>
              <a:extLst>
                <a:ext uri="{BEBA8EAE-BF5A-486C-A8C5-ECC9F3942E4B}">
                  <a14:imgProps xmlns:a14="http://schemas.microsoft.com/office/drawing/2010/main">
                    <a14:imgLayer r:embed="rId4">
                      <a14:imgEffect>
                        <a14:brightnessContrast bright="40000" contrast="40000"/>
                      </a14:imgEffect>
                      <a14:imgEffect>
                        <a14:colorTemperature colorTemp="11200"/>
                      </a14:imgEffect>
                      <a14:imgEffect>
                        <a14:saturation sat="400000"/>
                      </a14:imgEffect>
                    </a14:imgLayer>
                  </a14:imgProps>
                </a:ext>
                <a:ext uri="{28A0092B-C50C-407E-A947-70E740481C1C}">
                  <a14:useLocalDpi xmlns:a14="http://schemas.microsoft.com/office/drawing/2010/main" val="0"/>
                </a:ext>
              </a:extLst>
            </a:blip>
            <a:stretch>
              <a:fillRect/>
            </a:stretch>
          </p:blipFill>
          <p:spPr>
            <a:xfrm rot="893688">
              <a:off x="3972708" y="4393818"/>
              <a:ext cx="881031" cy="881031"/>
            </a:xfrm>
            <a:prstGeom prst="rect">
              <a:avLst/>
            </a:prstGeom>
            <a:noFill/>
            <a:ln>
              <a:noFill/>
            </a:ln>
            <a:effectLst>
              <a:outerShdw blurRad="50800" dist="50800" dir="5400000" algn="ctr" rotWithShape="0">
                <a:schemeClr val="tx2">
                  <a:lumMod val="40000"/>
                  <a:lumOff val="60000"/>
                </a:schemeClr>
              </a:outerShdw>
            </a:effectLst>
          </p:spPr>
        </p:pic>
      </p:grpSp>
      <p:sp>
        <p:nvSpPr>
          <p:cNvPr id="36" name="文本框 35"/>
          <p:cNvSpPr txBox="1"/>
          <p:nvPr/>
        </p:nvSpPr>
        <p:spPr>
          <a:xfrm>
            <a:off x="1943100" y="2209800"/>
            <a:ext cx="7083248" cy="830997"/>
          </a:xfrm>
          <a:prstGeom prst="rect">
            <a:avLst/>
          </a:prstGeom>
          <a:noFill/>
        </p:spPr>
        <p:txBody>
          <a:bodyPr wrap="square" rtlCol="0">
            <a:spAutoFit/>
          </a:bodyPr>
          <a:lstStyle/>
          <a:p>
            <a:pPr marL="342900" indent="-342900">
              <a:buFont typeface="Arial" panose="020B0604020202020204" pitchFamily="34" charset="0"/>
              <a:buChar char="•"/>
            </a:pPr>
            <a:r>
              <a:rPr lang="en-US" altLang="zh-CN" dirty="0">
                <a:latin typeface="阿里巴巴普惠体 L" panose="00020600040101010101" pitchFamily="18" charset="-122"/>
                <a:ea typeface="阿里巴巴普惠体 L" panose="00020600040101010101" pitchFamily="18" charset="-122"/>
                <a:cs typeface="阿里巴巴普惠体 L" panose="00020600040101010101" pitchFamily="18" charset="-122"/>
              </a:rPr>
              <a:t>《</a:t>
            </a:r>
            <a:r>
              <a:rPr lang="zh-CN" altLang="en-US" dirty="0">
                <a:latin typeface="阿里巴巴普惠体 L" panose="00020600040101010101" pitchFamily="18" charset="-122"/>
                <a:ea typeface="阿里巴巴普惠体 L" panose="00020600040101010101" pitchFamily="18" charset="-122"/>
                <a:cs typeface="阿里巴巴普惠体 L" panose="00020600040101010101" pitchFamily="18" charset="-122"/>
              </a:rPr>
              <a:t>国务院关于在自由贸易试验区开展“证照分离”改革全覆盖试点的通知</a:t>
            </a:r>
            <a:r>
              <a:rPr lang="en-US" altLang="zh-CN" dirty="0">
                <a:latin typeface="阿里巴巴普惠体 L" panose="00020600040101010101" pitchFamily="18" charset="-122"/>
                <a:ea typeface="阿里巴巴普惠体 L" panose="00020600040101010101" pitchFamily="18" charset="-122"/>
                <a:cs typeface="阿里巴巴普惠体 L" panose="00020600040101010101" pitchFamily="18" charset="-122"/>
              </a:rPr>
              <a:t>》</a:t>
            </a:r>
            <a:r>
              <a:rPr lang="zh-CN" altLang="en-US" dirty="0">
                <a:latin typeface="阿里巴巴普惠体 L" panose="00020600040101010101" pitchFamily="18" charset="-122"/>
                <a:ea typeface="阿里巴巴普惠体 L" panose="00020600040101010101" pitchFamily="18" charset="-122"/>
                <a:cs typeface="阿里巴巴普惠体 L" panose="00020600040101010101" pitchFamily="18" charset="-122"/>
              </a:rPr>
              <a:t>（国发</a:t>
            </a:r>
            <a:r>
              <a:rPr lang="en-US" altLang="zh-CN" dirty="0">
                <a:latin typeface="阿里巴巴普惠体 L" panose="00020600040101010101" pitchFamily="18" charset="-122"/>
                <a:ea typeface="阿里巴巴普惠体 L" panose="00020600040101010101" pitchFamily="18" charset="-122"/>
                <a:cs typeface="阿里巴巴普惠体 L" panose="00020600040101010101" pitchFamily="18" charset="-122"/>
              </a:rPr>
              <a:t>〔2019〕25</a:t>
            </a:r>
            <a:r>
              <a:rPr lang="zh-CN" altLang="en-US" dirty="0">
                <a:latin typeface="阿里巴巴普惠体 L" panose="00020600040101010101" pitchFamily="18" charset="-122"/>
                <a:ea typeface="阿里巴巴普惠体 L" panose="00020600040101010101" pitchFamily="18" charset="-122"/>
                <a:cs typeface="阿里巴巴普惠体 L" panose="00020600040101010101" pitchFamily="18" charset="-122"/>
              </a:rPr>
              <a:t>号）</a:t>
            </a:r>
            <a:endParaRPr lang="zh-CN" altLang="en-US" dirty="0">
              <a:latin typeface="阿里巴巴普惠体 L" panose="00020600040101010101" pitchFamily="18" charset="-122"/>
              <a:ea typeface="阿里巴巴普惠体 L" panose="00020600040101010101" pitchFamily="18" charset="-122"/>
              <a:cs typeface="阿里巴巴普惠体 L" panose="00020600040101010101" pitchFamily="18" charset="-122"/>
            </a:endParaRPr>
          </a:p>
        </p:txBody>
      </p:sp>
      <p:sp>
        <p:nvSpPr>
          <p:cNvPr id="37" name="文本框 36"/>
          <p:cNvSpPr txBox="1"/>
          <p:nvPr/>
        </p:nvSpPr>
        <p:spPr>
          <a:xfrm>
            <a:off x="1943101" y="3314641"/>
            <a:ext cx="3735088" cy="1568450"/>
          </a:xfrm>
          <a:prstGeom prst="rect">
            <a:avLst/>
          </a:prstGeom>
          <a:noFill/>
        </p:spPr>
        <p:txBody>
          <a:bodyPr wrap="square" rtlCol="0">
            <a:spAutoFit/>
          </a:bodyPr>
          <a:lstStyle/>
          <a:p>
            <a:pPr marL="342900" indent="-342900">
              <a:buFont typeface="Arial" panose="020B0604020202020204" pitchFamily="34" charset="0"/>
              <a:buChar char="•"/>
            </a:pPr>
            <a:r>
              <a:rPr lang="en-US" altLang="zh-CN" dirty="0">
                <a:latin typeface="阿里巴巴普惠体 L" panose="00020600040101010101" pitchFamily="18" charset="-122"/>
                <a:ea typeface="阿里巴巴普惠体 L" panose="00020600040101010101" pitchFamily="18" charset="-122"/>
                <a:cs typeface="阿里巴巴普惠体 L" panose="00020600040101010101" pitchFamily="18" charset="-122"/>
              </a:rPr>
              <a:t>《</a:t>
            </a:r>
            <a:r>
              <a:rPr lang="zh-CN" altLang="en-US" dirty="0">
                <a:latin typeface="阿里巴巴普惠体 L" panose="00020600040101010101" pitchFamily="18" charset="-122"/>
                <a:ea typeface="阿里巴巴普惠体 L" panose="00020600040101010101" pitchFamily="18" charset="-122"/>
                <a:cs typeface="阿里巴巴普惠体 L" panose="00020600040101010101" pitchFamily="18" charset="-122"/>
              </a:rPr>
              <a:t>山西省人民政府关于全面推行“证照分离”改革全覆盖工作的通知</a:t>
            </a:r>
            <a:r>
              <a:rPr lang="en-US" altLang="zh-CN" dirty="0">
                <a:latin typeface="阿里巴巴普惠体 L" panose="00020600040101010101" pitchFamily="18" charset="-122"/>
                <a:ea typeface="阿里巴巴普惠体 L" panose="00020600040101010101" pitchFamily="18" charset="-122"/>
                <a:cs typeface="阿里巴巴普惠体 L" panose="00020600040101010101" pitchFamily="18" charset="-122"/>
              </a:rPr>
              <a:t>》</a:t>
            </a:r>
            <a:r>
              <a:rPr lang="zh-CN" altLang="en-US" dirty="0">
                <a:latin typeface="阿里巴巴普惠体 L" panose="00020600040101010101" pitchFamily="18" charset="-122"/>
                <a:ea typeface="阿里巴巴普惠体 L" panose="00020600040101010101" pitchFamily="18" charset="-122"/>
                <a:cs typeface="阿里巴巴普惠体 L" panose="00020600040101010101" pitchFamily="18" charset="-122"/>
              </a:rPr>
              <a:t>（晋政发</a:t>
            </a:r>
            <a:r>
              <a:rPr lang="en-US" altLang="zh-CN" dirty="0">
                <a:latin typeface="阿里巴巴普惠体 L" panose="00020600040101010101" pitchFamily="18" charset="-122"/>
                <a:ea typeface="阿里巴巴普惠体 L" panose="00020600040101010101" pitchFamily="18" charset="-122"/>
                <a:cs typeface="阿里巴巴普惠体 L" panose="00020600040101010101" pitchFamily="18" charset="-122"/>
              </a:rPr>
              <a:t>〔2021〕5</a:t>
            </a:r>
            <a:r>
              <a:rPr lang="zh-CN" altLang="en-US" dirty="0">
                <a:latin typeface="阿里巴巴普惠体 L" panose="00020600040101010101" pitchFamily="18" charset="-122"/>
                <a:ea typeface="阿里巴巴普惠体 L" panose="00020600040101010101" pitchFamily="18" charset="-122"/>
                <a:cs typeface="阿里巴巴普惠体 L" panose="00020600040101010101" pitchFamily="18" charset="-122"/>
              </a:rPr>
              <a:t>号）</a:t>
            </a:r>
            <a:endParaRPr lang="zh-CN" altLang="en-US" dirty="0">
              <a:latin typeface="阿里巴巴普惠体 L" panose="00020600040101010101" pitchFamily="18" charset="-122"/>
              <a:ea typeface="阿里巴巴普惠体 L" panose="00020600040101010101" pitchFamily="18" charset="-122"/>
              <a:cs typeface="阿里巴巴普惠体 L" panose="00020600040101010101" pitchFamily="18" charset="-122"/>
            </a:endParaRPr>
          </a:p>
        </p:txBody>
      </p:sp>
      <p:sp>
        <p:nvSpPr>
          <p:cNvPr id="4" name="文本框 3"/>
          <p:cNvSpPr txBox="1"/>
          <p:nvPr/>
        </p:nvSpPr>
        <p:spPr>
          <a:xfrm>
            <a:off x="2009775" y="4966970"/>
            <a:ext cx="7083248" cy="1198880"/>
          </a:xfrm>
          <a:prstGeom prst="rect">
            <a:avLst/>
          </a:prstGeom>
          <a:noFill/>
        </p:spPr>
        <p:txBody>
          <a:bodyPr wrap="square" rtlCol="0">
            <a:spAutoFit/>
          </a:bodyPr>
          <a:p>
            <a:pPr marL="342900" indent="-342900">
              <a:buFont typeface="Arial" panose="020B0604020202020204" pitchFamily="34" charset="0"/>
              <a:buChar char="•"/>
            </a:pPr>
            <a:r>
              <a:rPr lang="en-US" altLang="zh-CN" dirty="0">
                <a:latin typeface="阿里巴巴普惠体 L" panose="00020600040101010101" pitchFamily="18" charset="-122"/>
                <a:ea typeface="阿里巴巴普惠体 L" panose="00020600040101010101" pitchFamily="18" charset="-122"/>
                <a:cs typeface="阿里巴巴普惠体 L" panose="00020600040101010101" pitchFamily="18" charset="-122"/>
              </a:rPr>
              <a:t>《</a:t>
            </a:r>
            <a:r>
              <a:rPr lang="zh-CN" altLang="en-US" dirty="0">
                <a:latin typeface="阿里巴巴普惠体 L" panose="00020600040101010101" pitchFamily="18" charset="-122"/>
                <a:ea typeface="阿里巴巴普惠体 L" panose="00020600040101010101" pitchFamily="18" charset="-122"/>
                <a:cs typeface="阿里巴巴普惠体 L" panose="00020600040101010101" pitchFamily="18" charset="-122"/>
              </a:rPr>
              <a:t>长治市人民政府 关于印发长治市全面推行“证照分离”改革全覆盖工作实施方案的通知</a:t>
            </a:r>
            <a:r>
              <a:rPr lang="en-US" altLang="zh-CN" dirty="0">
                <a:latin typeface="阿里巴巴普惠体 L" panose="00020600040101010101" pitchFamily="18" charset="-122"/>
                <a:ea typeface="阿里巴巴普惠体 L" panose="00020600040101010101" pitchFamily="18" charset="-122"/>
                <a:cs typeface="阿里巴巴普惠体 L" panose="00020600040101010101" pitchFamily="18" charset="-122"/>
              </a:rPr>
              <a:t>》</a:t>
            </a:r>
            <a:r>
              <a:rPr lang="zh-CN" altLang="en-US" dirty="0">
                <a:latin typeface="阿里巴巴普惠体 L" panose="00020600040101010101" pitchFamily="18" charset="-122"/>
                <a:ea typeface="阿里巴巴普惠体 L" panose="00020600040101010101" pitchFamily="18" charset="-122"/>
                <a:cs typeface="阿里巴巴普惠体 L" panose="00020600040101010101" pitchFamily="18" charset="-122"/>
              </a:rPr>
              <a:t>（</a:t>
            </a:r>
            <a:r>
              <a:rPr dirty="0">
                <a:latin typeface="阿里巴巴普惠体 L" panose="00020600040101010101" pitchFamily="18" charset="-122"/>
                <a:ea typeface="阿里巴巴普惠体 L" panose="00020600040101010101" pitchFamily="18" charset="-122"/>
                <a:cs typeface="阿里巴巴普惠体 L" panose="00020600040101010101" pitchFamily="18" charset="-122"/>
              </a:rPr>
              <a:t>长政发〔2021〕12 号</a:t>
            </a:r>
            <a:r>
              <a:rPr lang="zh-CN" altLang="en-US" dirty="0">
                <a:latin typeface="阿里巴巴普惠体 L" panose="00020600040101010101" pitchFamily="18" charset="-122"/>
                <a:ea typeface="阿里巴巴普惠体 L" panose="00020600040101010101" pitchFamily="18" charset="-122"/>
                <a:cs typeface="阿里巴巴普惠体 L" panose="00020600040101010101" pitchFamily="18" charset="-122"/>
              </a:rPr>
              <a:t>）</a:t>
            </a:r>
            <a:endParaRPr lang="zh-CN" altLang="en-US" dirty="0">
              <a:latin typeface="阿里巴巴普惠体 L" panose="00020600040101010101" pitchFamily="18" charset="-122"/>
              <a:ea typeface="阿里巴巴普惠体 L" panose="00020600040101010101" pitchFamily="18" charset="-122"/>
              <a:cs typeface="阿里巴巴普惠体 L" panose="00020600040101010101" pitchFamily="18"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矩形 5"/>
          <p:cNvSpPr/>
          <p:nvPr/>
        </p:nvSpPr>
        <p:spPr>
          <a:xfrm>
            <a:off x="0" y="0"/>
            <a:ext cx="12192000" cy="6858000"/>
          </a:xfrm>
          <a:prstGeom prst="rect">
            <a:avLst/>
          </a:prstGeom>
          <a:solidFill>
            <a:srgbClr val="D7575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流程图: 可选过程 12"/>
          <p:cNvSpPr/>
          <p:nvPr/>
        </p:nvSpPr>
        <p:spPr>
          <a:xfrm>
            <a:off x="1200150" y="1064260"/>
            <a:ext cx="9779635" cy="5657850"/>
          </a:xfrm>
          <a:prstGeom prst="flowChartAlternateProcess">
            <a:avLst/>
          </a:prstGeom>
          <a:solidFill>
            <a:srgbClr val="F5E8D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9" name="组合 8"/>
          <p:cNvGrpSpPr/>
          <p:nvPr/>
        </p:nvGrpSpPr>
        <p:grpSpPr>
          <a:xfrm>
            <a:off x="3839526" y="685800"/>
            <a:ext cx="4512947" cy="665382"/>
            <a:chOff x="3783328" y="704850"/>
            <a:chExt cx="4512947" cy="838200"/>
          </a:xfrm>
        </p:grpSpPr>
        <p:sp>
          <p:nvSpPr>
            <p:cNvPr id="10" name="流程图: 存储数据 9"/>
            <p:cNvSpPr/>
            <p:nvPr/>
          </p:nvSpPr>
          <p:spPr>
            <a:xfrm flipV="1">
              <a:off x="7381875" y="819149"/>
              <a:ext cx="914400" cy="609601"/>
            </a:xfrm>
            <a:prstGeom prst="flowChartOnlineStorage">
              <a:avLst/>
            </a:prstGeom>
            <a:solidFill>
              <a:srgbClr val="77380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流程图: 存储数据 10"/>
            <p:cNvSpPr/>
            <p:nvPr/>
          </p:nvSpPr>
          <p:spPr>
            <a:xfrm rot="10800000" flipV="1">
              <a:off x="3783328" y="819149"/>
              <a:ext cx="914400" cy="609601"/>
            </a:xfrm>
            <a:prstGeom prst="flowChartOnlineStorage">
              <a:avLst/>
            </a:prstGeom>
            <a:solidFill>
              <a:srgbClr val="77380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4600574" y="704850"/>
              <a:ext cx="2990850" cy="838200"/>
            </a:xfrm>
            <a:prstGeom prst="rect">
              <a:avLst/>
            </a:prstGeom>
            <a:solidFill>
              <a:srgbClr val="AA321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4" name="矩形 13"/>
          <p:cNvSpPr/>
          <p:nvPr/>
        </p:nvSpPr>
        <p:spPr>
          <a:xfrm>
            <a:off x="4642716" y="709431"/>
            <a:ext cx="3004905" cy="645160"/>
          </a:xfrm>
          <a:prstGeom prst="rect">
            <a:avLst/>
          </a:prstGeom>
        </p:spPr>
        <p:txBody>
          <a:bodyPr wrap="square" anchor="ctr">
            <a:spAutoFit/>
          </a:bodyPr>
          <a:lstStyle/>
          <a:p>
            <a:pPr lvl="0" algn="ctr"/>
            <a:r>
              <a:rPr lang="zh-CN" altLang="en-US" sz="3600" dirty="0">
                <a:solidFill>
                  <a:prstClr val="white"/>
                </a:solidFill>
                <a:latin typeface="阿里巴巴普惠体 M" panose="00020600040101010101" pitchFamily="18" charset="-122"/>
                <a:ea typeface="阿里巴巴普惠体 M" panose="00020600040101010101" pitchFamily="18" charset="-122"/>
                <a:cs typeface="阿里巴巴普惠体 M" panose="00020600040101010101" pitchFamily="18" charset="-122"/>
              </a:rPr>
              <a:t>目的</a:t>
            </a:r>
            <a:endParaRPr lang="zh-CN" altLang="en-US" sz="3600" dirty="0">
              <a:solidFill>
                <a:prstClr val="white"/>
              </a:solidFill>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p:txBody>
      </p:sp>
      <p:sp>
        <p:nvSpPr>
          <p:cNvPr id="2" name="文本框 1"/>
          <p:cNvSpPr txBox="1"/>
          <p:nvPr/>
        </p:nvSpPr>
        <p:spPr>
          <a:xfrm>
            <a:off x="2738692" y="2619820"/>
            <a:ext cx="5299784" cy="460375"/>
          </a:xfrm>
          <a:prstGeom prst="rect">
            <a:avLst/>
          </a:prstGeom>
          <a:noFill/>
        </p:spPr>
        <p:txBody>
          <a:bodyPr wrap="square" rtlCol="0">
            <a:spAutoFit/>
          </a:bodyPr>
          <a:lstStyle/>
          <a:p>
            <a:r>
              <a:rPr lang="en-US" altLang="zh-CN" dirty="0">
                <a:latin typeface="阿里巴巴普惠体 M" panose="00020600040101010101" pitchFamily="18" charset="-122"/>
                <a:ea typeface="阿里巴巴普惠体 M" panose="00020600040101010101" pitchFamily="18" charset="-122"/>
                <a:cs typeface="阿里巴巴普惠体 M" panose="00020600040101010101" pitchFamily="18" charset="-122"/>
              </a:rPr>
              <a:t>1.</a:t>
            </a:r>
            <a:r>
              <a:rPr lang="zh-CN" altLang="en-US" dirty="0">
                <a:latin typeface="阿里巴巴普惠体 M" panose="00020600040101010101" pitchFamily="18" charset="-122"/>
                <a:ea typeface="阿里巴巴普惠体 M" panose="00020600040101010101" pitchFamily="18" charset="-122"/>
                <a:cs typeface="阿里巴巴普惠体 M" panose="00020600040101010101" pitchFamily="18" charset="-122"/>
              </a:rPr>
              <a:t>进一步破解</a:t>
            </a:r>
            <a:r>
              <a:rPr lang="en-US" altLang="zh-CN" dirty="0">
                <a:latin typeface="阿里巴巴普惠体 M" panose="00020600040101010101" pitchFamily="18" charset="-122"/>
                <a:ea typeface="阿里巴巴普惠体 M" panose="00020600040101010101" pitchFamily="18" charset="-122"/>
                <a:cs typeface="阿里巴巴普惠体 M" panose="00020600040101010101" pitchFamily="18" charset="-122"/>
              </a:rPr>
              <a:t>“</a:t>
            </a:r>
            <a:r>
              <a:rPr lang="zh-CN" altLang="en-US" dirty="0">
                <a:latin typeface="阿里巴巴普惠体 M" panose="00020600040101010101" pitchFamily="18" charset="-122"/>
                <a:ea typeface="阿里巴巴普惠体 M" panose="00020600040101010101" pitchFamily="18" charset="-122"/>
                <a:cs typeface="阿里巴巴普惠体 M" panose="00020600040101010101" pitchFamily="18" charset="-122"/>
              </a:rPr>
              <a:t>准入不准营</a:t>
            </a:r>
            <a:r>
              <a:rPr lang="en-US" altLang="zh-CN" dirty="0">
                <a:latin typeface="阿里巴巴普惠体 M" panose="00020600040101010101" pitchFamily="18" charset="-122"/>
                <a:ea typeface="阿里巴巴普惠体 M" panose="00020600040101010101" pitchFamily="18" charset="-122"/>
                <a:cs typeface="阿里巴巴普惠体 M" panose="00020600040101010101" pitchFamily="18" charset="-122"/>
              </a:rPr>
              <a:t>”</a:t>
            </a:r>
            <a:r>
              <a:rPr lang="zh-CN" altLang="en-US" dirty="0">
                <a:latin typeface="阿里巴巴普惠体 M" panose="00020600040101010101" pitchFamily="18" charset="-122"/>
                <a:ea typeface="阿里巴巴普惠体 M" panose="00020600040101010101" pitchFamily="18" charset="-122"/>
                <a:cs typeface="阿里巴巴普惠体 M" panose="00020600040101010101" pitchFamily="18" charset="-122"/>
              </a:rPr>
              <a:t>问题</a:t>
            </a:r>
            <a:endParaRPr lang="zh-CN" altLang="en-US" dirty="0">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p:txBody>
      </p:sp>
      <p:sp>
        <p:nvSpPr>
          <p:cNvPr id="3" name="文本框 2"/>
          <p:cNvSpPr txBox="1"/>
          <p:nvPr/>
        </p:nvSpPr>
        <p:spPr>
          <a:xfrm>
            <a:off x="2738692" y="3659950"/>
            <a:ext cx="5299784" cy="460375"/>
          </a:xfrm>
          <a:prstGeom prst="rect">
            <a:avLst/>
          </a:prstGeom>
          <a:noFill/>
        </p:spPr>
        <p:txBody>
          <a:bodyPr wrap="square" rtlCol="0">
            <a:spAutoFit/>
          </a:bodyPr>
          <a:p>
            <a:r>
              <a:rPr lang="en-US" altLang="zh-CN" dirty="0">
                <a:latin typeface="阿里巴巴普惠体 M" panose="00020600040101010101" pitchFamily="18" charset="-122"/>
                <a:ea typeface="阿里巴巴普惠体 M" panose="00020600040101010101" pitchFamily="18" charset="-122"/>
                <a:cs typeface="阿里巴巴普惠体 M" panose="00020600040101010101" pitchFamily="18" charset="-122"/>
              </a:rPr>
              <a:t>2.</a:t>
            </a:r>
            <a:r>
              <a:rPr lang="zh-CN" altLang="en-US" dirty="0">
                <a:latin typeface="阿里巴巴普惠体 M" panose="00020600040101010101" pitchFamily="18" charset="-122"/>
                <a:ea typeface="阿里巴巴普惠体 M" panose="00020600040101010101" pitchFamily="18" charset="-122"/>
                <a:cs typeface="阿里巴巴普惠体 M" panose="00020600040101010101" pitchFamily="18" charset="-122"/>
              </a:rPr>
              <a:t>激发市场主体活力</a:t>
            </a:r>
            <a:endParaRPr lang="zh-CN" altLang="en-US" dirty="0">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p:txBody>
      </p:sp>
      <p:sp>
        <p:nvSpPr>
          <p:cNvPr id="5" name="文本框 4"/>
          <p:cNvSpPr txBox="1"/>
          <p:nvPr/>
        </p:nvSpPr>
        <p:spPr>
          <a:xfrm>
            <a:off x="2738692" y="4752150"/>
            <a:ext cx="5299784" cy="460375"/>
          </a:xfrm>
          <a:prstGeom prst="rect">
            <a:avLst/>
          </a:prstGeom>
          <a:noFill/>
        </p:spPr>
        <p:txBody>
          <a:bodyPr wrap="square" rtlCol="0">
            <a:spAutoFit/>
          </a:bodyPr>
          <a:lstStyle/>
          <a:p>
            <a:r>
              <a:rPr lang="en-US" altLang="zh-CN" dirty="0">
                <a:latin typeface="阿里巴巴普惠体 M" panose="00020600040101010101" pitchFamily="18" charset="-122"/>
                <a:ea typeface="阿里巴巴普惠体 M" panose="00020600040101010101" pitchFamily="18" charset="-122"/>
                <a:cs typeface="阿里巴巴普惠体 M" panose="00020600040101010101" pitchFamily="18" charset="-122"/>
              </a:rPr>
              <a:t>3.</a:t>
            </a:r>
            <a:r>
              <a:rPr lang="zh-CN" altLang="en-US" dirty="0">
                <a:latin typeface="阿里巴巴普惠体 M" panose="00020600040101010101" pitchFamily="18" charset="-122"/>
                <a:ea typeface="阿里巴巴普惠体 M" panose="00020600040101010101" pitchFamily="18" charset="-122"/>
                <a:cs typeface="阿里巴巴普惠体 M" panose="00020600040101010101" pitchFamily="18" charset="-122"/>
              </a:rPr>
              <a:t>加快推进政府职能转变</a:t>
            </a:r>
            <a:endParaRPr lang="zh-CN" altLang="en-US" dirty="0">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p:txBody>
      </p:sp>
      <p:sp>
        <p:nvSpPr>
          <p:cNvPr id="7" name="文本框 6"/>
          <p:cNvSpPr txBox="1"/>
          <p:nvPr/>
        </p:nvSpPr>
        <p:spPr>
          <a:xfrm>
            <a:off x="2738755" y="5905500"/>
            <a:ext cx="6003290" cy="460375"/>
          </a:xfrm>
          <a:prstGeom prst="rect">
            <a:avLst/>
          </a:prstGeom>
          <a:noFill/>
        </p:spPr>
        <p:txBody>
          <a:bodyPr wrap="square" rtlCol="0">
            <a:spAutoFit/>
          </a:bodyPr>
          <a:lstStyle/>
          <a:p>
            <a:r>
              <a:rPr lang="en-US" altLang="zh-CN" dirty="0">
                <a:latin typeface="阿里巴巴普惠体 M" panose="00020600040101010101" pitchFamily="18" charset="-122"/>
                <a:ea typeface="阿里巴巴普惠体 M" panose="00020600040101010101" pitchFamily="18" charset="-122"/>
                <a:cs typeface="阿里巴巴普惠体 M" panose="00020600040101010101" pitchFamily="18" charset="-122"/>
              </a:rPr>
              <a:t>4.</a:t>
            </a:r>
            <a:r>
              <a:rPr lang="zh-CN" altLang="en-US" dirty="0">
                <a:latin typeface="阿里巴巴普惠体 M" panose="00020600040101010101" pitchFamily="18" charset="-122"/>
                <a:ea typeface="阿里巴巴普惠体 M" panose="00020600040101010101" pitchFamily="18" charset="-122"/>
                <a:cs typeface="阿里巴巴普惠体 M" panose="00020600040101010101" pitchFamily="18" charset="-122"/>
              </a:rPr>
              <a:t>营造法治化、国际化、便利化的营商环境</a:t>
            </a:r>
            <a:endParaRPr lang="zh-CN" altLang="en-US" dirty="0">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0" y="0"/>
            <a:ext cx="12192000" cy="6858000"/>
          </a:xfrm>
          <a:prstGeom prst="rect">
            <a:avLst/>
          </a:prstGeom>
          <a:solidFill>
            <a:srgbClr val="D7575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流程图: 可选过程 12"/>
          <p:cNvSpPr/>
          <p:nvPr/>
        </p:nvSpPr>
        <p:spPr>
          <a:xfrm>
            <a:off x="993140" y="1210945"/>
            <a:ext cx="9779635" cy="5439410"/>
          </a:xfrm>
          <a:prstGeom prst="flowChartAlternateProcess">
            <a:avLst/>
          </a:prstGeom>
          <a:solidFill>
            <a:srgbClr val="F5E8D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9" name="组合 8"/>
          <p:cNvGrpSpPr/>
          <p:nvPr/>
        </p:nvGrpSpPr>
        <p:grpSpPr>
          <a:xfrm>
            <a:off x="3458845" y="710565"/>
            <a:ext cx="4512945" cy="847725"/>
            <a:chOff x="3783328" y="704850"/>
            <a:chExt cx="4512947" cy="838200"/>
          </a:xfrm>
        </p:grpSpPr>
        <p:sp>
          <p:nvSpPr>
            <p:cNvPr id="10" name="流程图: 存储数据 9"/>
            <p:cNvSpPr/>
            <p:nvPr/>
          </p:nvSpPr>
          <p:spPr>
            <a:xfrm flipV="1">
              <a:off x="7381875" y="819149"/>
              <a:ext cx="914400" cy="609601"/>
            </a:xfrm>
            <a:prstGeom prst="flowChartOnlineStorage">
              <a:avLst/>
            </a:prstGeom>
            <a:solidFill>
              <a:srgbClr val="77380A"/>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1" name="流程图: 存储数据 10"/>
            <p:cNvSpPr/>
            <p:nvPr/>
          </p:nvSpPr>
          <p:spPr>
            <a:xfrm rot="10800000" flipV="1">
              <a:off x="3783328" y="819149"/>
              <a:ext cx="914400" cy="609601"/>
            </a:xfrm>
            <a:prstGeom prst="flowChartOnlineStorage">
              <a:avLst/>
            </a:prstGeom>
            <a:solidFill>
              <a:srgbClr val="77380A"/>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2" name="矩形 11"/>
            <p:cNvSpPr/>
            <p:nvPr/>
          </p:nvSpPr>
          <p:spPr>
            <a:xfrm>
              <a:off x="4576444" y="704850"/>
              <a:ext cx="2990850" cy="838200"/>
            </a:xfrm>
            <a:prstGeom prst="rect">
              <a:avLst/>
            </a:prstGeom>
            <a:solidFill>
              <a:srgbClr val="AA3217"/>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600"/>
                <a:t>意义</a:t>
              </a:r>
              <a:endParaRPr lang="zh-CN" altLang="en-US" sz="3600"/>
            </a:p>
          </p:txBody>
        </p:sp>
      </p:grpSp>
      <p:sp>
        <p:nvSpPr>
          <p:cNvPr id="20" name="立方体 19"/>
          <p:cNvSpPr/>
          <p:nvPr>
            <p:custDataLst>
              <p:tags r:id="rId1"/>
            </p:custDataLst>
          </p:nvPr>
        </p:nvSpPr>
        <p:spPr>
          <a:xfrm>
            <a:off x="1598930" y="2435860"/>
            <a:ext cx="1327150" cy="3747770"/>
          </a:xfrm>
          <a:prstGeom prst="cube">
            <a:avLst>
              <a:gd name="adj" fmla="val 88345"/>
            </a:avLst>
          </a:prstGeom>
          <a:solidFill>
            <a:srgbClr val="69A35B"/>
          </a:solidFill>
          <a:ln>
            <a:noFill/>
          </a:ln>
          <a:effectLst/>
        </p:spPr>
        <p:style>
          <a:lnRef idx="2">
            <a:srgbClr val="1F74AD">
              <a:shade val="50000"/>
            </a:srgbClr>
          </a:lnRef>
          <a:fillRef idx="1">
            <a:srgbClr val="1F74AD"/>
          </a:fillRef>
          <a:effectRef idx="0">
            <a:srgbClr val="1F74AD"/>
          </a:effectRef>
          <a:fontRef idx="minor">
            <a:sysClr val="window" lastClr="FFFFFF"/>
          </a:fontRef>
        </p:style>
        <p:txBody>
          <a:bodyPr anchor="ctr"/>
          <a:p>
            <a:pPr algn="ctr">
              <a:lnSpc>
                <a:spcPct val="120000"/>
              </a:lnSpc>
            </a:pPr>
            <a:endParaRPr dirty="0">
              <a:latin typeface="Arial" panose="020B0604020202020204" pitchFamily="34" charset="0"/>
              <a:ea typeface="微软雅黑" panose="020B0503020204020204" pitchFamily="34" charset="-122"/>
              <a:sym typeface="Arial" panose="020B0604020202020204" pitchFamily="34" charset="0"/>
            </a:endParaRPr>
          </a:p>
        </p:txBody>
      </p:sp>
      <p:sp>
        <p:nvSpPr>
          <p:cNvPr id="4" name="椭圆 3"/>
          <p:cNvSpPr/>
          <p:nvPr>
            <p:custDataLst>
              <p:tags r:id="rId2"/>
            </p:custDataLst>
          </p:nvPr>
        </p:nvSpPr>
        <p:spPr bwMode="auto">
          <a:xfrm flipH="1">
            <a:off x="3848223" y="3055692"/>
            <a:ext cx="136645" cy="136648"/>
          </a:xfrm>
          <a:prstGeom prst="ellipse">
            <a:avLst/>
          </a:prstGeom>
          <a:solidFill>
            <a:srgbClr val="1F74AD"/>
          </a:solidFill>
          <a:ln w="9525">
            <a:noFill/>
            <a:round/>
          </a:ln>
        </p:spPr>
        <p:txBody>
          <a:bodyPr anchor="ctr"/>
          <a:p>
            <a:pPr algn="ctr">
              <a:lnSpc>
                <a:spcPct val="120000"/>
              </a:lnSpc>
            </a:pPr>
            <a:endParaRPr>
              <a:latin typeface="Arial" panose="020B0604020202020204" pitchFamily="34" charset="0"/>
              <a:ea typeface="微软雅黑" panose="020B0503020204020204" pitchFamily="34" charset="-122"/>
              <a:sym typeface="Arial" panose="020B0604020202020204" pitchFamily="34" charset="0"/>
            </a:endParaRPr>
          </a:p>
        </p:txBody>
      </p:sp>
      <p:sp>
        <p:nvSpPr>
          <p:cNvPr id="19" name="文本框 18"/>
          <p:cNvSpPr txBox="1"/>
          <p:nvPr>
            <p:custDataLst>
              <p:tags r:id="rId3"/>
            </p:custDataLst>
          </p:nvPr>
        </p:nvSpPr>
        <p:spPr bwMode="auto">
          <a:xfrm>
            <a:off x="4335780" y="3055620"/>
            <a:ext cx="4884420" cy="342900"/>
          </a:xfrm>
          <a:prstGeom prst="rect">
            <a:avLst/>
          </a:prstGeom>
          <a:noFill/>
        </p:spPr>
        <p:txBody>
          <a:bodyPr wrap="square" lIns="90000" tIns="0" rIns="90000" bIns="46800">
            <a:noAutofit/>
          </a:bodyPr>
          <a:p>
            <a:pPr>
              <a:lnSpc>
                <a:spcPct val="120000"/>
              </a:lnSpc>
            </a:pPr>
            <a:r>
              <a:rPr lang="zh-CN" altLang="en-US" sz="1600" spc="150">
                <a:solidFill>
                  <a:srgbClr val="0070C0"/>
                </a:solidFill>
                <a:latin typeface="Arial" panose="020B0604020202020204" pitchFamily="34" charset="0"/>
                <a:ea typeface="微软雅黑" panose="020B0503020204020204" pitchFamily="34" charset="-122"/>
                <a:sym typeface="Arial" panose="020B0604020202020204" pitchFamily="34" charset="0"/>
              </a:rPr>
              <a:t>开展</a:t>
            </a:r>
            <a:r>
              <a:rPr lang="en-US" altLang="zh-CN" sz="1600" spc="150">
                <a:solidFill>
                  <a:srgbClr val="0070C0"/>
                </a:solidFill>
                <a:latin typeface="Arial" panose="020B0604020202020204" pitchFamily="34" charset="0"/>
                <a:ea typeface="微软雅黑" panose="020B0503020204020204" pitchFamily="34" charset="-122"/>
                <a:sym typeface="Arial" panose="020B0604020202020204" pitchFamily="34" charset="0"/>
              </a:rPr>
              <a:t>“</a:t>
            </a:r>
            <a:r>
              <a:rPr lang="zh-CN" altLang="en-US" sz="1600" spc="150">
                <a:solidFill>
                  <a:srgbClr val="0070C0"/>
                </a:solidFill>
                <a:latin typeface="Arial" panose="020B0604020202020204" pitchFamily="34" charset="0"/>
                <a:ea typeface="微软雅黑" panose="020B0503020204020204" pitchFamily="34" charset="-122"/>
                <a:sym typeface="Arial" panose="020B0604020202020204" pitchFamily="34" charset="0"/>
              </a:rPr>
              <a:t>证照分离</a:t>
            </a:r>
            <a:r>
              <a:rPr lang="en-US" altLang="zh-CN" sz="1600" spc="150">
                <a:solidFill>
                  <a:srgbClr val="0070C0"/>
                </a:solidFill>
                <a:latin typeface="Arial" panose="020B0604020202020204" pitchFamily="34" charset="0"/>
                <a:ea typeface="微软雅黑" panose="020B0503020204020204" pitchFamily="34" charset="-122"/>
                <a:sym typeface="Arial" panose="020B0604020202020204" pitchFamily="34" charset="0"/>
              </a:rPr>
              <a:t>”</a:t>
            </a:r>
            <a:r>
              <a:rPr lang="zh-CN" altLang="en-US" sz="1600" spc="150">
                <a:solidFill>
                  <a:srgbClr val="0070C0"/>
                </a:solidFill>
                <a:latin typeface="Arial" panose="020B0604020202020204" pitchFamily="34" charset="0"/>
                <a:ea typeface="微软雅黑" panose="020B0503020204020204" pitchFamily="34" charset="-122"/>
                <a:sym typeface="Arial" panose="020B0604020202020204" pitchFamily="34" charset="0"/>
              </a:rPr>
              <a:t>改革全覆盖是深化</a:t>
            </a:r>
            <a:r>
              <a:rPr lang="en-US" altLang="zh-CN" sz="1600" spc="150">
                <a:solidFill>
                  <a:srgbClr val="0070C0"/>
                </a:solidFill>
                <a:latin typeface="Arial" panose="020B0604020202020204" pitchFamily="34" charset="0"/>
                <a:ea typeface="微软雅黑" panose="020B0503020204020204" pitchFamily="34" charset="-122"/>
                <a:sym typeface="Arial" panose="020B0604020202020204" pitchFamily="34" charset="0"/>
              </a:rPr>
              <a:t>”</a:t>
            </a:r>
            <a:r>
              <a:rPr lang="zh-CN" altLang="en-US" sz="1600" spc="150">
                <a:solidFill>
                  <a:srgbClr val="0070C0"/>
                </a:solidFill>
                <a:latin typeface="Arial" panose="020B0604020202020204" pitchFamily="34" charset="0"/>
                <a:ea typeface="微软雅黑" panose="020B0503020204020204" pitchFamily="34" charset="-122"/>
                <a:sym typeface="Arial" panose="020B0604020202020204" pitchFamily="34" charset="0"/>
              </a:rPr>
              <a:t>放管服</a:t>
            </a:r>
            <a:r>
              <a:rPr lang="en-US" altLang="zh-CN" sz="1600" spc="150">
                <a:solidFill>
                  <a:srgbClr val="0070C0"/>
                </a:solidFill>
                <a:latin typeface="Arial" panose="020B0604020202020204" pitchFamily="34" charset="0"/>
                <a:ea typeface="微软雅黑" panose="020B0503020204020204" pitchFamily="34" charset="-122"/>
                <a:sym typeface="Arial" panose="020B0604020202020204" pitchFamily="34" charset="0"/>
              </a:rPr>
              <a:t>“</a:t>
            </a:r>
            <a:r>
              <a:rPr lang="zh-CN" altLang="en-US" sz="1600" spc="150">
                <a:solidFill>
                  <a:srgbClr val="0070C0"/>
                </a:solidFill>
                <a:latin typeface="Arial" panose="020B0604020202020204" pitchFamily="34" charset="0"/>
                <a:ea typeface="微软雅黑" panose="020B0503020204020204" pitchFamily="34" charset="-122"/>
                <a:sym typeface="Arial" panose="020B0604020202020204" pitchFamily="34" charset="0"/>
              </a:rPr>
              <a:t>改革的重大举措</a:t>
            </a:r>
            <a:endParaRPr lang="zh-CN" altLang="en-US" sz="1600" spc="150">
              <a:solidFill>
                <a:srgbClr val="0070C0"/>
              </a:solidFill>
              <a:latin typeface="Arial" panose="020B0604020202020204" pitchFamily="34" charset="0"/>
              <a:ea typeface="微软雅黑" panose="020B0503020204020204" pitchFamily="34" charset="-122"/>
              <a:sym typeface="Arial" panose="020B0604020202020204" pitchFamily="34" charset="0"/>
            </a:endParaRPr>
          </a:p>
        </p:txBody>
      </p:sp>
      <p:sp>
        <p:nvSpPr>
          <p:cNvPr id="5" name="椭圆 4"/>
          <p:cNvSpPr/>
          <p:nvPr>
            <p:custDataLst>
              <p:tags r:id="rId4"/>
            </p:custDataLst>
          </p:nvPr>
        </p:nvSpPr>
        <p:spPr bwMode="auto">
          <a:xfrm flipH="1">
            <a:off x="3848223" y="4527608"/>
            <a:ext cx="136645" cy="136648"/>
          </a:xfrm>
          <a:prstGeom prst="ellipse">
            <a:avLst/>
          </a:prstGeom>
          <a:solidFill>
            <a:srgbClr val="3498DB"/>
          </a:solidFill>
          <a:ln w="9525">
            <a:noFill/>
            <a:round/>
          </a:ln>
        </p:spPr>
        <p:txBody>
          <a:bodyPr anchor="ctr"/>
          <a:p>
            <a:pPr algn="ctr">
              <a:lnSpc>
                <a:spcPct val="120000"/>
              </a:lnSpc>
            </a:pPr>
            <a:endParaRPr>
              <a:latin typeface="Arial" panose="020B0604020202020204" pitchFamily="34" charset="0"/>
              <a:ea typeface="微软雅黑" panose="020B0503020204020204" pitchFamily="34" charset="-122"/>
              <a:sym typeface="Arial" panose="020B0604020202020204" pitchFamily="34" charset="0"/>
            </a:endParaRPr>
          </a:p>
        </p:txBody>
      </p:sp>
      <p:sp>
        <p:nvSpPr>
          <p:cNvPr id="16" name="文本框 15"/>
          <p:cNvSpPr txBox="1"/>
          <p:nvPr>
            <p:custDataLst>
              <p:tags r:id="rId5"/>
            </p:custDataLst>
          </p:nvPr>
        </p:nvSpPr>
        <p:spPr bwMode="auto">
          <a:xfrm>
            <a:off x="4372610" y="4248785"/>
            <a:ext cx="4801235" cy="694055"/>
          </a:xfrm>
          <a:prstGeom prst="rect">
            <a:avLst/>
          </a:prstGeom>
          <a:noFill/>
        </p:spPr>
        <p:txBody>
          <a:bodyPr wrap="square" lIns="90000" tIns="46800" rIns="90000" bIns="0" anchor="b" anchorCtr="0">
            <a:normAutofit/>
          </a:bodyPr>
          <a:p>
            <a:pPr>
              <a:lnSpc>
                <a:spcPct val="130000"/>
              </a:lnSpc>
            </a:pPr>
            <a:r>
              <a:rPr lang="zh-CN" altLang="en-US" sz="1600" spc="150">
                <a:solidFill>
                  <a:srgbClr val="0070C0"/>
                </a:solidFill>
                <a:latin typeface="Arial" panose="020B0604020202020204" pitchFamily="34" charset="0"/>
                <a:ea typeface="微软雅黑" panose="020B0503020204020204" pitchFamily="34" charset="-122"/>
                <a:sym typeface="Arial" panose="020B0604020202020204" pitchFamily="34" charset="0"/>
              </a:rPr>
              <a:t>开展</a:t>
            </a:r>
            <a:r>
              <a:rPr lang="en-US" altLang="zh-CN" sz="1600" spc="150">
                <a:solidFill>
                  <a:srgbClr val="0070C0"/>
                </a:solidFill>
                <a:latin typeface="Arial" panose="020B0604020202020204" pitchFamily="34" charset="0"/>
                <a:ea typeface="微软雅黑" panose="020B0503020204020204" pitchFamily="34" charset="-122"/>
                <a:sym typeface="Arial" panose="020B0604020202020204" pitchFamily="34" charset="0"/>
              </a:rPr>
              <a:t>“</a:t>
            </a:r>
            <a:r>
              <a:rPr lang="zh-CN" altLang="en-US" sz="1600" spc="150">
                <a:solidFill>
                  <a:srgbClr val="0070C0"/>
                </a:solidFill>
                <a:latin typeface="Arial" panose="020B0604020202020204" pitchFamily="34" charset="0"/>
                <a:ea typeface="微软雅黑" panose="020B0503020204020204" pitchFamily="34" charset="-122"/>
                <a:sym typeface="Arial" panose="020B0604020202020204" pitchFamily="34" charset="0"/>
              </a:rPr>
              <a:t>证照分离</a:t>
            </a:r>
            <a:r>
              <a:rPr lang="en-US" altLang="zh-CN" sz="1600" spc="150">
                <a:solidFill>
                  <a:srgbClr val="0070C0"/>
                </a:solidFill>
                <a:latin typeface="Arial" panose="020B0604020202020204" pitchFamily="34" charset="0"/>
                <a:ea typeface="微软雅黑" panose="020B0503020204020204" pitchFamily="34" charset="-122"/>
                <a:sym typeface="Arial" panose="020B0604020202020204" pitchFamily="34" charset="0"/>
              </a:rPr>
              <a:t>”</a:t>
            </a:r>
            <a:r>
              <a:rPr lang="zh-CN" altLang="en-US" sz="1600" spc="150">
                <a:solidFill>
                  <a:srgbClr val="0070C0"/>
                </a:solidFill>
                <a:latin typeface="Arial" panose="020B0604020202020204" pitchFamily="34" charset="0"/>
                <a:ea typeface="微软雅黑" panose="020B0503020204020204" pitchFamily="34" charset="-122"/>
                <a:sym typeface="Arial" panose="020B0604020202020204" pitchFamily="34" charset="0"/>
              </a:rPr>
              <a:t>改革全覆盖是推动我市营商环境迈入全国前列的有效途径</a:t>
            </a:r>
            <a:endParaRPr lang="zh-CN" altLang="en-US" sz="1600" b="1" spc="300">
              <a:solidFill>
                <a:srgbClr val="3498DB"/>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3" name="椭圆 2"/>
          <p:cNvSpPr/>
          <p:nvPr>
            <p:custDataLst>
              <p:tags r:id="rId6"/>
            </p:custDataLst>
          </p:nvPr>
        </p:nvSpPr>
        <p:spPr bwMode="auto">
          <a:xfrm flipH="1">
            <a:off x="3847588" y="5859550"/>
            <a:ext cx="136645" cy="136648"/>
          </a:xfrm>
          <a:prstGeom prst="ellipse">
            <a:avLst/>
          </a:prstGeom>
          <a:solidFill>
            <a:srgbClr val="1AA3AA"/>
          </a:solidFill>
          <a:ln w="9525">
            <a:noFill/>
            <a:round/>
          </a:ln>
        </p:spPr>
        <p:txBody>
          <a:bodyPr anchor="ctr"/>
          <a:p>
            <a:pPr algn="ctr">
              <a:lnSpc>
                <a:spcPct val="120000"/>
              </a:lnSpc>
            </a:pPr>
            <a:endParaRPr>
              <a:latin typeface="Arial" panose="020B0604020202020204" pitchFamily="34" charset="0"/>
              <a:ea typeface="微软雅黑" panose="020B0503020204020204" pitchFamily="34" charset="-122"/>
              <a:sym typeface="Arial" panose="020B0604020202020204" pitchFamily="34" charset="0"/>
            </a:endParaRPr>
          </a:p>
        </p:txBody>
      </p:sp>
      <p:sp>
        <p:nvSpPr>
          <p:cNvPr id="14" name="文本框 13"/>
          <p:cNvSpPr txBox="1"/>
          <p:nvPr>
            <p:custDataLst>
              <p:tags r:id="rId7"/>
            </p:custDataLst>
          </p:nvPr>
        </p:nvSpPr>
        <p:spPr bwMode="auto">
          <a:xfrm>
            <a:off x="4373245" y="5792470"/>
            <a:ext cx="4800600" cy="391160"/>
          </a:xfrm>
          <a:prstGeom prst="rect">
            <a:avLst/>
          </a:prstGeom>
          <a:noFill/>
        </p:spPr>
        <p:txBody>
          <a:bodyPr wrap="square" lIns="90000" tIns="46800" rIns="90000" bIns="0" anchor="b" anchorCtr="0">
            <a:noAutofit/>
          </a:bodyPr>
          <a:p>
            <a:pPr>
              <a:lnSpc>
                <a:spcPct val="130000"/>
              </a:lnSpc>
            </a:pPr>
            <a:r>
              <a:rPr lang="zh-CN" altLang="en-US" sz="1600" spc="150">
                <a:solidFill>
                  <a:srgbClr val="0070C0"/>
                </a:solidFill>
                <a:latin typeface="Arial" panose="020B0604020202020204" pitchFamily="34" charset="0"/>
                <a:ea typeface="微软雅黑" panose="020B0503020204020204" pitchFamily="34" charset="-122"/>
                <a:sym typeface="Arial" panose="020B0604020202020204" pitchFamily="34" charset="0"/>
              </a:rPr>
              <a:t>开展</a:t>
            </a:r>
            <a:r>
              <a:rPr lang="en-US" altLang="zh-CN" sz="1600" spc="150">
                <a:solidFill>
                  <a:srgbClr val="0070C0"/>
                </a:solidFill>
                <a:latin typeface="Arial" panose="020B0604020202020204" pitchFamily="34" charset="0"/>
                <a:ea typeface="微软雅黑" panose="020B0503020204020204" pitchFamily="34" charset="-122"/>
                <a:sym typeface="Arial" panose="020B0604020202020204" pitchFamily="34" charset="0"/>
              </a:rPr>
              <a:t>“</a:t>
            </a:r>
            <a:r>
              <a:rPr lang="zh-CN" altLang="en-US" sz="1600" spc="150">
                <a:solidFill>
                  <a:srgbClr val="0070C0"/>
                </a:solidFill>
                <a:latin typeface="Arial" panose="020B0604020202020204" pitchFamily="34" charset="0"/>
                <a:ea typeface="微软雅黑" panose="020B0503020204020204" pitchFamily="34" charset="-122"/>
                <a:sym typeface="Arial" panose="020B0604020202020204" pitchFamily="34" charset="0"/>
              </a:rPr>
              <a:t>证照分离</a:t>
            </a:r>
            <a:r>
              <a:rPr lang="en-US" altLang="zh-CN" sz="1600" spc="150">
                <a:solidFill>
                  <a:srgbClr val="0070C0"/>
                </a:solidFill>
                <a:latin typeface="Arial" panose="020B0604020202020204" pitchFamily="34" charset="0"/>
                <a:ea typeface="微软雅黑" panose="020B0503020204020204" pitchFamily="34" charset="-122"/>
                <a:sym typeface="Arial" panose="020B0604020202020204" pitchFamily="34" charset="0"/>
              </a:rPr>
              <a:t>”</a:t>
            </a:r>
            <a:r>
              <a:rPr lang="zh-CN" altLang="en-US" sz="1600" spc="150">
                <a:solidFill>
                  <a:srgbClr val="0070C0"/>
                </a:solidFill>
                <a:latin typeface="Arial" panose="020B0604020202020204" pitchFamily="34" charset="0"/>
                <a:ea typeface="微软雅黑" panose="020B0503020204020204" pitchFamily="34" charset="-122"/>
                <a:sym typeface="Arial" panose="020B0604020202020204" pitchFamily="34" charset="0"/>
              </a:rPr>
              <a:t>改革全覆盖是真正激发市场活力的本质要求</a:t>
            </a:r>
            <a:endParaRPr lang="zh-CN" altLang="en-US" sz="1600" b="1" spc="150">
              <a:solidFill>
                <a:srgbClr val="0070C0"/>
              </a:solidFill>
              <a:latin typeface="Arial" panose="020B0604020202020204" pitchFamily="34" charset="0"/>
              <a:ea typeface="微软雅黑" panose="020B0503020204020204" pitchFamily="34" charset="-122"/>
              <a:cs typeface="+mn-ea"/>
              <a:sym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矩形 5"/>
          <p:cNvSpPr/>
          <p:nvPr/>
        </p:nvSpPr>
        <p:spPr>
          <a:xfrm>
            <a:off x="0" y="0"/>
            <a:ext cx="12192000" cy="6858000"/>
          </a:xfrm>
          <a:prstGeom prst="rect">
            <a:avLst/>
          </a:prstGeom>
          <a:solidFill>
            <a:srgbClr val="D7575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流程图: 可选过程 14"/>
          <p:cNvSpPr/>
          <p:nvPr/>
        </p:nvSpPr>
        <p:spPr>
          <a:xfrm>
            <a:off x="1200144" y="1032011"/>
            <a:ext cx="9791712" cy="5419765"/>
          </a:xfrm>
          <a:prstGeom prst="flowChartAlternateProcess">
            <a:avLst/>
          </a:prstGeom>
          <a:solidFill>
            <a:srgbClr val="F5E8D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0" name="组合 9"/>
          <p:cNvGrpSpPr/>
          <p:nvPr/>
        </p:nvGrpSpPr>
        <p:grpSpPr>
          <a:xfrm>
            <a:off x="3839526" y="685800"/>
            <a:ext cx="4512947" cy="665382"/>
            <a:chOff x="3783328" y="704850"/>
            <a:chExt cx="4512947" cy="838200"/>
          </a:xfrm>
        </p:grpSpPr>
        <p:sp>
          <p:nvSpPr>
            <p:cNvPr id="11" name="流程图: 存储数据 10"/>
            <p:cNvSpPr/>
            <p:nvPr/>
          </p:nvSpPr>
          <p:spPr>
            <a:xfrm flipV="1">
              <a:off x="7381875" y="819149"/>
              <a:ext cx="914400" cy="609601"/>
            </a:xfrm>
            <a:prstGeom prst="flowChartOnlineStorage">
              <a:avLst/>
            </a:prstGeom>
            <a:solidFill>
              <a:srgbClr val="77380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流程图: 存储数据 11"/>
            <p:cNvSpPr/>
            <p:nvPr/>
          </p:nvSpPr>
          <p:spPr>
            <a:xfrm rot="10800000" flipV="1">
              <a:off x="3783328" y="819149"/>
              <a:ext cx="914400" cy="609601"/>
            </a:xfrm>
            <a:prstGeom prst="flowChartOnlineStorage">
              <a:avLst/>
            </a:prstGeom>
            <a:solidFill>
              <a:srgbClr val="77380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4600574" y="704850"/>
              <a:ext cx="2990850" cy="838200"/>
            </a:xfrm>
            <a:prstGeom prst="rect">
              <a:avLst/>
            </a:prstGeom>
            <a:solidFill>
              <a:srgbClr val="AA321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4" name="文本框 13"/>
          <p:cNvSpPr txBox="1"/>
          <p:nvPr/>
        </p:nvSpPr>
        <p:spPr>
          <a:xfrm>
            <a:off x="4656772" y="704851"/>
            <a:ext cx="2990850" cy="646331"/>
          </a:xfrm>
          <a:prstGeom prst="rect">
            <a:avLst/>
          </a:prstGeom>
          <a:noFill/>
        </p:spPr>
        <p:txBody>
          <a:bodyPr wrap="square" rtlCol="0" anchor="b">
            <a:spAutoFit/>
          </a:bodyPr>
          <a:lstStyle/>
          <a:p>
            <a:pPr algn="ctr"/>
            <a:r>
              <a:rPr lang="zh-CN" altLang="en-US" sz="3600" dirty="0">
                <a:solidFill>
                  <a:schemeClr val="bg1"/>
                </a:solidFill>
                <a:latin typeface="阿里巴巴普惠体 M" panose="00020600040101010101" pitchFamily="18" charset="-122"/>
                <a:ea typeface="阿里巴巴普惠体 M" panose="00020600040101010101" pitchFamily="18" charset="-122"/>
                <a:cs typeface="阿里巴巴普惠体 M" panose="00020600040101010101" pitchFamily="18" charset="-122"/>
              </a:rPr>
              <a:t>改革方式</a:t>
            </a:r>
            <a:endParaRPr lang="zh-CN" altLang="en-US" sz="3600" dirty="0">
              <a:solidFill>
                <a:schemeClr val="bg1"/>
              </a:solidFill>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p:txBody>
      </p:sp>
      <p:sp>
        <p:nvSpPr>
          <p:cNvPr id="2" name="文本框 1"/>
          <p:cNvSpPr txBox="1"/>
          <p:nvPr/>
        </p:nvSpPr>
        <p:spPr>
          <a:xfrm>
            <a:off x="2632233" y="2036981"/>
            <a:ext cx="7039928" cy="830997"/>
          </a:xfrm>
          <a:prstGeom prst="rect">
            <a:avLst/>
          </a:prstGeom>
          <a:noFill/>
        </p:spPr>
        <p:txBody>
          <a:bodyPr wrap="square" rtlCol="0">
            <a:spAutoFit/>
          </a:bodyPr>
          <a:lstStyle/>
          <a:p>
            <a:pPr marL="342900" indent="-342900">
              <a:buFont typeface="Arial" panose="020B0604020202020204" pitchFamily="34" charset="0"/>
              <a:buChar char="•"/>
            </a:pPr>
            <a:r>
              <a:rPr lang="zh-CN" altLang="en-US" dirty="0"/>
              <a:t>对所有涉企经营许可事项（包括中央层面设定</a:t>
            </a:r>
            <a:r>
              <a:rPr lang="en-US" altLang="zh-CN" dirty="0"/>
              <a:t>523</a:t>
            </a:r>
            <a:r>
              <a:rPr lang="zh-CN" altLang="en-US" dirty="0"/>
              <a:t>项和地方层面设定</a:t>
            </a:r>
            <a:r>
              <a:rPr lang="en-US" altLang="zh-CN" dirty="0"/>
              <a:t>6</a:t>
            </a:r>
            <a:r>
              <a:rPr lang="zh-CN" altLang="en-US" dirty="0"/>
              <a:t>项）实行全覆盖清单管理。</a:t>
            </a:r>
            <a:endParaRPr lang="zh-CN" altLang="en-US" dirty="0"/>
          </a:p>
        </p:txBody>
      </p:sp>
      <p:pic>
        <p:nvPicPr>
          <p:cNvPr id="17" name="图片 16"/>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7662537" y="3497031"/>
            <a:ext cx="1854000" cy="1854000"/>
          </a:xfrm>
          <a:prstGeom prst="rect">
            <a:avLst/>
          </a:prstGeom>
        </p:spPr>
      </p:pic>
      <p:sp>
        <p:nvSpPr>
          <p:cNvPr id="18" name="文本框 17"/>
          <p:cNvSpPr txBox="1"/>
          <p:nvPr/>
        </p:nvSpPr>
        <p:spPr>
          <a:xfrm>
            <a:off x="2734386" y="5364324"/>
            <a:ext cx="6937775" cy="461665"/>
          </a:xfrm>
          <a:prstGeom prst="rect">
            <a:avLst/>
          </a:prstGeom>
          <a:noFill/>
        </p:spPr>
        <p:txBody>
          <a:bodyPr wrap="square" rtlCol="0">
            <a:spAutoFit/>
          </a:bodyPr>
          <a:lstStyle/>
          <a:p>
            <a:pPr marL="342900" indent="-342900">
              <a:buFont typeface="Arial" panose="020B0604020202020204" pitchFamily="34" charset="0"/>
              <a:buChar char="•"/>
            </a:pPr>
            <a:r>
              <a:rPr lang="zh-CN" altLang="en-US" dirty="0"/>
              <a:t>从</a:t>
            </a:r>
            <a:r>
              <a:rPr lang="en-US" altLang="zh-CN" dirty="0">
                <a:solidFill>
                  <a:srgbClr val="FF0000"/>
                </a:solidFill>
              </a:rPr>
              <a:t>2021</a:t>
            </a:r>
            <a:r>
              <a:rPr lang="zh-CN" altLang="en-US" dirty="0">
                <a:solidFill>
                  <a:srgbClr val="FF0000"/>
                </a:solidFill>
              </a:rPr>
              <a:t>年</a:t>
            </a:r>
            <a:r>
              <a:rPr lang="en-US" altLang="zh-CN" dirty="0">
                <a:solidFill>
                  <a:srgbClr val="FF0000"/>
                </a:solidFill>
              </a:rPr>
              <a:t>3</a:t>
            </a:r>
            <a:r>
              <a:rPr lang="zh-CN" altLang="en-US" dirty="0">
                <a:solidFill>
                  <a:srgbClr val="FF0000"/>
                </a:solidFill>
              </a:rPr>
              <a:t>月</a:t>
            </a:r>
            <a:r>
              <a:rPr lang="en-US" altLang="zh-CN" dirty="0">
                <a:solidFill>
                  <a:srgbClr val="FF0000"/>
                </a:solidFill>
              </a:rPr>
              <a:t>1</a:t>
            </a:r>
            <a:r>
              <a:rPr lang="zh-CN" altLang="en-US" dirty="0">
                <a:solidFill>
                  <a:srgbClr val="FF0000"/>
                </a:solidFill>
              </a:rPr>
              <a:t>日</a:t>
            </a:r>
            <a:r>
              <a:rPr lang="zh-CN" altLang="en-US" dirty="0"/>
              <a:t>开始。</a:t>
            </a:r>
            <a:endParaRPr lang="zh-CN" altLang="en-US" dirty="0"/>
          </a:p>
        </p:txBody>
      </p:sp>
      <p:sp>
        <p:nvSpPr>
          <p:cNvPr id="19" name="文本框 18"/>
          <p:cNvSpPr txBox="1"/>
          <p:nvPr/>
        </p:nvSpPr>
        <p:spPr>
          <a:xfrm>
            <a:off x="2632233" y="3220739"/>
            <a:ext cx="5715000" cy="1938992"/>
          </a:xfrm>
          <a:prstGeom prst="rect">
            <a:avLst/>
          </a:prstGeom>
          <a:noFill/>
        </p:spPr>
        <p:txBody>
          <a:bodyPr wrap="square" rtlCol="0">
            <a:spAutoFit/>
          </a:bodyPr>
          <a:lstStyle/>
          <a:p>
            <a:pPr marL="342900" indent="-342900">
              <a:buFont typeface="Arial" panose="020B0604020202020204" pitchFamily="34" charset="0"/>
              <a:buChar char="•"/>
            </a:pPr>
            <a:r>
              <a:rPr lang="en-US" altLang="zh-CN" b="1" dirty="0"/>
              <a:t>4</a:t>
            </a:r>
            <a:r>
              <a:rPr lang="zh-CN" altLang="en-US" b="1" dirty="0"/>
              <a:t>种方式</a:t>
            </a:r>
            <a:endParaRPr lang="en-US" altLang="zh-CN" b="1" dirty="0"/>
          </a:p>
          <a:p>
            <a:r>
              <a:rPr lang="zh-CN" altLang="en-US" dirty="0"/>
              <a:t>                     直接取消审批</a:t>
            </a:r>
            <a:endParaRPr lang="en-US" altLang="zh-CN" dirty="0"/>
          </a:p>
          <a:p>
            <a:r>
              <a:rPr lang="zh-CN" altLang="en-US" dirty="0"/>
              <a:t>                     审批改为备案</a:t>
            </a:r>
            <a:endParaRPr lang="en-US" altLang="zh-CN" dirty="0"/>
          </a:p>
          <a:p>
            <a:r>
              <a:rPr lang="zh-CN" altLang="en-US" dirty="0"/>
              <a:t>                     实行告知承诺</a:t>
            </a:r>
            <a:endParaRPr lang="en-US" altLang="zh-CN" dirty="0"/>
          </a:p>
          <a:p>
            <a:r>
              <a:rPr lang="zh-CN" altLang="en-US" dirty="0"/>
              <a:t>                     优化审批服务</a:t>
            </a:r>
            <a:endParaRPr lang="zh-CN"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0" y="0"/>
            <a:ext cx="12192000" cy="6858000"/>
          </a:xfrm>
          <a:prstGeom prst="rect">
            <a:avLst/>
          </a:prstGeom>
          <a:solidFill>
            <a:srgbClr val="D7575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流程图: 可选过程 12"/>
          <p:cNvSpPr/>
          <p:nvPr/>
        </p:nvSpPr>
        <p:spPr>
          <a:xfrm>
            <a:off x="1200150" y="318135"/>
            <a:ext cx="9827895" cy="6252845"/>
          </a:xfrm>
          <a:prstGeom prst="flowChartAlternateProcess">
            <a:avLst/>
          </a:prstGeom>
          <a:solidFill>
            <a:srgbClr val="F5E8D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2" name="矩形 61"/>
          <p:cNvSpPr/>
          <p:nvPr>
            <p:custDataLst>
              <p:tags r:id="rId1"/>
            </p:custDataLst>
          </p:nvPr>
        </p:nvSpPr>
        <p:spPr>
          <a:xfrm>
            <a:off x="1445003" y="1672933"/>
            <a:ext cx="790294" cy="817784"/>
          </a:xfrm>
          <a:prstGeom prst="rect">
            <a:avLst/>
          </a:prstGeom>
          <a:ln>
            <a:noFill/>
          </a:ln>
        </p:spPr>
        <p:style>
          <a:lnRef idx="2">
            <a:srgbClr val="59C78A">
              <a:shade val="50000"/>
            </a:srgbClr>
          </a:lnRef>
          <a:fillRef idx="1">
            <a:srgbClr val="59C78A"/>
          </a:fillRef>
          <a:effectRef idx="0">
            <a:srgbClr val="59C78A"/>
          </a:effectRef>
          <a:fontRef idx="minor">
            <a:srgbClr val="FFFFFF"/>
          </a:fontRef>
        </p:style>
        <p:txBody>
          <a:bodyPr rtlCol="0" anchor="ctr">
            <a:normAutofit/>
          </a:bodyPr>
          <a:p>
            <a:pPr algn="ctr">
              <a:lnSpc>
                <a:spcPct val="120000"/>
              </a:lnSpc>
            </a:pPr>
            <a:r>
              <a:rPr lang="en-US" altLang="zh-CN" sz="3200" spc="150" dirty="0">
                <a:solidFill>
                  <a:srgbClr val="FFFFFF"/>
                </a:solidFill>
                <a:latin typeface="Arial" panose="020B0604020202020204" pitchFamily="34" charset="0"/>
                <a:ea typeface="微软雅黑" panose="020B0503020204020204" pitchFamily="34" charset="-122"/>
                <a:sym typeface="Arial" panose="020B0604020202020204" pitchFamily="34" charset="0"/>
              </a:rPr>
              <a:t>01</a:t>
            </a:r>
            <a:endParaRPr lang="zh-CN" altLang="en-US" sz="3200" spc="150"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63" name="任意多边形 62"/>
          <p:cNvSpPr/>
          <p:nvPr>
            <p:custDataLst>
              <p:tags r:id="rId2"/>
            </p:custDataLst>
          </p:nvPr>
        </p:nvSpPr>
        <p:spPr>
          <a:xfrm>
            <a:off x="1293817" y="1516487"/>
            <a:ext cx="1092667" cy="1130675"/>
          </a:xfrm>
          <a:custGeom>
            <a:avLst/>
            <a:gdLst>
              <a:gd name="connsiteX0" fmla="*/ 743029 w 757237"/>
              <a:gd name="connsiteY0" fmla="*/ 463225 h 783577"/>
              <a:gd name="connsiteX1" fmla="*/ 757237 w 757237"/>
              <a:gd name="connsiteY1" fmla="*/ 463225 h 783577"/>
              <a:gd name="connsiteX2" fmla="*/ 757237 w 757237"/>
              <a:gd name="connsiteY2" fmla="*/ 783577 h 783577"/>
              <a:gd name="connsiteX3" fmla="*/ 450056 w 757237"/>
              <a:gd name="connsiteY3" fmla="*/ 783577 h 783577"/>
              <a:gd name="connsiteX4" fmla="*/ 450056 w 757237"/>
              <a:gd name="connsiteY4" fmla="*/ 768874 h 783577"/>
              <a:gd name="connsiteX5" fmla="*/ 743029 w 757237"/>
              <a:gd name="connsiteY5" fmla="*/ 768874 h 783577"/>
              <a:gd name="connsiteX6" fmla="*/ 0 w 757237"/>
              <a:gd name="connsiteY6" fmla="*/ 463225 h 783577"/>
              <a:gd name="connsiteX7" fmla="*/ 14207 w 757237"/>
              <a:gd name="connsiteY7" fmla="*/ 463225 h 783577"/>
              <a:gd name="connsiteX8" fmla="*/ 14207 w 757237"/>
              <a:gd name="connsiteY8" fmla="*/ 768874 h 783577"/>
              <a:gd name="connsiteX9" fmla="*/ 307181 w 757237"/>
              <a:gd name="connsiteY9" fmla="*/ 768874 h 783577"/>
              <a:gd name="connsiteX10" fmla="*/ 307181 w 757237"/>
              <a:gd name="connsiteY10" fmla="*/ 783577 h 783577"/>
              <a:gd name="connsiteX11" fmla="*/ 0 w 757237"/>
              <a:gd name="connsiteY11" fmla="*/ 783577 h 783577"/>
              <a:gd name="connsiteX12" fmla="*/ 450056 w 757237"/>
              <a:gd name="connsiteY12" fmla="*/ 0 h 783577"/>
              <a:gd name="connsiteX13" fmla="*/ 757237 w 757237"/>
              <a:gd name="connsiteY13" fmla="*/ 0 h 783577"/>
              <a:gd name="connsiteX14" fmla="*/ 757237 w 757237"/>
              <a:gd name="connsiteY14" fmla="*/ 320350 h 783577"/>
              <a:gd name="connsiteX15" fmla="*/ 743029 w 757237"/>
              <a:gd name="connsiteY15" fmla="*/ 320350 h 783577"/>
              <a:gd name="connsiteX16" fmla="*/ 743029 w 757237"/>
              <a:gd name="connsiteY16" fmla="*/ 14702 h 783577"/>
              <a:gd name="connsiteX17" fmla="*/ 450056 w 757237"/>
              <a:gd name="connsiteY17" fmla="*/ 14702 h 783577"/>
              <a:gd name="connsiteX18" fmla="*/ 0 w 757237"/>
              <a:gd name="connsiteY18" fmla="*/ 0 h 783577"/>
              <a:gd name="connsiteX19" fmla="*/ 307181 w 757237"/>
              <a:gd name="connsiteY19" fmla="*/ 0 h 783577"/>
              <a:gd name="connsiteX20" fmla="*/ 307181 w 757237"/>
              <a:gd name="connsiteY20" fmla="*/ 14702 h 783577"/>
              <a:gd name="connsiteX21" fmla="*/ 14207 w 757237"/>
              <a:gd name="connsiteY21" fmla="*/ 14702 h 783577"/>
              <a:gd name="connsiteX22" fmla="*/ 14207 w 757237"/>
              <a:gd name="connsiteY22" fmla="*/ 320350 h 783577"/>
              <a:gd name="connsiteX23" fmla="*/ 0 w 757237"/>
              <a:gd name="connsiteY23" fmla="*/ 320350 h 783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757237" h="783577">
                <a:moveTo>
                  <a:pt x="743029" y="463225"/>
                </a:moveTo>
                <a:lnTo>
                  <a:pt x="757237" y="463225"/>
                </a:lnTo>
                <a:lnTo>
                  <a:pt x="757237" y="783577"/>
                </a:lnTo>
                <a:lnTo>
                  <a:pt x="450056" y="783577"/>
                </a:lnTo>
                <a:lnTo>
                  <a:pt x="450056" y="768874"/>
                </a:lnTo>
                <a:lnTo>
                  <a:pt x="743029" y="768874"/>
                </a:lnTo>
                <a:close/>
                <a:moveTo>
                  <a:pt x="0" y="463225"/>
                </a:moveTo>
                <a:lnTo>
                  <a:pt x="14207" y="463225"/>
                </a:lnTo>
                <a:lnTo>
                  <a:pt x="14207" y="768874"/>
                </a:lnTo>
                <a:lnTo>
                  <a:pt x="307181" y="768874"/>
                </a:lnTo>
                <a:lnTo>
                  <a:pt x="307181" y="783577"/>
                </a:lnTo>
                <a:lnTo>
                  <a:pt x="0" y="783577"/>
                </a:lnTo>
                <a:close/>
                <a:moveTo>
                  <a:pt x="450056" y="0"/>
                </a:moveTo>
                <a:lnTo>
                  <a:pt x="757237" y="0"/>
                </a:lnTo>
                <a:lnTo>
                  <a:pt x="757237" y="320350"/>
                </a:lnTo>
                <a:lnTo>
                  <a:pt x="743029" y="320350"/>
                </a:lnTo>
                <a:lnTo>
                  <a:pt x="743029" y="14702"/>
                </a:lnTo>
                <a:lnTo>
                  <a:pt x="450056" y="14702"/>
                </a:lnTo>
                <a:close/>
                <a:moveTo>
                  <a:pt x="0" y="0"/>
                </a:moveTo>
                <a:lnTo>
                  <a:pt x="307181" y="0"/>
                </a:lnTo>
                <a:lnTo>
                  <a:pt x="307181" y="14702"/>
                </a:lnTo>
                <a:lnTo>
                  <a:pt x="14207" y="14702"/>
                </a:lnTo>
                <a:lnTo>
                  <a:pt x="14207" y="320350"/>
                </a:lnTo>
                <a:lnTo>
                  <a:pt x="0" y="320350"/>
                </a:lnTo>
                <a:close/>
              </a:path>
            </a:pathLst>
          </a:custGeom>
          <a:solidFill>
            <a:srgbClr val="59C78A">
              <a:alpha val="71000"/>
            </a:srgbClr>
          </a:solidFill>
          <a:ln>
            <a:noFill/>
          </a:ln>
        </p:spPr>
        <p:style>
          <a:lnRef idx="2">
            <a:srgbClr val="59C78A">
              <a:shade val="50000"/>
            </a:srgbClr>
          </a:lnRef>
          <a:fillRef idx="1">
            <a:srgbClr val="59C78A"/>
          </a:fillRef>
          <a:effectRef idx="0">
            <a:srgbClr val="59C78A"/>
          </a:effectRef>
          <a:fontRef idx="minor">
            <a:srgbClr val="FFFFFF"/>
          </a:fontRef>
        </p:style>
        <p:txBody>
          <a:bodyPr rtlCol="0" anchor="ctr">
            <a:normAutofit/>
          </a:bodyPr>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64" name="文本框 63"/>
          <p:cNvSpPr txBox="1"/>
          <p:nvPr>
            <p:custDataLst>
              <p:tags r:id="rId3"/>
            </p:custDataLst>
          </p:nvPr>
        </p:nvSpPr>
        <p:spPr>
          <a:xfrm>
            <a:off x="2568442" y="1330644"/>
            <a:ext cx="2987537" cy="488179"/>
          </a:xfrm>
          <a:prstGeom prst="rect">
            <a:avLst/>
          </a:prstGeom>
          <a:noFill/>
        </p:spPr>
        <p:txBody>
          <a:bodyPr wrap="square" lIns="91440" tIns="45720" rIns="91440" bIns="45720" rtlCol="0" anchor="ctr" anchorCtr="0">
            <a:normAutofit/>
          </a:bodyPr>
          <a:p>
            <a:pPr>
              <a:lnSpc>
                <a:spcPct val="120000"/>
              </a:lnSpc>
            </a:pPr>
            <a:r>
              <a:rPr lang="zh-CN" altLang="en-US" sz="2000" b="1" spc="300" dirty="0">
                <a:solidFill>
                  <a:srgbClr val="59C78A">
                    <a:lumMod val="75000"/>
                  </a:srgbClr>
                </a:solidFill>
                <a:latin typeface="Arial" panose="020B0604020202020204" pitchFamily="34" charset="0"/>
                <a:ea typeface="微软雅黑" panose="020B0503020204020204" pitchFamily="34" charset="-122"/>
                <a:cs typeface="+mn-ea"/>
                <a:sym typeface="Arial" panose="020B0604020202020204" pitchFamily="34" charset="0"/>
              </a:rPr>
              <a:t>直接取消审批</a:t>
            </a:r>
            <a:endParaRPr lang="zh-CN" altLang="en-US" sz="2000" b="1" spc="300" dirty="0">
              <a:solidFill>
                <a:srgbClr val="59C78A">
                  <a:lumMod val="75000"/>
                </a:srgbClr>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65" name="文本框 64"/>
          <p:cNvSpPr txBox="1"/>
          <p:nvPr>
            <p:custDataLst>
              <p:tags r:id="rId4"/>
            </p:custDataLst>
          </p:nvPr>
        </p:nvSpPr>
        <p:spPr>
          <a:xfrm>
            <a:off x="2568442" y="1842934"/>
            <a:ext cx="2987537" cy="1121267"/>
          </a:xfrm>
          <a:prstGeom prst="rect">
            <a:avLst/>
          </a:prstGeom>
          <a:noFill/>
        </p:spPr>
        <p:txBody>
          <a:bodyPr wrap="square" lIns="91440" tIns="45720" rIns="91440" bIns="45720" rtlCol="0" anchor="t" anchorCtr="0">
            <a:noAutofit/>
          </a:bodyPr>
          <a:p>
            <a:pPr>
              <a:lnSpc>
                <a:spcPct val="120000"/>
              </a:lnSpc>
            </a:pPr>
            <a:r>
              <a:rPr lang="zh-CN" altLang="en-US" sz="1100" spc="150" dirty="0">
                <a:solidFill>
                  <a:srgbClr val="000000">
                    <a:lumMod val="50000"/>
                    <a:lumOff val="50000"/>
                  </a:srgbClr>
                </a:solidFill>
                <a:latin typeface="Arial" panose="020B0604020202020204" pitchFamily="34" charset="0"/>
                <a:ea typeface="微软雅黑" panose="020B0503020204020204" pitchFamily="34" charset="-122"/>
                <a:sym typeface="Arial" panose="020B0604020202020204" pitchFamily="34" charset="0"/>
              </a:rPr>
              <a:t>凡取消的涉企经营许可事项，企业持有营业执照即可开展经营。市场主体登记部门及时将相关企业信息通过政务信息共享平台推送至监管部门，监管部门及时纳入监管范围，依法实施事中事后监管。</a:t>
            </a:r>
            <a:endParaRPr lang="zh-CN" altLang="en-US" sz="1100" spc="150" dirty="0">
              <a:solidFill>
                <a:srgbClr val="000000">
                  <a:lumMod val="50000"/>
                  <a:lumOff val="50000"/>
                </a:srgbClr>
              </a:solidFill>
              <a:latin typeface="Arial" panose="020B0604020202020204" pitchFamily="34" charset="0"/>
              <a:ea typeface="微软雅黑" panose="020B0503020204020204" pitchFamily="34" charset="-122"/>
              <a:sym typeface="Arial" panose="020B0604020202020204" pitchFamily="34" charset="0"/>
            </a:endParaRPr>
          </a:p>
        </p:txBody>
      </p:sp>
      <p:sp>
        <p:nvSpPr>
          <p:cNvPr id="66" name="矩形 65"/>
          <p:cNvSpPr/>
          <p:nvPr>
            <p:custDataLst>
              <p:tags r:id="rId5"/>
            </p:custDataLst>
          </p:nvPr>
        </p:nvSpPr>
        <p:spPr>
          <a:xfrm>
            <a:off x="6826125" y="1672933"/>
            <a:ext cx="790294" cy="817784"/>
          </a:xfrm>
          <a:prstGeom prst="rect">
            <a:avLst/>
          </a:prstGeom>
          <a:solidFill>
            <a:srgbClr val="49BEAA"/>
          </a:solidFill>
          <a:ln>
            <a:noFill/>
          </a:ln>
        </p:spPr>
        <p:style>
          <a:lnRef idx="2">
            <a:srgbClr val="59C78A">
              <a:shade val="50000"/>
            </a:srgbClr>
          </a:lnRef>
          <a:fillRef idx="1">
            <a:srgbClr val="59C78A"/>
          </a:fillRef>
          <a:effectRef idx="0">
            <a:srgbClr val="59C78A"/>
          </a:effectRef>
          <a:fontRef idx="minor">
            <a:srgbClr val="FFFFFF"/>
          </a:fontRef>
        </p:style>
        <p:txBody>
          <a:bodyPr rtlCol="0" anchor="ctr">
            <a:normAutofit/>
          </a:bodyPr>
          <a:p>
            <a:pPr algn="ctr">
              <a:lnSpc>
                <a:spcPct val="120000"/>
              </a:lnSpc>
            </a:pPr>
            <a:r>
              <a:rPr lang="en-US" altLang="zh-CN" sz="3200" spc="150" dirty="0">
                <a:solidFill>
                  <a:srgbClr val="FFFFFF"/>
                </a:solidFill>
                <a:latin typeface="Arial" panose="020B0604020202020204" pitchFamily="34" charset="0"/>
                <a:ea typeface="微软雅黑" panose="020B0503020204020204" pitchFamily="34" charset="-122"/>
                <a:sym typeface="Arial" panose="020B0604020202020204" pitchFamily="34" charset="0"/>
              </a:rPr>
              <a:t>02</a:t>
            </a:r>
            <a:endParaRPr lang="zh-CN" altLang="en-US" sz="3200" spc="150"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67" name="任意多边形 66"/>
          <p:cNvSpPr/>
          <p:nvPr>
            <p:custDataLst>
              <p:tags r:id="rId6"/>
            </p:custDataLst>
          </p:nvPr>
        </p:nvSpPr>
        <p:spPr>
          <a:xfrm>
            <a:off x="6674939" y="1516487"/>
            <a:ext cx="1092667" cy="1130675"/>
          </a:xfrm>
          <a:custGeom>
            <a:avLst/>
            <a:gdLst>
              <a:gd name="connsiteX0" fmla="*/ 743029 w 757237"/>
              <a:gd name="connsiteY0" fmla="*/ 463225 h 783577"/>
              <a:gd name="connsiteX1" fmla="*/ 757237 w 757237"/>
              <a:gd name="connsiteY1" fmla="*/ 463225 h 783577"/>
              <a:gd name="connsiteX2" fmla="*/ 757237 w 757237"/>
              <a:gd name="connsiteY2" fmla="*/ 783577 h 783577"/>
              <a:gd name="connsiteX3" fmla="*/ 450056 w 757237"/>
              <a:gd name="connsiteY3" fmla="*/ 783577 h 783577"/>
              <a:gd name="connsiteX4" fmla="*/ 450056 w 757237"/>
              <a:gd name="connsiteY4" fmla="*/ 768874 h 783577"/>
              <a:gd name="connsiteX5" fmla="*/ 743029 w 757237"/>
              <a:gd name="connsiteY5" fmla="*/ 768874 h 783577"/>
              <a:gd name="connsiteX6" fmla="*/ 0 w 757237"/>
              <a:gd name="connsiteY6" fmla="*/ 463225 h 783577"/>
              <a:gd name="connsiteX7" fmla="*/ 14207 w 757237"/>
              <a:gd name="connsiteY7" fmla="*/ 463225 h 783577"/>
              <a:gd name="connsiteX8" fmla="*/ 14207 w 757237"/>
              <a:gd name="connsiteY8" fmla="*/ 768874 h 783577"/>
              <a:gd name="connsiteX9" fmla="*/ 307181 w 757237"/>
              <a:gd name="connsiteY9" fmla="*/ 768874 h 783577"/>
              <a:gd name="connsiteX10" fmla="*/ 307181 w 757237"/>
              <a:gd name="connsiteY10" fmla="*/ 783577 h 783577"/>
              <a:gd name="connsiteX11" fmla="*/ 0 w 757237"/>
              <a:gd name="connsiteY11" fmla="*/ 783577 h 783577"/>
              <a:gd name="connsiteX12" fmla="*/ 450056 w 757237"/>
              <a:gd name="connsiteY12" fmla="*/ 0 h 783577"/>
              <a:gd name="connsiteX13" fmla="*/ 757237 w 757237"/>
              <a:gd name="connsiteY13" fmla="*/ 0 h 783577"/>
              <a:gd name="connsiteX14" fmla="*/ 757237 w 757237"/>
              <a:gd name="connsiteY14" fmla="*/ 320350 h 783577"/>
              <a:gd name="connsiteX15" fmla="*/ 743029 w 757237"/>
              <a:gd name="connsiteY15" fmla="*/ 320350 h 783577"/>
              <a:gd name="connsiteX16" fmla="*/ 743029 w 757237"/>
              <a:gd name="connsiteY16" fmla="*/ 14702 h 783577"/>
              <a:gd name="connsiteX17" fmla="*/ 450056 w 757237"/>
              <a:gd name="connsiteY17" fmla="*/ 14702 h 783577"/>
              <a:gd name="connsiteX18" fmla="*/ 0 w 757237"/>
              <a:gd name="connsiteY18" fmla="*/ 0 h 783577"/>
              <a:gd name="connsiteX19" fmla="*/ 307181 w 757237"/>
              <a:gd name="connsiteY19" fmla="*/ 0 h 783577"/>
              <a:gd name="connsiteX20" fmla="*/ 307181 w 757237"/>
              <a:gd name="connsiteY20" fmla="*/ 14702 h 783577"/>
              <a:gd name="connsiteX21" fmla="*/ 14207 w 757237"/>
              <a:gd name="connsiteY21" fmla="*/ 14702 h 783577"/>
              <a:gd name="connsiteX22" fmla="*/ 14207 w 757237"/>
              <a:gd name="connsiteY22" fmla="*/ 320350 h 783577"/>
              <a:gd name="connsiteX23" fmla="*/ 0 w 757237"/>
              <a:gd name="connsiteY23" fmla="*/ 320350 h 783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757237" h="783577">
                <a:moveTo>
                  <a:pt x="743029" y="463225"/>
                </a:moveTo>
                <a:lnTo>
                  <a:pt x="757237" y="463225"/>
                </a:lnTo>
                <a:lnTo>
                  <a:pt x="757237" y="783577"/>
                </a:lnTo>
                <a:lnTo>
                  <a:pt x="450056" y="783577"/>
                </a:lnTo>
                <a:lnTo>
                  <a:pt x="450056" y="768874"/>
                </a:lnTo>
                <a:lnTo>
                  <a:pt x="743029" y="768874"/>
                </a:lnTo>
                <a:close/>
                <a:moveTo>
                  <a:pt x="0" y="463225"/>
                </a:moveTo>
                <a:lnTo>
                  <a:pt x="14207" y="463225"/>
                </a:lnTo>
                <a:lnTo>
                  <a:pt x="14207" y="768874"/>
                </a:lnTo>
                <a:lnTo>
                  <a:pt x="307181" y="768874"/>
                </a:lnTo>
                <a:lnTo>
                  <a:pt x="307181" y="783577"/>
                </a:lnTo>
                <a:lnTo>
                  <a:pt x="0" y="783577"/>
                </a:lnTo>
                <a:close/>
                <a:moveTo>
                  <a:pt x="450056" y="0"/>
                </a:moveTo>
                <a:lnTo>
                  <a:pt x="757237" y="0"/>
                </a:lnTo>
                <a:lnTo>
                  <a:pt x="757237" y="320350"/>
                </a:lnTo>
                <a:lnTo>
                  <a:pt x="743029" y="320350"/>
                </a:lnTo>
                <a:lnTo>
                  <a:pt x="743029" y="14702"/>
                </a:lnTo>
                <a:lnTo>
                  <a:pt x="450056" y="14702"/>
                </a:lnTo>
                <a:close/>
                <a:moveTo>
                  <a:pt x="0" y="0"/>
                </a:moveTo>
                <a:lnTo>
                  <a:pt x="307181" y="0"/>
                </a:lnTo>
                <a:lnTo>
                  <a:pt x="307181" y="14702"/>
                </a:lnTo>
                <a:lnTo>
                  <a:pt x="14207" y="14702"/>
                </a:lnTo>
                <a:lnTo>
                  <a:pt x="14207" y="320350"/>
                </a:lnTo>
                <a:lnTo>
                  <a:pt x="0" y="320350"/>
                </a:lnTo>
                <a:close/>
              </a:path>
            </a:pathLst>
          </a:custGeom>
          <a:solidFill>
            <a:srgbClr val="49BEAA">
              <a:alpha val="71000"/>
            </a:srgbClr>
          </a:solidFill>
          <a:ln>
            <a:noFill/>
          </a:ln>
        </p:spPr>
        <p:style>
          <a:lnRef idx="2">
            <a:srgbClr val="59C78A">
              <a:shade val="50000"/>
            </a:srgbClr>
          </a:lnRef>
          <a:fillRef idx="1">
            <a:srgbClr val="59C78A"/>
          </a:fillRef>
          <a:effectRef idx="0">
            <a:srgbClr val="59C78A"/>
          </a:effectRef>
          <a:fontRef idx="minor">
            <a:srgbClr val="FFFFFF"/>
          </a:fontRef>
        </p:style>
        <p:txBody>
          <a:bodyPr rtlCol="0" anchor="ctr">
            <a:normAutofit/>
          </a:bodyPr>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68" name="文本框 67"/>
          <p:cNvSpPr txBox="1"/>
          <p:nvPr>
            <p:custDataLst>
              <p:tags r:id="rId7"/>
            </p:custDataLst>
          </p:nvPr>
        </p:nvSpPr>
        <p:spPr>
          <a:xfrm>
            <a:off x="7949564" y="1330644"/>
            <a:ext cx="2987537" cy="488179"/>
          </a:xfrm>
          <a:prstGeom prst="rect">
            <a:avLst/>
          </a:prstGeom>
          <a:noFill/>
        </p:spPr>
        <p:txBody>
          <a:bodyPr wrap="square" lIns="91440" tIns="45720" rIns="91440" bIns="45720" rtlCol="0" anchor="ctr" anchorCtr="0">
            <a:normAutofit/>
          </a:bodyPr>
          <a:p>
            <a:pPr>
              <a:lnSpc>
                <a:spcPct val="120000"/>
              </a:lnSpc>
            </a:pPr>
            <a:r>
              <a:rPr lang="zh-CN" altLang="en-US" sz="2000" b="1" spc="300" dirty="0">
                <a:solidFill>
                  <a:srgbClr val="49BEAA">
                    <a:lumMod val="75000"/>
                  </a:srgbClr>
                </a:solidFill>
                <a:latin typeface="Arial" panose="020B0604020202020204" pitchFamily="34" charset="0"/>
                <a:ea typeface="微软雅黑" panose="020B0503020204020204" pitchFamily="34" charset="-122"/>
                <a:sym typeface="Arial" panose="020B0604020202020204" pitchFamily="34" charset="0"/>
              </a:rPr>
              <a:t>审批改为备案</a:t>
            </a:r>
            <a:endParaRPr lang="zh-CN" altLang="en-US" sz="2000" b="1" spc="300" dirty="0">
              <a:solidFill>
                <a:srgbClr val="49BEAA">
                  <a:lumMod val="75000"/>
                </a:srgbClr>
              </a:solidFill>
              <a:latin typeface="Arial" panose="020B0604020202020204" pitchFamily="34" charset="0"/>
              <a:ea typeface="微软雅黑" panose="020B0503020204020204" pitchFamily="34" charset="-122"/>
              <a:sym typeface="Arial" panose="020B0604020202020204" pitchFamily="34" charset="0"/>
            </a:endParaRPr>
          </a:p>
        </p:txBody>
      </p:sp>
      <p:sp>
        <p:nvSpPr>
          <p:cNvPr id="69" name="文本框 68"/>
          <p:cNvSpPr txBox="1"/>
          <p:nvPr>
            <p:custDataLst>
              <p:tags r:id="rId8"/>
            </p:custDataLst>
          </p:nvPr>
        </p:nvSpPr>
        <p:spPr>
          <a:xfrm>
            <a:off x="7949564" y="1842934"/>
            <a:ext cx="2987537" cy="1121267"/>
          </a:xfrm>
          <a:prstGeom prst="rect">
            <a:avLst/>
          </a:prstGeom>
          <a:noFill/>
        </p:spPr>
        <p:txBody>
          <a:bodyPr wrap="square" lIns="91440" tIns="45720" rIns="91440" bIns="45720" rtlCol="0" anchor="t" anchorCtr="0">
            <a:normAutofit fontScale="70000"/>
          </a:bodyPr>
          <a:p>
            <a:pPr>
              <a:lnSpc>
                <a:spcPct val="120000"/>
              </a:lnSpc>
            </a:pPr>
            <a:r>
              <a:rPr lang="zh-CN" altLang="en-US" sz="1600" spc="150" dirty="0">
                <a:solidFill>
                  <a:srgbClr val="000000">
                    <a:lumMod val="50000"/>
                    <a:lumOff val="50000"/>
                  </a:srgbClr>
                </a:solidFill>
                <a:latin typeface="Arial" panose="020B0604020202020204" pitchFamily="34" charset="0"/>
                <a:ea typeface="微软雅黑" panose="020B0503020204020204" pitchFamily="34" charset="-122"/>
                <a:sym typeface="Arial" panose="020B0604020202020204" pitchFamily="34" charset="0"/>
              </a:rPr>
              <a:t>对审批改为备案的事项原则上要按照</a:t>
            </a:r>
            <a:r>
              <a:rPr lang="en-US" altLang="zh-CN" sz="1600" spc="150" dirty="0">
                <a:solidFill>
                  <a:srgbClr val="000000">
                    <a:lumMod val="50000"/>
                    <a:lumOff val="50000"/>
                  </a:srgbClr>
                </a:solidFill>
                <a:latin typeface="Arial" panose="020B0604020202020204" pitchFamily="34" charset="0"/>
                <a:ea typeface="微软雅黑" panose="020B0503020204020204" pitchFamily="34" charset="-122"/>
                <a:sym typeface="Arial" panose="020B0604020202020204" pitchFamily="34" charset="0"/>
              </a:rPr>
              <a:t>“</a:t>
            </a:r>
            <a:r>
              <a:rPr lang="zh-CN" altLang="en-US" sz="1600" spc="150" dirty="0">
                <a:solidFill>
                  <a:srgbClr val="000000">
                    <a:lumMod val="50000"/>
                    <a:lumOff val="50000"/>
                  </a:srgbClr>
                </a:solidFill>
                <a:latin typeface="Arial" panose="020B0604020202020204" pitchFamily="34" charset="0"/>
                <a:ea typeface="微软雅黑" panose="020B0503020204020204" pitchFamily="34" charset="-122"/>
                <a:sym typeface="Arial" panose="020B0604020202020204" pitchFamily="34" charset="0"/>
              </a:rPr>
              <a:t>多证合一</a:t>
            </a:r>
            <a:r>
              <a:rPr lang="en-US" altLang="zh-CN" sz="1600" spc="150" dirty="0">
                <a:solidFill>
                  <a:srgbClr val="000000">
                    <a:lumMod val="50000"/>
                    <a:lumOff val="50000"/>
                  </a:srgbClr>
                </a:solidFill>
                <a:latin typeface="Arial" panose="020B0604020202020204" pitchFamily="34" charset="0"/>
                <a:ea typeface="微软雅黑" panose="020B0503020204020204" pitchFamily="34" charset="-122"/>
                <a:sym typeface="Arial" panose="020B0604020202020204" pitchFamily="34" charset="0"/>
              </a:rPr>
              <a:t>”</a:t>
            </a:r>
            <a:r>
              <a:rPr lang="zh-CN" altLang="en-US" sz="1600" spc="150" dirty="0">
                <a:solidFill>
                  <a:srgbClr val="000000">
                    <a:lumMod val="50000"/>
                    <a:lumOff val="50000"/>
                  </a:srgbClr>
                </a:solidFill>
                <a:latin typeface="Arial" panose="020B0604020202020204" pitchFamily="34" charset="0"/>
                <a:ea typeface="微软雅黑" panose="020B0503020204020204" pitchFamily="34" charset="-122"/>
                <a:sym typeface="Arial" panose="020B0604020202020204" pitchFamily="34" charset="0"/>
              </a:rPr>
              <a:t>的要求在企业登记注册环节一并办理，由市场监管部门及时将备案信息推送至有关主管部门。</a:t>
            </a:r>
            <a:endParaRPr lang="zh-CN" altLang="en-US" sz="1600" spc="150" dirty="0">
              <a:solidFill>
                <a:srgbClr val="000000">
                  <a:lumMod val="50000"/>
                  <a:lumOff val="50000"/>
                </a:srgbClr>
              </a:solidFill>
              <a:latin typeface="Arial" panose="020B0604020202020204" pitchFamily="34" charset="0"/>
              <a:ea typeface="微软雅黑" panose="020B0503020204020204" pitchFamily="34" charset="-122"/>
              <a:sym typeface="Arial" panose="020B0604020202020204" pitchFamily="34" charset="0"/>
            </a:endParaRPr>
          </a:p>
        </p:txBody>
      </p:sp>
      <p:sp>
        <p:nvSpPr>
          <p:cNvPr id="70" name="矩形 69"/>
          <p:cNvSpPr/>
          <p:nvPr>
            <p:custDataLst>
              <p:tags r:id="rId9"/>
            </p:custDataLst>
          </p:nvPr>
        </p:nvSpPr>
        <p:spPr>
          <a:xfrm>
            <a:off x="1445004" y="3949456"/>
            <a:ext cx="790293" cy="743439"/>
          </a:xfrm>
          <a:prstGeom prst="rect">
            <a:avLst/>
          </a:prstGeom>
          <a:solidFill>
            <a:srgbClr val="48AAC1"/>
          </a:solidFill>
          <a:ln>
            <a:noFill/>
          </a:ln>
        </p:spPr>
        <p:style>
          <a:lnRef idx="2">
            <a:srgbClr val="59C78A">
              <a:shade val="50000"/>
            </a:srgbClr>
          </a:lnRef>
          <a:fillRef idx="1">
            <a:srgbClr val="59C78A"/>
          </a:fillRef>
          <a:effectRef idx="0">
            <a:srgbClr val="59C78A"/>
          </a:effectRef>
          <a:fontRef idx="minor">
            <a:srgbClr val="FFFFFF"/>
          </a:fontRef>
        </p:style>
        <p:txBody>
          <a:bodyPr rtlCol="0" anchor="ctr">
            <a:normAutofit/>
          </a:bodyPr>
          <a:p>
            <a:pPr algn="ctr">
              <a:lnSpc>
                <a:spcPct val="120000"/>
              </a:lnSpc>
            </a:pPr>
            <a:r>
              <a:rPr lang="en-US" altLang="zh-CN" sz="3200" spc="150" dirty="0">
                <a:solidFill>
                  <a:srgbClr val="FFFFFF"/>
                </a:solidFill>
                <a:latin typeface="Arial" panose="020B0604020202020204" pitchFamily="34" charset="0"/>
                <a:ea typeface="微软雅黑" panose="020B0503020204020204" pitchFamily="34" charset="-122"/>
                <a:sym typeface="Arial" panose="020B0604020202020204" pitchFamily="34" charset="0"/>
              </a:rPr>
              <a:t>03</a:t>
            </a:r>
            <a:endParaRPr lang="zh-CN" altLang="en-US" sz="3200" spc="150"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71" name="任意多边形 70"/>
          <p:cNvSpPr/>
          <p:nvPr>
            <p:custDataLst>
              <p:tags r:id="rId10"/>
            </p:custDataLst>
          </p:nvPr>
        </p:nvSpPr>
        <p:spPr>
          <a:xfrm>
            <a:off x="1293817" y="3807233"/>
            <a:ext cx="1092667" cy="1027885"/>
          </a:xfrm>
          <a:custGeom>
            <a:avLst/>
            <a:gdLst>
              <a:gd name="connsiteX0" fmla="*/ 743029 w 757237"/>
              <a:gd name="connsiteY0" fmla="*/ 463225 h 783577"/>
              <a:gd name="connsiteX1" fmla="*/ 757237 w 757237"/>
              <a:gd name="connsiteY1" fmla="*/ 463225 h 783577"/>
              <a:gd name="connsiteX2" fmla="*/ 757237 w 757237"/>
              <a:gd name="connsiteY2" fmla="*/ 783577 h 783577"/>
              <a:gd name="connsiteX3" fmla="*/ 450056 w 757237"/>
              <a:gd name="connsiteY3" fmla="*/ 783577 h 783577"/>
              <a:gd name="connsiteX4" fmla="*/ 450056 w 757237"/>
              <a:gd name="connsiteY4" fmla="*/ 768874 h 783577"/>
              <a:gd name="connsiteX5" fmla="*/ 743029 w 757237"/>
              <a:gd name="connsiteY5" fmla="*/ 768874 h 783577"/>
              <a:gd name="connsiteX6" fmla="*/ 0 w 757237"/>
              <a:gd name="connsiteY6" fmla="*/ 463225 h 783577"/>
              <a:gd name="connsiteX7" fmla="*/ 14207 w 757237"/>
              <a:gd name="connsiteY7" fmla="*/ 463225 h 783577"/>
              <a:gd name="connsiteX8" fmla="*/ 14207 w 757237"/>
              <a:gd name="connsiteY8" fmla="*/ 768874 h 783577"/>
              <a:gd name="connsiteX9" fmla="*/ 307181 w 757237"/>
              <a:gd name="connsiteY9" fmla="*/ 768874 h 783577"/>
              <a:gd name="connsiteX10" fmla="*/ 307181 w 757237"/>
              <a:gd name="connsiteY10" fmla="*/ 783577 h 783577"/>
              <a:gd name="connsiteX11" fmla="*/ 0 w 757237"/>
              <a:gd name="connsiteY11" fmla="*/ 783577 h 783577"/>
              <a:gd name="connsiteX12" fmla="*/ 450056 w 757237"/>
              <a:gd name="connsiteY12" fmla="*/ 0 h 783577"/>
              <a:gd name="connsiteX13" fmla="*/ 757237 w 757237"/>
              <a:gd name="connsiteY13" fmla="*/ 0 h 783577"/>
              <a:gd name="connsiteX14" fmla="*/ 757237 w 757237"/>
              <a:gd name="connsiteY14" fmla="*/ 320350 h 783577"/>
              <a:gd name="connsiteX15" fmla="*/ 743029 w 757237"/>
              <a:gd name="connsiteY15" fmla="*/ 320350 h 783577"/>
              <a:gd name="connsiteX16" fmla="*/ 743029 w 757237"/>
              <a:gd name="connsiteY16" fmla="*/ 14702 h 783577"/>
              <a:gd name="connsiteX17" fmla="*/ 450056 w 757237"/>
              <a:gd name="connsiteY17" fmla="*/ 14702 h 783577"/>
              <a:gd name="connsiteX18" fmla="*/ 0 w 757237"/>
              <a:gd name="connsiteY18" fmla="*/ 0 h 783577"/>
              <a:gd name="connsiteX19" fmla="*/ 307181 w 757237"/>
              <a:gd name="connsiteY19" fmla="*/ 0 h 783577"/>
              <a:gd name="connsiteX20" fmla="*/ 307181 w 757237"/>
              <a:gd name="connsiteY20" fmla="*/ 14702 h 783577"/>
              <a:gd name="connsiteX21" fmla="*/ 14207 w 757237"/>
              <a:gd name="connsiteY21" fmla="*/ 14702 h 783577"/>
              <a:gd name="connsiteX22" fmla="*/ 14207 w 757237"/>
              <a:gd name="connsiteY22" fmla="*/ 320350 h 783577"/>
              <a:gd name="connsiteX23" fmla="*/ 0 w 757237"/>
              <a:gd name="connsiteY23" fmla="*/ 320350 h 783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757237" h="783577">
                <a:moveTo>
                  <a:pt x="743029" y="463225"/>
                </a:moveTo>
                <a:lnTo>
                  <a:pt x="757237" y="463225"/>
                </a:lnTo>
                <a:lnTo>
                  <a:pt x="757237" y="783577"/>
                </a:lnTo>
                <a:lnTo>
                  <a:pt x="450056" y="783577"/>
                </a:lnTo>
                <a:lnTo>
                  <a:pt x="450056" y="768874"/>
                </a:lnTo>
                <a:lnTo>
                  <a:pt x="743029" y="768874"/>
                </a:lnTo>
                <a:close/>
                <a:moveTo>
                  <a:pt x="0" y="463225"/>
                </a:moveTo>
                <a:lnTo>
                  <a:pt x="14207" y="463225"/>
                </a:lnTo>
                <a:lnTo>
                  <a:pt x="14207" y="768874"/>
                </a:lnTo>
                <a:lnTo>
                  <a:pt x="307181" y="768874"/>
                </a:lnTo>
                <a:lnTo>
                  <a:pt x="307181" y="783577"/>
                </a:lnTo>
                <a:lnTo>
                  <a:pt x="0" y="783577"/>
                </a:lnTo>
                <a:close/>
                <a:moveTo>
                  <a:pt x="450056" y="0"/>
                </a:moveTo>
                <a:lnTo>
                  <a:pt x="757237" y="0"/>
                </a:lnTo>
                <a:lnTo>
                  <a:pt x="757237" y="320350"/>
                </a:lnTo>
                <a:lnTo>
                  <a:pt x="743029" y="320350"/>
                </a:lnTo>
                <a:lnTo>
                  <a:pt x="743029" y="14702"/>
                </a:lnTo>
                <a:lnTo>
                  <a:pt x="450056" y="14702"/>
                </a:lnTo>
                <a:close/>
                <a:moveTo>
                  <a:pt x="0" y="0"/>
                </a:moveTo>
                <a:lnTo>
                  <a:pt x="307181" y="0"/>
                </a:lnTo>
                <a:lnTo>
                  <a:pt x="307181" y="14702"/>
                </a:lnTo>
                <a:lnTo>
                  <a:pt x="14207" y="14702"/>
                </a:lnTo>
                <a:lnTo>
                  <a:pt x="14207" y="320350"/>
                </a:lnTo>
                <a:lnTo>
                  <a:pt x="0" y="320350"/>
                </a:lnTo>
                <a:close/>
              </a:path>
            </a:pathLst>
          </a:custGeom>
          <a:solidFill>
            <a:srgbClr val="48AAC1"/>
          </a:solidFill>
          <a:ln>
            <a:noFill/>
          </a:ln>
        </p:spPr>
        <p:style>
          <a:lnRef idx="2">
            <a:srgbClr val="59C78A">
              <a:shade val="50000"/>
            </a:srgbClr>
          </a:lnRef>
          <a:fillRef idx="1">
            <a:srgbClr val="59C78A"/>
          </a:fillRef>
          <a:effectRef idx="0">
            <a:srgbClr val="59C78A"/>
          </a:effectRef>
          <a:fontRef idx="minor">
            <a:srgbClr val="FFFFFF"/>
          </a:fontRef>
        </p:style>
        <p:txBody>
          <a:bodyPr rtlCol="0" anchor="ctr">
            <a:normAutofit/>
          </a:bodyPr>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72" name="文本框 71"/>
          <p:cNvSpPr txBox="1"/>
          <p:nvPr>
            <p:custDataLst>
              <p:tags r:id="rId11"/>
            </p:custDataLst>
          </p:nvPr>
        </p:nvSpPr>
        <p:spPr>
          <a:xfrm>
            <a:off x="2568441" y="3630212"/>
            <a:ext cx="2987536" cy="443799"/>
          </a:xfrm>
          <a:prstGeom prst="rect">
            <a:avLst/>
          </a:prstGeom>
          <a:noFill/>
        </p:spPr>
        <p:txBody>
          <a:bodyPr wrap="square" lIns="91440" tIns="45720" rIns="91440" bIns="45720" rtlCol="0" anchor="ctr" anchorCtr="0">
            <a:normAutofit fontScale="90000"/>
          </a:bodyPr>
          <a:p>
            <a:pPr>
              <a:lnSpc>
                <a:spcPct val="120000"/>
              </a:lnSpc>
            </a:pPr>
            <a:r>
              <a:rPr lang="zh-CN" altLang="en-US" sz="2000" b="1" spc="300" dirty="0">
                <a:solidFill>
                  <a:srgbClr val="48AAC1">
                    <a:lumMod val="75000"/>
                  </a:srgbClr>
                </a:solidFill>
                <a:latin typeface="Arial" panose="020B0604020202020204" pitchFamily="34" charset="0"/>
                <a:ea typeface="微软雅黑" panose="020B0503020204020204" pitchFamily="34" charset="-122"/>
                <a:sym typeface="Arial" panose="020B0604020202020204" pitchFamily="34" charset="0"/>
              </a:rPr>
              <a:t>实行告知承诺</a:t>
            </a:r>
            <a:endParaRPr lang="zh-CN" altLang="en-US" sz="2000" b="1" spc="300" dirty="0">
              <a:solidFill>
                <a:srgbClr val="48AAC1">
                  <a:lumMod val="75000"/>
                </a:srgbClr>
              </a:solidFill>
              <a:latin typeface="Arial" panose="020B0604020202020204" pitchFamily="34" charset="0"/>
              <a:ea typeface="微软雅黑" panose="020B0503020204020204" pitchFamily="34" charset="-122"/>
              <a:sym typeface="Arial" panose="020B0604020202020204" pitchFamily="34" charset="0"/>
            </a:endParaRPr>
          </a:p>
        </p:txBody>
      </p:sp>
      <p:sp>
        <p:nvSpPr>
          <p:cNvPr id="73" name="文本框 72"/>
          <p:cNvSpPr txBox="1"/>
          <p:nvPr>
            <p:custDataLst>
              <p:tags r:id="rId12"/>
            </p:custDataLst>
          </p:nvPr>
        </p:nvSpPr>
        <p:spPr>
          <a:xfrm>
            <a:off x="2568575" y="4095750"/>
            <a:ext cx="3387725" cy="1019175"/>
          </a:xfrm>
          <a:prstGeom prst="rect">
            <a:avLst/>
          </a:prstGeom>
          <a:noFill/>
        </p:spPr>
        <p:txBody>
          <a:bodyPr wrap="square" lIns="91440" tIns="45720" rIns="91440" bIns="45720" rtlCol="0" anchor="t" anchorCtr="0">
            <a:noAutofit/>
          </a:bodyPr>
          <a:p>
            <a:pPr>
              <a:lnSpc>
                <a:spcPct val="120000"/>
              </a:lnSpc>
            </a:pPr>
            <a:r>
              <a:rPr lang="zh-CN" altLang="en-US" sz="1100" spc="150" dirty="0">
                <a:solidFill>
                  <a:srgbClr val="000000">
                    <a:lumMod val="50000"/>
                    <a:lumOff val="50000"/>
                  </a:srgbClr>
                </a:solidFill>
                <a:latin typeface="Arial" panose="020B0604020202020204" pitchFamily="34" charset="0"/>
                <a:ea typeface="微软雅黑" panose="020B0503020204020204" pitchFamily="34" charset="-122"/>
                <a:sym typeface="Arial" panose="020B0604020202020204" pitchFamily="34" charset="0"/>
              </a:rPr>
              <a:t>严格落实《山西省</a:t>
            </a:r>
            <a:r>
              <a:rPr lang="en-US" altLang="zh-CN" sz="1100" spc="150" dirty="0">
                <a:solidFill>
                  <a:srgbClr val="000000">
                    <a:lumMod val="50000"/>
                    <a:lumOff val="50000"/>
                  </a:srgbClr>
                </a:solidFill>
                <a:latin typeface="Arial" panose="020B0604020202020204" pitchFamily="34" charset="0"/>
                <a:ea typeface="微软雅黑" panose="020B0503020204020204" pitchFamily="34" charset="-122"/>
                <a:sym typeface="Arial" panose="020B0604020202020204" pitchFamily="34" charset="0"/>
              </a:rPr>
              <a:t>“</a:t>
            </a:r>
            <a:r>
              <a:rPr lang="zh-CN" altLang="en-US" sz="1100" spc="150" dirty="0">
                <a:solidFill>
                  <a:srgbClr val="000000">
                    <a:lumMod val="50000"/>
                    <a:lumOff val="50000"/>
                  </a:srgbClr>
                </a:solidFill>
                <a:latin typeface="Arial" panose="020B0604020202020204" pitchFamily="34" charset="0"/>
                <a:ea typeface="微软雅黑" panose="020B0503020204020204" pitchFamily="34" charset="-122"/>
                <a:sym typeface="Arial" panose="020B0604020202020204" pitchFamily="34" charset="0"/>
              </a:rPr>
              <a:t>证照分离</a:t>
            </a:r>
            <a:r>
              <a:rPr lang="en-US" altLang="zh-CN" sz="1100" spc="150" dirty="0">
                <a:solidFill>
                  <a:srgbClr val="000000">
                    <a:lumMod val="50000"/>
                    <a:lumOff val="50000"/>
                  </a:srgbClr>
                </a:solidFill>
                <a:latin typeface="Arial" panose="020B0604020202020204" pitchFamily="34" charset="0"/>
                <a:ea typeface="微软雅黑" panose="020B0503020204020204" pitchFamily="34" charset="-122"/>
                <a:sym typeface="Arial" panose="020B0604020202020204" pitchFamily="34" charset="0"/>
              </a:rPr>
              <a:t>”</a:t>
            </a:r>
            <a:r>
              <a:rPr lang="zh-CN" altLang="en-US" sz="1100" spc="150" dirty="0">
                <a:solidFill>
                  <a:srgbClr val="000000">
                    <a:lumMod val="50000"/>
                    <a:lumOff val="50000"/>
                  </a:srgbClr>
                </a:solidFill>
                <a:latin typeface="Arial" panose="020B0604020202020204" pitchFamily="34" charset="0"/>
                <a:ea typeface="微软雅黑" panose="020B0503020204020204" pitchFamily="34" charset="-122"/>
                <a:sym typeface="Arial" panose="020B0604020202020204" pitchFamily="34" charset="0"/>
              </a:rPr>
              <a:t>改革行政审批告知承诺管理办法》相关要求，依法准确完整列出可量化、可操作、不含兜底条款的经营许可具体条件，明确监管规则和违反承诺的后果，一次性告知企业，并提供告知承诺书示范文本。</a:t>
            </a:r>
            <a:endParaRPr lang="zh-CN" altLang="en-US" sz="1100" spc="150" dirty="0">
              <a:solidFill>
                <a:srgbClr val="000000">
                  <a:lumMod val="50000"/>
                  <a:lumOff val="50000"/>
                </a:srgbClr>
              </a:solidFill>
              <a:latin typeface="Arial" panose="020B0604020202020204" pitchFamily="34" charset="0"/>
              <a:ea typeface="微软雅黑" panose="020B0503020204020204" pitchFamily="34" charset="-122"/>
              <a:sym typeface="Arial" panose="020B0604020202020204" pitchFamily="34" charset="0"/>
            </a:endParaRPr>
          </a:p>
        </p:txBody>
      </p:sp>
      <p:sp>
        <p:nvSpPr>
          <p:cNvPr id="74" name="矩形 73"/>
          <p:cNvSpPr/>
          <p:nvPr>
            <p:custDataLst>
              <p:tags r:id="rId13"/>
            </p:custDataLst>
          </p:nvPr>
        </p:nvSpPr>
        <p:spPr>
          <a:xfrm>
            <a:off x="6826126" y="3949456"/>
            <a:ext cx="790293" cy="743439"/>
          </a:xfrm>
          <a:prstGeom prst="rect">
            <a:avLst/>
          </a:prstGeom>
          <a:solidFill>
            <a:srgbClr val="5B99CA"/>
          </a:solidFill>
          <a:ln>
            <a:noFill/>
          </a:ln>
        </p:spPr>
        <p:style>
          <a:lnRef idx="2">
            <a:srgbClr val="59C78A">
              <a:shade val="50000"/>
            </a:srgbClr>
          </a:lnRef>
          <a:fillRef idx="1">
            <a:srgbClr val="59C78A"/>
          </a:fillRef>
          <a:effectRef idx="0">
            <a:srgbClr val="59C78A"/>
          </a:effectRef>
          <a:fontRef idx="minor">
            <a:srgbClr val="FFFFFF"/>
          </a:fontRef>
        </p:style>
        <p:txBody>
          <a:bodyPr rtlCol="0" anchor="ctr">
            <a:normAutofit/>
          </a:bodyPr>
          <a:p>
            <a:pPr algn="ctr">
              <a:lnSpc>
                <a:spcPct val="120000"/>
              </a:lnSpc>
            </a:pPr>
            <a:r>
              <a:rPr lang="en-US" altLang="zh-CN" sz="3200" spc="150" dirty="0">
                <a:solidFill>
                  <a:srgbClr val="FFFFFF"/>
                </a:solidFill>
                <a:latin typeface="Arial" panose="020B0604020202020204" pitchFamily="34" charset="0"/>
                <a:ea typeface="微软雅黑" panose="020B0503020204020204" pitchFamily="34" charset="-122"/>
                <a:sym typeface="Arial" panose="020B0604020202020204" pitchFamily="34" charset="0"/>
              </a:rPr>
              <a:t>04</a:t>
            </a:r>
            <a:endParaRPr lang="zh-CN" altLang="en-US" sz="3200" spc="150"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75" name="任意多边形 74"/>
          <p:cNvSpPr/>
          <p:nvPr>
            <p:custDataLst>
              <p:tags r:id="rId14"/>
            </p:custDataLst>
          </p:nvPr>
        </p:nvSpPr>
        <p:spPr>
          <a:xfrm>
            <a:off x="6674939" y="3807233"/>
            <a:ext cx="1092667" cy="1027885"/>
          </a:xfrm>
          <a:custGeom>
            <a:avLst/>
            <a:gdLst>
              <a:gd name="connsiteX0" fmla="*/ 743029 w 757237"/>
              <a:gd name="connsiteY0" fmla="*/ 463225 h 783577"/>
              <a:gd name="connsiteX1" fmla="*/ 757237 w 757237"/>
              <a:gd name="connsiteY1" fmla="*/ 463225 h 783577"/>
              <a:gd name="connsiteX2" fmla="*/ 757237 w 757237"/>
              <a:gd name="connsiteY2" fmla="*/ 783577 h 783577"/>
              <a:gd name="connsiteX3" fmla="*/ 450056 w 757237"/>
              <a:gd name="connsiteY3" fmla="*/ 783577 h 783577"/>
              <a:gd name="connsiteX4" fmla="*/ 450056 w 757237"/>
              <a:gd name="connsiteY4" fmla="*/ 768874 h 783577"/>
              <a:gd name="connsiteX5" fmla="*/ 743029 w 757237"/>
              <a:gd name="connsiteY5" fmla="*/ 768874 h 783577"/>
              <a:gd name="connsiteX6" fmla="*/ 0 w 757237"/>
              <a:gd name="connsiteY6" fmla="*/ 463225 h 783577"/>
              <a:gd name="connsiteX7" fmla="*/ 14207 w 757237"/>
              <a:gd name="connsiteY7" fmla="*/ 463225 h 783577"/>
              <a:gd name="connsiteX8" fmla="*/ 14207 w 757237"/>
              <a:gd name="connsiteY8" fmla="*/ 768874 h 783577"/>
              <a:gd name="connsiteX9" fmla="*/ 307181 w 757237"/>
              <a:gd name="connsiteY9" fmla="*/ 768874 h 783577"/>
              <a:gd name="connsiteX10" fmla="*/ 307181 w 757237"/>
              <a:gd name="connsiteY10" fmla="*/ 783577 h 783577"/>
              <a:gd name="connsiteX11" fmla="*/ 0 w 757237"/>
              <a:gd name="connsiteY11" fmla="*/ 783577 h 783577"/>
              <a:gd name="connsiteX12" fmla="*/ 450056 w 757237"/>
              <a:gd name="connsiteY12" fmla="*/ 0 h 783577"/>
              <a:gd name="connsiteX13" fmla="*/ 757237 w 757237"/>
              <a:gd name="connsiteY13" fmla="*/ 0 h 783577"/>
              <a:gd name="connsiteX14" fmla="*/ 757237 w 757237"/>
              <a:gd name="connsiteY14" fmla="*/ 320350 h 783577"/>
              <a:gd name="connsiteX15" fmla="*/ 743029 w 757237"/>
              <a:gd name="connsiteY15" fmla="*/ 320350 h 783577"/>
              <a:gd name="connsiteX16" fmla="*/ 743029 w 757237"/>
              <a:gd name="connsiteY16" fmla="*/ 14702 h 783577"/>
              <a:gd name="connsiteX17" fmla="*/ 450056 w 757237"/>
              <a:gd name="connsiteY17" fmla="*/ 14702 h 783577"/>
              <a:gd name="connsiteX18" fmla="*/ 0 w 757237"/>
              <a:gd name="connsiteY18" fmla="*/ 0 h 783577"/>
              <a:gd name="connsiteX19" fmla="*/ 307181 w 757237"/>
              <a:gd name="connsiteY19" fmla="*/ 0 h 783577"/>
              <a:gd name="connsiteX20" fmla="*/ 307181 w 757237"/>
              <a:gd name="connsiteY20" fmla="*/ 14702 h 783577"/>
              <a:gd name="connsiteX21" fmla="*/ 14207 w 757237"/>
              <a:gd name="connsiteY21" fmla="*/ 14702 h 783577"/>
              <a:gd name="connsiteX22" fmla="*/ 14207 w 757237"/>
              <a:gd name="connsiteY22" fmla="*/ 320350 h 783577"/>
              <a:gd name="connsiteX23" fmla="*/ 0 w 757237"/>
              <a:gd name="connsiteY23" fmla="*/ 320350 h 783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757237" h="783577">
                <a:moveTo>
                  <a:pt x="743029" y="463225"/>
                </a:moveTo>
                <a:lnTo>
                  <a:pt x="757237" y="463225"/>
                </a:lnTo>
                <a:lnTo>
                  <a:pt x="757237" y="783577"/>
                </a:lnTo>
                <a:lnTo>
                  <a:pt x="450056" y="783577"/>
                </a:lnTo>
                <a:lnTo>
                  <a:pt x="450056" y="768874"/>
                </a:lnTo>
                <a:lnTo>
                  <a:pt x="743029" y="768874"/>
                </a:lnTo>
                <a:close/>
                <a:moveTo>
                  <a:pt x="0" y="463225"/>
                </a:moveTo>
                <a:lnTo>
                  <a:pt x="14207" y="463225"/>
                </a:lnTo>
                <a:lnTo>
                  <a:pt x="14207" y="768874"/>
                </a:lnTo>
                <a:lnTo>
                  <a:pt x="307181" y="768874"/>
                </a:lnTo>
                <a:lnTo>
                  <a:pt x="307181" y="783577"/>
                </a:lnTo>
                <a:lnTo>
                  <a:pt x="0" y="783577"/>
                </a:lnTo>
                <a:close/>
                <a:moveTo>
                  <a:pt x="450056" y="0"/>
                </a:moveTo>
                <a:lnTo>
                  <a:pt x="757237" y="0"/>
                </a:lnTo>
                <a:lnTo>
                  <a:pt x="757237" y="320350"/>
                </a:lnTo>
                <a:lnTo>
                  <a:pt x="743029" y="320350"/>
                </a:lnTo>
                <a:lnTo>
                  <a:pt x="743029" y="14702"/>
                </a:lnTo>
                <a:lnTo>
                  <a:pt x="450056" y="14702"/>
                </a:lnTo>
                <a:close/>
                <a:moveTo>
                  <a:pt x="0" y="0"/>
                </a:moveTo>
                <a:lnTo>
                  <a:pt x="307181" y="0"/>
                </a:lnTo>
                <a:lnTo>
                  <a:pt x="307181" y="14702"/>
                </a:lnTo>
                <a:lnTo>
                  <a:pt x="14207" y="14702"/>
                </a:lnTo>
                <a:lnTo>
                  <a:pt x="14207" y="320350"/>
                </a:lnTo>
                <a:lnTo>
                  <a:pt x="0" y="320350"/>
                </a:lnTo>
                <a:close/>
              </a:path>
            </a:pathLst>
          </a:custGeom>
          <a:solidFill>
            <a:srgbClr val="5B99CA"/>
          </a:solidFill>
          <a:ln>
            <a:noFill/>
          </a:ln>
        </p:spPr>
        <p:style>
          <a:lnRef idx="2">
            <a:srgbClr val="59C78A">
              <a:shade val="50000"/>
            </a:srgbClr>
          </a:lnRef>
          <a:fillRef idx="1">
            <a:srgbClr val="59C78A"/>
          </a:fillRef>
          <a:effectRef idx="0">
            <a:srgbClr val="59C78A"/>
          </a:effectRef>
          <a:fontRef idx="minor">
            <a:srgbClr val="FFFFFF"/>
          </a:fontRef>
        </p:style>
        <p:txBody>
          <a:bodyPr rtlCol="0" anchor="ctr">
            <a:normAutofit/>
          </a:bodyPr>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76" name="文本框 75"/>
          <p:cNvSpPr txBox="1"/>
          <p:nvPr>
            <p:custDataLst>
              <p:tags r:id="rId15"/>
            </p:custDataLst>
          </p:nvPr>
        </p:nvSpPr>
        <p:spPr>
          <a:xfrm>
            <a:off x="7949563" y="3630212"/>
            <a:ext cx="2987536" cy="443799"/>
          </a:xfrm>
          <a:prstGeom prst="rect">
            <a:avLst/>
          </a:prstGeom>
          <a:noFill/>
        </p:spPr>
        <p:txBody>
          <a:bodyPr wrap="square" lIns="91440" tIns="45720" rIns="91440" bIns="45720" rtlCol="0" anchor="ctr" anchorCtr="0">
            <a:normAutofit fontScale="90000"/>
          </a:bodyPr>
          <a:p>
            <a:pPr>
              <a:lnSpc>
                <a:spcPct val="120000"/>
              </a:lnSpc>
            </a:pPr>
            <a:r>
              <a:rPr lang="zh-CN" altLang="en-US" sz="2000" b="1" spc="300" dirty="0">
                <a:solidFill>
                  <a:srgbClr val="5B99CA">
                    <a:lumMod val="75000"/>
                  </a:srgbClr>
                </a:solidFill>
                <a:latin typeface="Arial" panose="020B0604020202020204" pitchFamily="34" charset="0"/>
                <a:ea typeface="微软雅黑" panose="020B0503020204020204" pitchFamily="34" charset="-122"/>
                <a:sym typeface="Arial" panose="020B0604020202020204" pitchFamily="34" charset="0"/>
              </a:rPr>
              <a:t>优化审批服务</a:t>
            </a:r>
            <a:endParaRPr lang="zh-CN" altLang="en-US" sz="2000" b="1" spc="300" dirty="0">
              <a:solidFill>
                <a:srgbClr val="5B99CA">
                  <a:lumMod val="75000"/>
                </a:srgbClr>
              </a:solidFill>
              <a:latin typeface="Arial" panose="020B0604020202020204" pitchFamily="34" charset="0"/>
              <a:ea typeface="微软雅黑" panose="020B0503020204020204" pitchFamily="34" charset="-122"/>
              <a:sym typeface="Arial" panose="020B0604020202020204" pitchFamily="34" charset="0"/>
            </a:endParaRPr>
          </a:p>
        </p:txBody>
      </p:sp>
      <p:sp>
        <p:nvSpPr>
          <p:cNvPr id="77" name="文本框 76"/>
          <p:cNvSpPr txBox="1"/>
          <p:nvPr>
            <p:custDataLst>
              <p:tags r:id="rId16"/>
            </p:custDataLst>
          </p:nvPr>
        </p:nvSpPr>
        <p:spPr>
          <a:xfrm>
            <a:off x="7949565" y="4095750"/>
            <a:ext cx="2987675" cy="1019175"/>
          </a:xfrm>
          <a:prstGeom prst="rect">
            <a:avLst/>
          </a:prstGeom>
          <a:noFill/>
        </p:spPr>
        <p:txBody>
          <a:bodyPr wrap="square" lIns="91440" tIns="45720" rIns="91440" bIns="45720" rtlCol="0" anchor="t" anchorCtr="0">
            <a:noAutofit/>
          </a:bodyPr>
          <a:p>
            <a:pPr>
              <a:lnSpc>
                <a:spcPct val="120000"/>
              </a:lnSpc>
            </a:pPr>
            <a:r>
              <a:rPr lang="zh-CN" altLang="en-US" sz="1100" spc="150" dirty="0">
                <a:solidFill>
                  <a:srgbClr val="000000">
                    <a:lumMod val="50000"/>
                    <a:lumOff val="50000"/>
                  </a:srgbClr>
                </a:solidFill>
                <a:latin typeface="Arial" panose="020B0604020202020204" pitchFamily="34" charset="0"/>
                <a:ea typeface="微软雅黑" panose="020B0503020204020204" pitchFamily="34" charset="-122"/>
                <a:sym typeface="Arial" panose="020B0604020202020204" pitchFamily="34" charset="0"/>
              </a:rPr>
              <a:t>对优化审批服务的事项，审批部门通过下放审批权限、压减审批要件和环节、延长或取消许可证件有效期、公布总量控制条件和存量情况、深入推进审批服务标准化等举措，切实优化审批服务、提高审批效率、降低办事成本。</a:t>
            </a:r>
            <a:endParaRPr lang="zh-CN" altLang="en-US" sz="1100" spc="150" dirty="0">
              <a:solidFill>
                <a:srgbClr val="000000">
                  <a:lumMod val="50000"/>
                  <a:lumOff val="50000"/>
                </a:srgbClr>
              </a:solidFill>
              <a:latin typeface="Arial" panose="020B0604020202020204" pitchFamily="34" charset="0"/>
              <a:ea typeface="微软雅黑" panose="020B0503020204020204" pitchFamily="34" charset="-122"/>
              <a:sym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矩形 5"/>
          <p:cNvSpPr/>
          <p:nvPr/>
        </p:nvSpPr>
        <p:spPr>
          <a:xfrm>
            <a:off x="0" y="0"/>
            <a:ext cx="12192000" cy="6858000"/>
          </a:xfrm>
          <a:prstGeom prst="rect">
            <a:avLst/>
          </a:prstGeom>
          <a:solidFill>
            <a:srgbClr val="D7575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流程图: 可选过程 12"/>
          <p:cNvSpPr/>
          <p:nvPr/>
        </p:nvSpPr>
        <p:spPr>
          <a:xfrm>
            <a:off x="1200150" y="1031875"/>
            <a:ext cx="9766935" cy="5556885"/>
          </a:xfrm>
          <a:prstGeom prst="flowChartAlternateProcess">
            <a:avLst/>
          </a:prstGeom>
          <a:solidFill>
            <a:srgbClr val="F5E8D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9" name="组合 8"/>
          <p:cNvGrpSpPr/>
          <p:nvPr/>
        </p:nvGrpSpPr>
        <p:grpSpPr>
          <a:xfrm>
            <a:off x="3342005" y="685800"/>
            <a:ext cx="5580380" cy="847725"/>
            <a:chOff x="3783328" y="704850"/>
            <a:chExt cx="4512947" cy="838200"/>
          </a:xfrm>
        </p:grpSpPr>
        <p:sp>
          <p:nvSpPr>
            <p:cNvPr id="10" name="流程图: 存储数据 9"/>
            <p:cNvSpPr/>
            <p:nvPr/>
          </p:nvSpPr>
          <p:spPr>
            <a:xfrm flipV="1">
              <a:off x="7381875" y="819149"/>
              <a:ext cx="914400" cy="609601"/>
            </a:xfrm>
            <a:prstGeom prst="flowChartOnlineStorage">
              <a:avLst/>
            </a:prstGeom>
            <a:solidFill>
              <a:srgbClr val="77380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流程图: 存储数据 10"/>
            <p:cNvSpPr/>
            <p:nvPr/>
          </p:nvSpPr>
          <p:spPr>
            <a:xfrm rot="10800000" flipV="1">
              <a:off x="3783328" y="819149"/>
              <a:ext cx="914400" cy="609601"/>
            </a:xfrm>
            <a:prstGeom prst="flowChartOnlineStorage">
              <a:avLst/>
            </a:prstGeom>
            <a:solidFill>
              <a:srgbClr val="77380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4600574" y="704850"/>
              <a:ext cx="2990850" cy="838200"/>
            </a:xfrm>
            <a:prstGeom prst="rect">
              <a:avLst/>
            </a:prstGeom>
            <a:solidFill>
              <a:srgbClr val="AA321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4" name="矩形 3"/>
          <p:cNvSpPr/>
          <p:nvPr/>
        </p:nvSpPr>
        <p:spPr>
          <a:xfrm>
            <a:off x="4231958" y="708845"/>
            <a:ext cx="3840480" cy="645160"/>
          </a:xfrm>
          <a:prstGeom prst="rect">
            <a:avLst/>
          </a:prstGeom>
        </p:spPr>
        <p:txBody>
          <a:bodyPr wrap="square">
            <a:spAutoFit/>
          </a:bodyPr>
          <a:lstStyle/>
          <a:p>
            <a:pPr lvl="0" algn="ctr"/>
            <a:r>
              <a:rPr lang="zh-CN" altLang="en-US" sz="3600" dirty="0">
                <a:solidFill>
                  <a:prstClr val="white"/>
                </a:solidFill>
                <a:latin typeface="阿里巴巴普惠体 M" panose="00020600040101010101" pitchFamily="18" charset="-122"/>
                <a:ea typeface="阿里巴巴普惠体 M" panose="00020600040101010101" pitchFamily="18" charset="-122"/>
                <a:cs typeface="阿里巴巴普惠体 M" panose="00020600040101010101" pitchFamily="18" charset="-122"/>
              </a:rPr>
              <a:t>建立清单管理制度</a:t>
            </a:r>
            <a:endParaRPr lang="zh-CN" altLang="en-US" sz="3600" dirty="0">
              <a:solidFill>
                <a:prstClr val="white"/>
              </a:solidFill>
              <a:latin typeface="阿里巴巴普惠体 M" panose="00020600040101010101" pitchFamily="18" charset="-122"/>
              <a:ea typeface="阿里巴巴普惠体 M" panose="00020600040101010101" pitchFamily="18" charset="-122"/>
              <a:cs typeface="阿里巴巴普惠体 M" panose="00020600040101010101" pitchFamily="18" charset="-122"/>
            </a:endParaRPr>
          </a:p>
        </p:txBody>
      </p:sp>
      <p:pic>
        <p:nvPicPr>
          <p:cNvPr id="16" name="图片 1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504496" y="4276071"/>
            <a:ext cx="2411762" cy="2411762"/>
          </a:xfrm>
          <a:prstGeom prst="rect">
            <a:avLst/>
          </a:prstGeom>
        </p:spPr>
      </p:pic>
      <p:sp>
        <p:nvSpPr>
          <p:cNvPr id="3" name="圆角矩形 2"/>
          <p:cNvSpPr/>
          <p:nvPr>
            <p:custDataLst>
              <p:tags r:id="rId2"/>
            </p:custDataLst>
          </p:nvPr>
        </p:nvSpPr>
        <p:spPr>
          <a:xfrm>
            <a:off x="2452041" y="2203116"/>
            <a:ext cx="4742967" cy="677248"/>
          </a:xfrm>
          <a:prstGeom prst="roundRect">
            <a:avLst>
              <a:gd name="adj" fmla="val 50000"/>
            </a:avLst>
          </a:prstGeom>
          <a:solidFill>
            <a:srgbClr val="1F74AD">
              <a:lumMod val="20000"/>
              <a:lumOff val="80000"/>
            </a:srgbClr>
          </a:solidFill>
          <a:ln>
            <a:noFill/>
          </a:ln>
          <a:effectLst>
            <a:outerShdw blurRad="50800" dist="38100" dir="2700000" algn="tl" rotWithShape="0">
              <a:srgbClr val="1F74AD">
                <a:lumMod val="75000"/>
                <a:alpha val="40000"/>
              </a:srgbClr>
            </a:outerShdw>
          </a:effectLst>
        </p:spPr>
        <p:style>
          <a:lnRef idx="2">
            <a:srgbClr val="1F74AD">
              <a:shade val="50000"/>
            </a:srgbClr>
          </a:lnRef>
          <a:fillRef idx="1">
            <a:srgbClr val="1F74AD"/>
          </a:fillRef>
          <a:effectRef idx="0">
            <a:srgbClr val="1F74AD"/>
          </a:effectRef>
          <a:fontRef idx="minor">
            <a:sysClr val="window" lastClr="FFFFFF"/>
          </a:fontRef>
        </p:style>
        <p:txBody>
          <a:bodyPr rot="0" spcFirstLastPara="0" vertOverflow="overflow" horzOverflow="overflow" vert="horz" wrap="square" lIns="90000" tIns="46800" rIns="90000" bIns="46800" numCol="1" spcCol="0" rtlCol="0" fromWordArt="0" anchor="ctr" anchorCtr="0" forceAA="0" compatLnSpc="1">
            <a:normAutofit/>
          </a:bodyPr>
          <a:p>
            <a:pPr>
              <a:lnSpc>
                <a:spcPct val="120000"/>
              </a:lnSpc>
            </a:pPr>
            <a:endParaRPr lang="da-DK" altLang="zh-CN" sz="1400" spc="150" dirty="0">
              <a:solidFill>
                <a:srgbClr val="000000"/>
              </a:solidFill>
              <a:latin typeface="微软雅黑" panose="020B0503020204020204" pitchFamily="34" charset="-122"/>
              <a:ea typeface="微软雅黑" panose="020B0503020204020204" pitchFamily="34" charset="-122"/>
            </a:endParaRPr>
          </a:p>
        </p:txBody>
      </p:sp>
      <p:sp>
        <p:nvSpPr>
          <p:cNvPr id="5" name="椭圆 4"/>
          <p:cNvSpPr/>
          <p:nvPr>
            <p:custDataLst>
              <p:tags r:id="rId3"/>
            </p:custDataLst>
          </p:nvPr>
        </p:nvSpPr>
        <p:spPr>
          <a:xfrm>
            <a:off x="1892509" y="2060916"/>
            <a:ext cx="961646" cy="961646"/>
          </a:xfrm>
          <a:prstGeom prst="ellipse">
            <a:avLst/>
          </a:prstGeom>
          <a:solidFill>
            <a:srgbClr val="1F74AD"/>
          </a:solidFill>
          <a:ln>
            <a:noFill/>
          </a:ln>
          <a:effectLst>
            <a:outerShdw blurRad="50800" dist="38100" dir="5400000" algn="t" rotWithShape="0">
              <a:sysClr val="window" lastClr="FFFFFF">
                <a:lumMod val="75000"/>
                <a:alpha val="40000"/>
              </a:sysClr>
            </a:outerShdw>
          </a:effectLst>
        </p:spPr>
        <p:style>
          <a:lnRef idx="2">
            <a:srgbClr val="1F74AD">
              <a:shade val="50000"/>
            </a:srgbClr>
          </a:lnRef>
          <a:fillRef idx="1">
            <a:srgbClr val="1F74AD"/>
          </a:fillRef>
          <a:effectRef idx="0">
            <a:srgbClr val="1F74AD"/>
          </a:effectRef>
          <a:fontRef idx="minor">
            <a:sysClr val="window" lastClr="FFFFFF"/>
          </a:fontRef>
        </p:style>
        <p:txBody>
          <a:bodyPr rot="0" spcFirstLastPara="0" vertOverflow="overflow" horzOverflow="overflow" vert="horz" wrap="square" lIns="91440" tIns="45720" rIns="91440" bIns="45720" numCol="1" spcCol="0" rtlCol="0" fromWordArt="0" anchor="ctr" anchorCtr="0" forceAA="0" compatLnSpc="1">
            <a:normAutofit/>
          </a:bodyPr>
          <a:p>
            <a:pPr algn="ctr"/>
            <a:endParaRPr lang="zh-CN" altLang="en-US">
              <a:latin typeface="微软雅黑" panose="020B0503020204020204" pitchFamily="34" charset="-122"/>
              <a:ea typeface="微软雅黑" panose="020B0503020204020204" pitchFamily="34" charset="-122"/>
            </a:endParaRPr>
          </a:p>
        </p:txBody>
      </p:sp>
      <p:sp>
        <p:nvSpPr>
          <p:cNvPr id="7" name="椭圆 6"/>
          <p:cNvSpPr/>
          <p:nvPr>
            <p:custDataLst>
              <p:tags r:id="rId4"/>
            </p:custDataLst>
          </p:nvPr>
        </p:nvSpPr>
        <p:spPr>
          <a:xfrm>
            <a:off x="1975310" y="2143717"/>
            <a:ext cx="796045" cy="796045"/>
          </a:xfrm>
          <a:prstGeom prst="ellipse">
            <a:avLst/>
          </a:prstGeom>
          <a:noFill/>
          <a:ln>
            <a:solidFill>
              <a:sysClr val="window" lastClr="FFFFFF"/>
            </a:solidFill>
            <a:prstDash val="dash"/>
          </a:ln>
        </p:spPr>
        <p:style>
          <a:lnRef idx="2">
            <a:srgbClr val="1F74AD">
              <a:shade val="50000"/>
            </a:srgbClr>
          </a:lnRef>
          <a:fillRef idx="1">
            <a:srgbClr val="1F74AD"/>
          </a:fillRef>
          <a:effectRef idx="0">
            <a:srgbClr val="1F74AD"/>
          </a:effectRef>
          <a:fontRef idx="minor">
            <a:sysClr val="window" lastClr="FFFFFF"/>
          </a:fontRef>
        </p:style>
        <p:txBody>
          <a:bodyPr rot="0" spcFirstLastPara="0" vertOverflow="overflow" horzOverflow="overflow" vert="horz" wrap="square" lIns="0" tIns="0" rIns="0" bIns="0" numCol="1" spcCol="0" rtlCol="0" fromWordArt="0" anchor="ctr" anchorCtr="0" forceAA="0" compatLnSpc="1">
            <a:normAutofit/>
          </a:bodyPr>
          <a:p>
            <a:pPr algn="ctr"/>
            <a:r>
              <a:rPr lang="en-US" altLang="zh-CN" sz="2800">
                <a:solidFill>
                  <a:sysClr val="window" lastClr="FFFFFF"/>
                </a:solidFill>
                <a:latin typeface="Arial" panose="020B0604020202020204" pitchFamily="34" charset="0"/>
                <a:ea typeface="微软雅黑" panose="020B0503020204020204" pitchFamily="34" charset="-122"/>
                <a:cs typeface="Arial" panose="020B0604020202020204" pitchFamily="34" charset="0"/>
              </a:rPr>
              <a:t>01</a:t>
            </a:r>
            <a:endParaRPr lang="en-US" altLang="zh-CN" sz="2800">
              <a:solidFill>
                <a:sysClr val="window" lastClr="FFFFFF"/>
              </a:solidFill>
              <a:latin typeface="Arial" panose="020B0604020202020204" pitchFamily="34" charset="0"/>
              <a:ea typeface="微软雅黑" panose="020B0503020204020204" pitchFamily="34" charset="-122"/>
              <a:cs typeface="Arial" panose="020B0604020202020204" pitchFamily="34" charset="0"/>
            </a:endParaRPr>
          </a:p>
        </p:txBody>
      </p:sp>
      <p:sp>
        <p:nvSpPr>
          <p:cNvPr id="33" name="圆角矩形 32"/>
          <p:cNvSpPr/>
          <p:nvPr>
            <p:custDataLst>
              <p:tags r:id="rId5"/>
            </p:custDataLst>
          </p:nvPr>
        </p:nvSpPr>
        <p:spPr>
          <a:xfrm>
            <a:off x="5693684" y="4763602"/>
            <a:ext cx="4742967" cy="677248"/>
          </a:xfrm>
          <a:prstGeom prst="roundRect">
            <a:avLst>
              <a:gd name="adj" fmla="val 50000"/>
            </a:avLst>
          </a:prstGeom>
          <a:solidFill>
            <a:srgbClr val="3498DB">
              <a:lumMod val="20000"/>
              <a:lumOff val="80000"/>
            </a:srgbClr>
          </a:solidFill>
          <a:ln>
            <a:noFill/>
          </a:ln>
          <a:effectLst>
            <a:outerShdw blurRad="50800" dist="38100" dir="2700000" algn="tl" rotWithShape="0">
              <a:srgbClr val="1F74AD">
                <a:lumMod val="75000"/>
                <a:alpha val="40000"/>
              </a:srgbClr>
            </a:outerShdw>
          </a:effectLst>
        </p:spPr>
        <p:style>
          <a:lnRef idx="2">
            <a:srgbClr val="1F74AD">
              <a:shade val="50000"/>
            </a:srgbClr>
          </a:lnRef>
          <a:fillRef idx="1">
            <a:srgbClr val="1F74AD"/>
          </a:fillRef>
          <a:effectRef idx="0">
            <a:srgbClr val="1F74AD"/>
          </a:effectRef>
          <a:fontRef idx="minor">
            <a:sysClr val="window" lastClr="FFFFFF"/>
          </a:fontRef>
        </p:style>
        <p:txBody>
          <a:bodyPr rot="0" spcFirstLastPara="0" vertOverflow="overflow" horzOverflow="overflow" vert="horz" wrap="square" lIns="90000" tIns="46800" rIns="90000" bIns="46800" numCol="1" spcCol="0" rtlCol="0" fromWordArt="0" anchor="ctr" anchorCtr="0" forceAA="0" compatLnSpc="1">
            <a:normAutofit/>
          </a:bodyPr>
          <a:p>
            <a:pPr>
              <a:lnSpc>
                <a:spcPct val="120000"/>
              </a:lnSpc>
            </a:pPr>
            <a:endParaRPr lang="da-DK" altLang="zh-CN" sz="1400" spc="150" dirty="0">
              <a:solidFill>
                <a:srgbClr val="000000"/>
              </a:solidFill>
              <a:latin typeface="微软雅黑" panose="020B0503020204020204" pitchFamily="34" charset="-122"/>
              <a:ea typeface="微软雅黑" panose="020B0503020204020204" pitchFamily="34" charset="-122"/>
            </a:endParaRPr>
          </a:p>
        </p:txBody>
      </p:sp>
      <p:sp>
        <p:nvSpPr>
          <p:cNvPr id="35" name="椭圆 34"/>
          <p:cNvSpPr/>
          <p:nvPr>
            <p:custDataLst>
              <p:tags r:id="rId6"/>
            </p:custDataLst>
          </p:nvPr>
        </p:nvSpPr>
        <p:spPr>
          <a:xfrm>
            <a:off x="4732197" y="4649977"/>
            <a:ext cx="961646" cy="961646"/>
          </a:xfrm>
          <a:prstGeom prst="ellipse">
            <a:avLst/>
          </a:prstGeom>
          <a:solidFill>
            <a:srgbClr val="3498DB"/>
          </a:solidFill>
          <a:ln>
            <a:noFill/>
          </a:ln>
          <a:effectLst>
            <a:outerShdw blurRad="50800" dist="38100" dir="5400000" algn="t" rotWithShape="0">
              <a:sysClr val="window" lastClr="FFFFFF">
                <a:lumMod val="75000"/>
                <a:alpha val="40000"/>
              </a:sysClr>
            </a:outerShdw>
          </a:effectLst>
        </p:spPr>
        <p:style>
          <a:lnRef idx="2">
            <a:srgbClr val="1F74AD">
              <a:shade val="50000"/>
            </a:srgbClr>
          </a:lnRef>
          <a:fillRef idx="1">
            <a:srgbClr val="1F74AD"/>
          </a:fillRef>
          <a:effectRef idx="0">
            <a:srgbClr val="1F74AD"/>
          </a:effectRef>
          <a:fontRef idx="minor">
            <a:sysClr val="window" lastClr="FFFFFF"/>
          </a:fontRef>
        </p:style>
        <p:txBody>
          <a:bodyPr rot="0" spcFirstLastPara="0" vertOverflow="overflow" horzOverflow="overflow" vert="horz" wrap="square" lIns="91440" tIns="45720" rIns="91440" bIns="45720" numCol="1" spcCol="0" rtlCol="0" fromWordArt="0" anchor="ctr" anchorCtr="0" forceAA="0" compatLnSpc="1">
            <a:normAutofit/>
          </a:bodyPr>
          <a:p>
            <a:pPr algn="ctr"/>
            <a:endParaRPr lang="zh-CN" altLang="en-US">
              <a:latin typeface="微软雅黑" panose="020B0503020204020204" pitchFamily="34" charset="-122"/>
              <a:ea typeface="微软雅黑" panose="020B0503020204020204" pitchFamily="34" charset="-122"/>
            </a:endParaRPr>
          </a:p>
        </p:txBody>
      </p:sp>
      <p:sp>
        <p:nvSpPr>
          <p:cNvPr id="36" name="椭圆 35"/>
          <p:cNvSpPr/>
          <p:nvPr>
            <p:custDataLst>
              <p:tags r:id="rId7"/>
            </p:custDataLst>
          </p:nvPr>
        </p:nvSpPr>
        <p:spPr>
          <a:xfrm>
            <a:off x="4814363" y="4763893"/>
            <a:ext cx="796045" cy="796045"/>
          </a:xfrm>
          <a:prstGeom prst="ellipse">
            <a:avLst/>
          </a:prstGeom>
          <a:noFill/>
          <a:ln>
            <a:solidFill>
              <a:sysClr val="window" lastClr="FFFFFF"/>
            </a:solidFill>
            <a:prstDash val="dash"/>
          </a:ln>
        </p:spPr>
        <p:style>
          <a:lnRef idx="2">
            <a:srgbClr val="1F74AD">
              <a:shade val="50000"/>
            </a:srgbClr>
          </a:lnRef>
          <a:fillRef idx="1">
            <a:srgbClr val="1F74AD"/>
          </a:fillRef>
          <a:effectRef idx="0">
            <a:srgbClr val="1F74AD"/>
          </a:effectRef>
          <a:fontRef idx="minor">
            <a:sysClr val="window" lastClr="FFFFFF"/>
          </a:fontRef>
        </p:style>
        <p:txBody>
          <a:bodyPr rot="0" spcFirstLastPara="0" vertOverflow="overflow" horzOverflow="overflow" vert="horz" wrap="square" lIns="0" tIns="0" rIns="0" bIns="0" numCol="1" spcCol="0" rtlCol="0" fromWordArt="0" anchor="ctr" anchorCtr="0" forceAA="0" compatLnSpc="1">
            <a:normAutofit/>
          </a:bodyPr>
          <a:p>
            <a:pPr algn="ctr"/>
            <a:r>
              <a:rPr lang="en-US" altLang="zh-CN" sz="2800">
                <a:solidFill>
                  <a:sysClr val="window" lastClr="FFFFFF"/>
                </a:solidFill>
                <a:latin typeface="Arial" panose="020B0604020202020204" pitchFamily="34" charset="0"/>
                <a:ea typeface="微软雅黑" panose="020B0503020204020204" pitchFamily="34" charset="-122"/>
                <a:cs typeface="Arial" panose="020B0604020202020204" pitchFamily="34" charset="0"/>
              </a:rPr>
              <a:t>02</a:t>
            </a:r>
            <a:endParaRPr lang="en-US" altLang="zh-CN" sz="2800">
              <a:solidFill>
                <a:sysClr val="window" lastClr="FFFFFF"/>
              </a:solidFill>
              <a:latin typeface="Arial" panose="020B0604020202020204" pitchFamily="34" charset="0"/>
              <a:ea typeface="微软雅黑" panose="020B0503020204020204" pitchFamily="34" charset="-122"/>
              <a:cs typeface="Arial" panose="020B0604020202020204" pitchFamily="34" charset="0"/>
            </a:endParaRPr>
          </a:p>
        </p:txBody>
      </p:sp>
      <p:sp>
        <p:nvSpPr>
          <p:cNvPr id="8" name="文本框 7"/>
          <p:cNvSpPr txBox="1"/>
          <p:nvPr>
            <p:custDataLst>
              <p:tags r:id="rId8"/>
            </p:custDataLst>
          </p:nvPr>
        </p:nvSpPr>
        <p:spPr>
          <a:xfrm>
            <a:off x="2917907" y="2316432"/>
            <a:ext cx="3921044" cy="450617"/>
          </a:xfrm>
          <a:prstGeom prst="rect">
            <a:avLst/>
          </a:prstGeom>
          <a:noFill/>
        </p:spPr>
        <p:txBody>
          <a:bodyPr wrap="square" rtlCol="0" anchor="ctr">
            <a:normAutofit/>
          </a:bodyPr>
          <a:p>
            <a:pPr>
              <a:lnSpc>
                <a:spcPct val="120000"/>
              </a:lnSpc>
            </a:pPr>
            <a:r>
              <a:rPr lang="zh-CN" altLang="en-US" sz="1400" spc="150" dirty="0">
                <a:latin typeface="微软雅黑" panose="020B0503020204020204" pitchFamily="34" charset="-122"/>
                <a:ea typeface="微软雅黑" panose="020B0503020204020204" pitchFamily="34" charset="-122"/>
              </a:rPr>
              <a:t>制定涉企经营许可事项清单</a:t>
            </a:r>
            <a:endParaRPr lang="zh-CN" altLang="en-US" sz="1400" spc="150" dirty="0">
              <a:latin typeface="微软雅黑" panose="020B0503020204020204" pitchFamily="34" charset="-122"/>
              <a:ea typeface="微软雅黑" panose="020B0503020204020204" pitchFamily="34" charset="-122"/>
            </a:endParaRPr>
          </a:p>
        </p:txBody>
      </p:sp>
      <p:sp>
        <p:nvSpPr>
          <p:cNvPr id="23" name="文本框 22"/>
          <p:cNvSpPr txBox="1"/>
          <p:nvPr>
            <p:custDataLst>
              <p:tags r:id="rId9"/>
            </p:custDataLst>
          </p:nvPr>
        </p:nvSpPr>
        <p:spPr>
          <a:xfrm>
            <a:off x="5839509" y="4905493"/>
            <a:ext cx="3921044" cy="450617"/>
          </a:xfrm>
          <a:prstGeom prst="rect">
            <a:avLst/>
          </a:prstGeom>
          <a:noFill/>
        </p:spPr>
        <p:txBody>
          <a:bodyPr wrap="square" rtlCol="0" anchor="ctr">
            <a:normAutofit fontScale="90000"/>
          </a:bodyPr>
          <a:p>
            <a:pPr>
              <a:lnSpc>
                <a:spcPct val="120000"/>
              </a:lnSpc>
            </a:pPr>
            <a:r>
              <a:rPr lang="zh-CN" altLang="en-US" sz="1400" spc="150" dirty="0">
                <a:latin typeface="微软雅黑" panose="020B0503020204020204" pitchFamily="34" charset="-122"/>
                <a:ea typeface="微软雅黑" panose="020B0503020204020204" pitchFamily="34" charset="-122"/>
              </a:rPr>
              <a:t>事项清单在政府门户网站公布，实行动态调整</a:t>
            </a:r>
            <a:endParaRPr lang="zh-CN" altLang="en-US" sz="1400" spc="150" dirty="0">
              <a:latin typeface="微软雅黑" panose="020B0503020204020204" pitchFamily="34" charset="-122"/>
              <a:ea typeface="微软雅黑" panose="020B0503020204020204" pitchFamily="34"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0" y="170180"/>
            <a:ext cx="12192000" cy="6858000"/>
          </a:xfrm>
          <a:prstGeom prst="rect">
            <a:avLst/>
          </a:prstGeom>
          <a:solidFill>
            <a:srgbClr val="D7575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流程图: 可选过程 12"/>
          <p:cNvSpPr/>
          <p:nvPr/>
        </p:nvSpPr>
        <p:spPr>
          <a:xfrm>
            <a:off x="1109980" y="1019810"/>
            <a:ext cx="9754870" cy="5462905"/>
          </a:xfrm>
          <a:prstGeom prst="flowChartAlternateProcess">
            <a:avLst/>
          </a:prstGeom>
          <a:solidFill>
            <a:srgbClr val="F5E8D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0" name="组合 9"/>
          <p:cNvGrpSpPr/>
          <p:nvPr/>
        </p:nvGrpSpPr>
        <p:grpSpPr>
          <a:xfrm>
            <a:off x="3559175" y="588645"/>
            <a:ext cx="4512945" cy="824865"/>
            <a:chOff x="3783328" y="704850"/>
            <a:chExt cx="4512947" cy="838200"/>
          </a:xfrm>
        </p:grpSpPr>
        <p:sp>
          <p:nvSpPr>
            <p:cNvPr id="11" name="流程图: 存储数据 10"/>
            <p:cNvSpPr/>
            <p:nvPr/>
          </p:nvSpPr>
          <p:spPr>
            <a:xfrm flipV="1">
              <a:off x="7381875" y="819149"/>
              <a:ext cx="914400" cy="609601"/>
            </a:xfrm>
            <a:prstGeom prst="flowChartOnlineStorage">
              <a:avLst/>
            </a:prstGeom>
            <a:solidFill>
              <a:srgbClr val="77380A"/>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2" name="流程图: 存储数据 11"/>
            <p:cNvSpPr/>
            <p:nvPr/>
          </p:nvSpPr>
          <p:spPr>
            <a:xfrm rot="10800000" flipV="1">
              <a:off x="3783328" y="819149"/>
              <a:ext cx="914400" cy="609601"/>
            </a:xfrm>
            <a:prstGeom prst="flowChartOnlineStorage">
              <a:avLst/>
            </a:prstGeom>
            <a:solidFill>
              <a:srgbClr val="77380A"/>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4600574" y="704850"/>
              <a:ext cx="2990850" cy="838200"/>
            </a:xfrm>
            <a:prstGeom prst="rect">
              <a:avLst/>
            </a:prstGeom>
            <a:solidFill>
              <a:srgbClr val="AA3217"/>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600"/>
                <a:t>改革配套措施</a:t>
              </a:r>
              <a:endParaRPr lang="zh-CN" altLang="en-US" sz="3600"/>
            </a:p>
          </p:txBody>
        </p:sp>
      </p:grpSp>
      <p:sp>
        <p:nvSpPr>
          <p:cNvPr id="70" name="圆角矩形 69"/>
          <p:cNvSpPr/>
          <p:nvPr>
            <p:custDataLst>
              <p:tags r:id="rId1"/>
            </p:custDataLst>
          </p:nvPr>
        </p:nvSpPr>
        <p:spPr>
          <a:xfrm>
            <a:off x="2452041" y="1582832"/>
            <a:ext cx="4742967" cy="677248"/>
          </a:xfrm>
          <a:prstGeom prst="roundRect">
            <a:avLst>
              <a:gd name="adj" fmla="val 50000"/>
            </a:avLst>
          </a:prstGeom>
          <a:solidFill>
            <a:srgbClr val="1F74AD">
              <a:lumMod val="20000"/>
              <a:lumOff val="80000"/>
            </a:srgbClr>
          </a:solidFill>
          <a:ln>
            <a:noFill/>
          </a:ln>
          <a:effectLst>
            <a:outerShdw blurRad="50800" dist="38100" dir="2700000" algn="tl" rotWithShape="0">
              <a:srgbClr val="1F74AD">
                <a:lumMod val="75000"/>
                <a:alpha val="40000"/>
              </a:srgbClr>
            </a:outerShdw>
          </a:effectLst>
        </p:spPr>
        <p:style>
          <a:lnRef idx="2">
            <a:srgbClr val="1F74AD">
              <a:shade val="50000"/>
            </a:srgbClr>
          </a:lnRef>
          <a:fillRef idx="1">
            <a:srgbClr val="1F74AD"/>
          </a:fillRef>
          <a:effectRef idx="0">
            <a:srgbClr val="1F74AD"/>
          </a:effectRef>
          <a:fontRef idx="minor">
            <a:sysClr val="window" lastClr="FFFFFF"/>
          </a:fontRef>
        </p:style>
        <p:txBody>
          <a:bodyPr rot="0" spcFirstLastPara="0" vertOverflow="overflow" horzOverflow="overflow" vert="horz" wrap="square" lIns="90000" tIns="46800" rIns="90000" bIns="46800" numCol="1" spcCol="0" rtlCol="0" fromWordArt="0" anchor="ctr" anchorCtr="0" forceAA="0" compatLnSpc="1">
            <a:normAutofit/>
          </a:bodyPr>
          <a:p>
            <a:pPr>
              <a:lnSpc>
                <a:spcPct val="120000"/>
              </a:lnSpc>
            </a:pPr>
            <a:endParaRPr lang="da-DK" altLang="zh-CN" sz="1400" spc="150" dirty="0">
              <a:solidFill>
                <a:srgbClr val="000000"/>
              </a:solidFill>
              <a:latin typeface="微软雅黑" panose="020B0503020204020204" pitchFamily="34" charset="-122"/>
              <a:ea typeface="微软雅黑" panose="020B0503020204020204" pitchFamily="34" charset="-122"/>
            </a:endParaRPr>
          </a:p>
        </p:txBody>
      </p:sp>
      <p:sp>
        <p:nvSpPr>
          <p:cNvPr id="71" name="椭圆 70"/>
          <p:cNvSpPr/>
          <p:nvPr>
            <p:custDataLst>
              <p:tags r:id="rId2"/>
            </p:custDataLst>
          </p:nvPr>
        </p:nvSpPr>
        <p:spPr>
          <a:xfrm>
            <a:off x="1892509" y="1440632"/>
            <a:ext cx="961646" cy="961646"/>
          </a:xfrm>
          <a:prstGeom prst="ellipse">
            <a:avLst/>
          </a:prstGeom>
          <a:solidFill>
            <a:srgbClr val="1F74AD"/>
          </a:solidFill>
          <a:ln>
            <a:noFill/>
          </a:ln>
          <a:effectLst>
            <a:outerShdw blurRad="50800" dist="38100" dir="5400000" algn="t" rotWithShape="0">
              <a:sysClr val="window" lastClr="FFFFFF">
                <a:lumMod val="75000"/>
                <a:alpha val="40000"/>
              </a:sysClr>
            </a:outerShdw>
          </a:effectLst>
        </p:spPr>
        <p:style>
          <a:lnRef idx="2">
            <a:srgbClr val="1F74AD">
              <a:shade val="50000"/>
            </a:srgbClr>
          </a:lnRef>
          <a:fillRef idx="1">
            <a:srgbClr val="1F74AD"/>
          </a:fillRef>
          <a:effectRef idx="0">
            <a:srgbClr val="1F74AD"/>
          </a:effectRef>
          <a:fontRef idx="minor">
            <a:sysClr val="window" lastClr="FFFFFF"/>
          </a:fontRef>
        </p:style>
        <p:txBody>
          <a:bodyPr rot="0" spcFirstLastPara="0" vertOverflow="overflow" horzOverflow="overflow" vert="horz" wrap="square" lIns="91440" tIns="45720" rIns="91440" bIns="45720" numCol="1" spcCol="0" rtlCol="0" fromWordArt="0" anchor="ctr" anchorCtr="0" forceAA="0" compatLnSpc="1">
            <a:normAutofit/>
          </a:bodyPr>
          <a:p>
            <a:pPr algn="ctr"/>
            <a:endParaRPr lang="zh-CN" altLang="en-US">
              <a:latin typeface="微软雅黑" panose="020B0503020204020204" pitchFamily="34" charset="-122"/>
              <a:ea typeface="微软雅黑" panose="020B0503020204020204" pitchFamily="34" charset="-122"/>
            </a:endParaRPr>
          </a:p>
        </p:txBody>
      </p:sp>
      <p:sp>
        <p:nvSpPr>
          <p:cNvPr id="72" name="椭圆 71"/>
          <p:cNvSpPr/>
          <p:nvPr>
            <p:custDataLst>
              <p:tags r:id="rId3"/>
            </p:custDataLst>
          </p:nvPr>
        </p:nvSpPr>
        <p:spPr>
          <a:xfrm>
            <a:off x="1975310" y="1523433"/>
            <a:ext cx="796045" cy="796045"/>
          </a:xfrm>
          <a:prstGeom prst="ellipse">
            <a:avLst/>
          </a:prstGeom>
          <a:noFill/>
          <a:ln>
            <a:solidFill>
              <a:sysClr val="window" lastClr="FFFFFF"/>
            </a:solidFill>
            <a:prstDash val="dash"/>
          </a:ln>
        </p:spPr>
        <p:style>
          <a:lnRef idx="2">
            <a:srgbClr val="1F74AD">
              <a:shade val="50000"/>
            </a:srgbClr>
          </a:lnRef>
          <a:fillRef idx="1">
            <a:srgbClr val="1F74AD"/>
          </a:fillRef>
          <a:effectRef idx="0">
            <a:srgbClr val="1F74AD"/>
          </a:effectRef>
          <a:fontRef idx="minor">
            <a:sysClr val="window" lastClr="FFFFFF"/>
          </a:fontRef>
        </p:style>
        <p:txBody>
          <a:bodyPr rot="0" spcFirstLastPara="0" vertOverflow="overflow" horzOverflow="overflow" vert="horz" wrap="square" lIns="0" tIns="0" rIns="0" bIns="0" numCol="1" spcCol="0" rtlCol="0" fromWordArt="0" anchor="ctr" anchorCtr="0" forceAA="0" compatLnSpc="1">
            <a:normAutofit/>
          </a:bodyPr>
          <a:p>
            <a:pPr algn="ctr"/>
            <a:r>
              <a:rPr lang="en-US" altLang="zh-CN" sz="2800">
                <a:solidFill>
                  <a:sysClr val="window" lastClr="FFFFFF"/>
                </a:solidFill>
                <a:latin typeface="Arial" panose="020B0604020202020204" pitchFamily="34" charset="0"/>
                <a:ea typeface="微软雅黑" panose="020B0503020204020204" pitchFamily="34" charset="-122"/>
                <a:cs typeface="Arial" panose="020B0604020202020204" pitchFamily="34" charset="0"/>
              </a:rPr>
              <a:t>01</a:t>
            </a:r>
            <a:endParaRPr lang="en-US" altLang="zh-CN" sz="2800">
              <a:solidFill>
                <a:sysClr val="window" lastClr="FFFFFF"/>
              </a:solidFill>
              <a:latin typeface="Arial" panose="020B0604020202020204" pitchFamily="34" charset="0"/>
              <a:ea typeface="微软雅黑" panose="020B0503020204020204" pitchFamily="34" charset="-122"/>
              <a:cs typeface="Arial" panose="020B0604020202020204" pitchFamily="34" charset="0"/>
            </a:endParaRPr>
          </a:p>
        </p:txBody>
      </p:sp>
      <p:sp>
        <p:nvSpPr>
          <p:cNvPr id="73" name="圆角矩形 72"/>
          <p:cNvSpPr/>
          <p:nvPr>
            <p:custDataLst>
              <p:tags r:id="rId4"/>
            </p:custDataLst>
          </p:nvPr>
        </p:nvSpPr>
        <p:spPr>
          <a:xfrm>
            <a:off x="5556524" y="2470093"/>
            <a:ext cx="4742967" cy="677248"/>
          </a:xfrm>
          <a:prstGeom prst="roundRect">
            <a:avLst>
              <a:gd name="adj" fmla="val 50000"/>
            </a:avLst>
          </a:prstGeom>
          <a:solidFill>
            <a:srgbClr val="3498DB">
              <a:lumMod val="20000"/>
              <a:lumOff val="80000"/>
            </a:srgbClr>
          </a:solidFill>
          <a:ln>
            <a:noFill/>
          </a:ln>
          <a:effectLst>
            <a:outerShdw blurRad="50800" dist="38100" dir="2700000" algn="tl" rotWithShape="0">
              <a:srgbClr val="1F74AD">
                <a:lumMod val="75000"/>
                <a:alpha val="40000"/>
              </a:srgbClr>
            </a:outerShdw>
          </a:effectLst>
        </p:spPr>
        <p:style>
          <a:lnRef idx="2">
            <a:srgbClr val="1F74AD">
              <a:shade val="50000"/>
            </a:srgbClr>
          </a:lnRef>
          <a:fillRef idx="1">
            <a:srgbClr val="1F74AD"/>
          </a:fillRef>
          <a:effectRef idx="0">
            <a:srgbClr val="1F74AD"/>
          </a:effectRef>
          <a:fontRef idx="minor">
            <a:sysClr val="window" lastClr="FFFFFF"/>
          </a:fontRef>
        </p:style>
        <p:txBody>
          <a:bodyPr rot="0" spcFirstLastPara="0" vertOverflow="overflow" horzOverflow="overflow" vert="horz" wrap="square" lIns="90000" tIns="46800" rIns="90000" bIns="46800" numCol="1" spcCol="0" rtlCol="0" fromWordArt="0" anchor="ctr" anchorCtr="0" forceAA="0" compatLnSpc="1">
            <a:normAutofit/>
          </a:bodyPr>
          <a:p>
            <a:pPr>
              <a:lnSpc>
                <a:spcPct val="120000"/>
              </a:lnSpc>
            </a:pPr>
            <a:endParaRPr lang="da-DK" altLang="zh-CN" sz="1400" spc="150" dirty="0">
              <a:solidFill>
                <a:srgbClr val="000000"/>
              </a:solidFill>
              <a:latin typeface="微软雅黑" panose="020B0503020204020204" pitchFamily="34" charset="-122"/>
              <a:ea typeface="微软雅黑" panose="020B0503020204020204" pitchFamily="34" charset="-122"/>
            </a:endParaRPr>
          </a:p>
        </p:txBody>
      </p:sp>
      <p:sp>
        <p:nvSpPr>
          <p:cNvPr id="74" name="椭圆 73"/>
          <p:cNvSpPr/>
          <p:nvPr>
            <p:custDataLst>
              <p:tags r:id="rId5"/>
            </p:custDataLst>
          </p:nvPr>
        </p:nvSpPr>
        <p:spPr>
          <a:xfrm>
            <a:off x="4996992" y="2327893"/>
            <a:ext cx="961646" cy="961646"/>
          </a:xfrm>
          <a:prstGeom prst="ellipse">
            <a:avLst/>
          </a:prstGeom>
          <a:solidFill>
            <a:srgbClr val="3498DB"/>
          </a:solidFill>
          <a:ln>
            <a:noFill/>
          </a:ln>
          <a:effectLst>
            <a:outerShdw blurRad="50800" dist="38100" dir="5400000" algn="t" rotWithShape="0">
              <a:sysClr val="window" lastClr="FFFFFF">
                <a:lumMod val="75000"/>
                <a:alpha val="40000"/>
              </a:sysClr>
            </a:outerShdw>
          </a:effectLst>
        </p:spPr>
        <p:style>
          <a:lnRef idx="2">
            <a:srgbClr val="1F74AD">
              <a:shade val="50000"/>
            </a:srgbClr>
          </a:lnRef>
          <a:fillRef idx="1">
            <a:srgbClr val="1F74AD"/>
          </a:fillRef>
          <a:effectRef idx="0">
            <a:srgbClr val="1F74AD"/>
          </a:effectRef>
          <a:fontRef idx="minor">
            <a:sysClr val="window" lastClr="FFFFFF"/>
          </a:fontRef>
        </p:style>
        <p:txBody>
          <a:bodyPr rot="0" spcFirstLastPara="0" vertOverflow="overflow" horzOverflow="overflow" vert="horz" wrap="square" lIns="91440" tIns="45720" rIns="91440" bIns="45720" numCol="1" spcCol="0" rtlCol="0" fromWordArt="0" anchor="ctr" anchorCtr="0" forceAA="0" compatLnSpc="1">
            <a:normAutofit/>
          </a:bodyPr>
          <a:p>
            <a:pPr algn="ctr"/>
            <a:endParaRPr lang="zh-CN" altLang="en-US">
              <a:latin typeface="微软雅黑" panose="020B0503020204020204" pitchFamily="34" charset="-122"/>
              <a:ea typeface="微软雅黑" panose="020B0503020204020204" pitchFamily="34" charset="-122"/>
            </a:endParaRPr>
          </a:p>
        </p:txBody>
      </p:sp>
      <p:sp>
        <p:nvSpPr>
          <p:cNvPr id="75" name="椭圆 74"/>
          <p:cNvSpPr/>
          <p:nvPr>
            <p:custDataLst>
              <p:tags r:id="rId6"/>
            </p:custDataLst>
          </p:nvPr>
        </p:nvSpPr>
        <p:spPr>
          <a:xfrm>
            <a:off x="5079793" y="2410694"/>
            <a:ext cx="796045" cy="796045"/>
          </a:xfrm>
          <a:prstGeom prst="ellipse">
            <a:avLst/>
          </a:prstGeom>
          <a:noFill/>
          <a:ln>
            <a:solidFill>
              <a:sysClr val="window" lastClr="FFFFFF"/>
            </a:solidFill>
            <a:prstDash val="dash"/>
          </a:ln>
        </p:spPr>
        <p:style>
          <a:lnRef idx="2">
            <a:srgbClr val="1F74AD">
              <a:shade val="50000"/>
            </a:srgbClr>
          </a:lnRef>
          <a:fillRef idx="1">
            <a:srgbClr val="1F74AD"/>
          </a:fillRef>
          <a:effectRef idx="0">
            <a:srgbClr val="1F74AD"/>
          </a:effectRef>
          <a:fontRef idx="minor">
            <a:sysClr val="window" lastClr="FFFFFF"/>
          </a:fontRef>
        </p:style>
        <p:txBody>
          <a:bodyPr rot="0" spcFirstLastPara="0" vertOverflow="overflow" horzOverflow="overflow" vert="horz" wrap="square" lIns="0" tIns="0" rIns="0" bIns="0" numCol="1" spcCol="0" rtlCol="0" fromWordArt="0" anchor="ctr" anchorCtr="0" forceAA="0" compatLnSpc="1">
            <a:normAutofit/>
          </a:bodyPr>
          <a:p>
            <a:pPr algn="ctr"/>
            <a:r>
              <a:rPr lang="en-US" altLang="zh-CN" sz="2800">
                <a:solidFill>
                  <a:sysClr val="window" lastClr="FFFFFF"/>
                </a:solidFill>
                <a:latin typeface="Arial" panose="020B0604020202020204" pitchFamily="34" charset="0"/>
                <a:ea typeface="微软雅黑" panose="020B0503020204020204" pitchFamily="34" charset="-122"/>
                <a:cs typeface="Arial" panose="020B0604020202020204" pitchFamily="34" charset="0"/>
              </a:rPr>
              <a:t>02</a:t>
            </a:r>
            <a:endParaRPr lang="en-US" altLang="zh-CN" sz="2800">
              <a:solidFill>
                <a:sysClr val="window" lastClr="FFFFFF"/>
              </a:solidFill>
              <a:latin typeface="Arial" panose="020B0604020202020204" pitchFamily="34" charset="0"/>
              <a:ea typeface="微软雅黑" panose="020B0503020204020204" pitchFamily="34" charset="-122"/>
              <a:cs typeface="Arial" panose="020B0604020202020204" pitchFamily="34" charset="0"/>
            </a:endParaRPr>
          </a:p>
        </p:txBody>
      </p:sp>
      <p:sp>
        <p:nvSpPr>
          <p:cNvPr id="76" name="圆角矩形 75"/>
          <p:cNvSpPr/>
          <p:nvPr>
            <p:custDataLst>
              <p:tags r:id="rId7"/>
            </p:custDataLst>
          </p:nvPr>
        </p:nvSpPr>
        <p:spPr>
          <a:xfrm>
            <a:off x="2452041" y="3357353"/>
            <a:ext cx="4742967" cy="677248"/>
          </a:xfrm>
          <a:prstGeom prst="roundRect">
            <a:avLst>
              <a:gd name="adj" fmla="val 50000"/>
            </a:avLst>
          </a:prstGeom>
          <a:solidFill>
            <a:srgbClr val="1AA3AA">
              <a:lumMod val="20000"/>
              <a:lumOff val="80000"/>
            </a:srgbClr>
          </a:solidFill>
          <a:ln>
            <a:noFill/>
          </a:ln>
          <a:effectLst>
            <a:outerShdw blurRad="50800" dist="38100" dir="2700000" algn="tl" rotWithShape="0">
              <a:srgbClr val="1F74AD">
                <a:lumMod val="75000"/>
                <a:alpha val="40000"/>
              </a:srgbClr>
            </a:outerShdw>
          </a:effectLst>
        </p:spPr>
        <p:style>
          <a:lnRef idx="2">
            <a:srgbClr val="1F74AD">
              <a:shade val="50000"/>
            </a:srgbClr>
          </a:lnRef>
          <a:fillRef idx="1">
            <a:srgbClr val="1F74AD"/>
          </a:fillRef>
          <a:effectRef idx="0">
            <a:srgbClr val="1F74AD"/>
          </a:effectRef>
          <a:fontRef idx="minor">
            <a:sysClr val="window" lastClr="FFFFFF"/>
          </a:fontRef>
        </p:style>
        <p:txBody>
          <a:bodyPr rot="0" spcFirstLastPara="0" vertOverflow="overflow" horzOverflow="overflow" vert="horz" wrap="square" lIns="90000" tIns="46800" rIns="90000" bIns="46800" numCol="1" spcCol="0" rtlCol="0" fromWordArt="0" anchor="ctr" anchorCtr="0" forceAA="0" compatLnSpc="1">
            <a:normAutofit/>
          </a:bodyPr>
          <a:p>
            <a:pPr>
              <a:lnSpc>
                <a:spcPct val="120000"/>
              </a:lnSpc>
            </a:pPr>
            <a:endParaRPr lang="zh-CN" altLang="en-US" sz="1400" spc="150" dirty="0">
              <a:solidFill>
                <a:srgbClr val="000000"/>
              </a:solidFill>
              <a:latin typeface="微软雅黑" panose="020B0503020204020204" pitchFamily="34" charset="-122"/>
              <a:ea typeface="微软雅黑" panose="020B0503020204020204" pitchFamily="34" charset="-122"/>
            </a:endParaRPr>
          </a:p>
        </p:txBody>
      </p:sp>
      <p:sp>
        <p:nvSpPr>
          <p:cNvPr id="77" name="椭圆 76"/>
          <p:cNvSpPr/>
          <p:nvPr>
            <p:custDataLst>
              <p:tags r:id="rId8"/>
            </p:custDataLst>
          </p:nvPr>
        </p:nvSpPr>
        <p:spPr>
          <a:xfrm>
            <a:off x="1892509" y="3215154"/>
            <a:ext cx="961646" cy="961646"/>
          </a:xfrm>
          <a:prstGeom prst="ellipse">
            <a:avLst/>
          </a:prstGeom>
          <a:solidFill>
            <a:srgbClr val="1AA3AA"/>
          </a:solidFill>
          <a:ln>
            <a:noFill/>
          </a:ln>
          <a:effectLst>
            <a:outerShdw blurRad="50800" dist="38100" dir="5400000" algn="t" rotWithShape="0">
              <a:sysClr val="window" lastClr="FFFFFF">
                <a:lumMod val="75000"/>
                <a:alpha val="40000"/>
              </a:sysClr>
            </a:outerShdw>
          </a:effectLst>
        </p:spPr>
        <p:style>
          <a:lnRef idx="2">
            <a:srgbClr val="1F74AD">
              <a:shade val="50000"/>
            </a:srgbClr>
          </a:lnRef>
          <a:fillRef idx="1">
            <a:srgbClr val="1F74AD"/>
          </a:fillRef>
          <a:effectRef idx="0">
            <a:srgbClr val="1F74AD"/>
          </a:effectRef>
          <a:fontRef idx="minor">
            <a:sysClr val="window" lastClr="FFFFFF"/>
          </a:fontRef>
        </p:style>
        <p:txBody>
          <a:bodyPr rot="0" spcFirstLastPara="0" vertOverflow="overflow" horzOverflow="overflow" vert="horz" wrap="square" lIns="91440" tIns="45720" rIns="91440" bIns="45720" numCol="1" spcCol="0" rtlCol="0" fromWordArt="0" anchor="ctr" anchorCtr="0" forceAA="0" compatLnSpc="1">
            <a:normAutofit/>
          </a:bodyPr>
          <a:p>
            <a:pPr algn="ctr"/>
            <a:endParaRPr lang="zh-CN" altLang="en-US">
              <a:latin typeface="Arial" panose="020B0604020202020204" pitchFamily="34" charset="0"/>
              <a:ea typeface="微软雅黑" panose="020B0503020204020204" pitchFamily="34" charset="-122"/>
              <a:cs typeface="Arial" panose="020B0604020202020204" pitchFamily="34" charset="0"/>
            </a:endParaRPr>
          </a:p>
        </p:txBody>
      </p:sp>
      <p:sp>
        <p:nvSpPr>
          <p:cNvPr id="78" name="椭圆 77"/>
          <p:cNvSpPr/>
          <p:nvPr>
            <p:custDataLst>
              <p:tags r:id="rId9"/>
            </p:custDataLst>
          </p:nvPr>
        </p:nvSpPr>
        <p:spPr>
          <a:xfrm>
            <a:off x="1975310" y="3297954"/>
            <a:ext cx="796045" cy="796045"/>
          </a:xfrm>
          <a:prstGeom prst="ellipse">
            <a:avLst/>
          </a:prstGeom>
          <a:noFill/>
          <a:ln>
            <a:solidFill>
              <a:sysClr val="window" lastClr="FFFFFF"/>
            </a:solidFill>
            <a:prstDash val="dash"/>
          </a:ln>
        </p:spPr>
        <p:style>
          <a:lnRef idx="2">
            <a:srgbClr val="1F74AD">
              <a:shade val="50000"/>
            </a:srgbClr>
          </a:lnRef>
          <a:fillRef idx="1">
            <a:srgbClr val="1F74AD"/>
          </a:fillRef>
          <a:effectRef idx="0">
            <a:srgbClr val="1F74AD"/>
          </a:effectRef>
          <a:fontRef idx="minor">
            <a:sysClr val="window" lastClr="FFFFFF"/>
          </a:fontRef>
        </p:style>
        <p:txBody>
          <a:bodyPr rot="0" spcFirstLastPara="0" vertOverflow="overflow" horzOverflow="overflow" vert="horz" wrap="square" lIns="0" tIns="0" rIns="0" bIns="0" numCol="1" spcCol="0" rtlCol="0" fromWordArt="0" anchor="ctr" anchorCtr="0" forceAA="0" compatLnSpc="1">
            <a:normAutofit/>
          </a:bodyPr>
          <a:p>
            <a:pPr algn="ctr"/>
            <a:r>
              <a:rPr lang="en-US" altLang="zh-CN" sz="2800">
                <a:solidFill>
                  <a:sysClr val="window" lastClr="FFFFFF"/>
                </a:solidFill>
                <a:latin typeface="微软雅黑" panose="020B0503020204020204" pitchFamily="34" charset="-122"/>
                <a:ea typeface="微软雅黑" panose="020B0503020204020204" pitchFamily="34" charset="-122"/>
                <a:cs typeface="+mn-ea"/>
              </a:rPr>
              <a:t>03</a:t>
            </a:r>
            <a:endParaRPr lang="en-US" altLang="zh-CN" sz="2800">
              <a:solidFill>
                <a:sysClr val="window" lastClr="FFFFFF"/>
              </a:solidFill>
              <a:latin typeface="微软雅黑" panose="020B0503020204020204" pitchFamily="34" charset="-122"/>
              <a:ea typeface="微软雅黑" panose="020B0503020204020204" pitchFamily="34" charset="-122"/>
              <a:cs typeface="+mn-ea"/>
            </a:endParaRPr>
          </a:p>
        </p:txBody>
      </p:sp>
      <p:sp>
        <p:nvSpPr>
          <p:cNvPr id="79" name="圆角矩形 78"/>
          <p:cNvSpPr/>
          <p:nvPr>
            <p:custDataLst>
              <p:tags r:id="rId10"/>
            </p:custDataLst>
          </p:nvPr>
        </p:nvSpPr>
        <p:spPr>
          <a:xfrm>
            <a:off x="5556524" y="4244614"/>
            <a:ext cx="4742967" cy="677248"/>
          </a:xfrm>
          <a:prstGeom prst="roundRect">
            <a:avLst>
              <a:gd name="adj" fmla="val 50000"/>
            </a:avLst>
          </a:prstGeom>
          <a:solidFill>
            <a:srgbClr val="69A35B">
              <a:lumMod val="20000"/>
              <a:lumOff val="80000"/>
            </a:srgbClr>
          </a:solidFill>
          <a:ln>
            <a:noFill/>
          </a:ln>
          <a:effectLst>
            <a:outerShdw blurRad="50800" dist="38100" dir="2700000" algn="tl" rotWithShape="0">
              <a:srgbClr val="1F74AD">
                <a:lumMod val="75000"/>
                <a:alpha val="40000"/>
              </a:srgbClr>
            </a:outerShdw>
          </a:effectLst>
        </p:spPr>
        <p:style>
          <a:lnRef idx="2">
            <a:srgbClr val="1F74AD">
              <a:shade val="50000"/>
            </a:srgbClr>
          </a:lnRef>
          <a:fillRef idx="1">
            <a:srgbClr val="1F74AD"/>
          </a:fillRef>
          <a:effectRef idx="0">
            <a:srgbClr val="1F74AD"/>
          </a:effectRef>
          <a:fontRef idx="minor">
            <a:sysClr val="window" lastClr="FFFFFF"/>
          </a:fontRef>
        </p:style>
        <p:txBody>
          <a:bodyPr rot="0" spcFirstLastPara="0" vertOverflow="overflow" horzOverflow="overflow" vert="horz" wrap="square" lIns="90000" tIns="46800" rIns="90000" bIns="46800" numCol="1" spcCol="0" rtlCol="0" fromWordArt="0" anchor="ctr" anchorCtr="0" forceAA="0" compatLnSpc="1">
            <a:normAutofit/>
          </a:bodyPr>
          <a:p>
            <a:pPr>
              <a:lnSpc>
                <a:spcPct val="120000"/>
              </a:lnSpc>
            </a:pPr>
            <a:endParaRPr lang="zh-CN" altLang="en-US" sz="1400" spc="150" dirty="0">
              <a:solidFill>
                <a:srgbClr val="000000"/>
              </a:solidFill>
              <a:latin typeface="微软雅黑" panose="020B0503020204020204" pitchFamily="34" charset="-122"/>
              <a:ea typeface="微软雅黑" panose="020B0503020204020204" pitchFamily="34" charset="-122"/>
            </a:endParaRPr>
          </a:p>
        </p:txBody>
      </p:sp>
      <p:sp>
        <p:nvSpPr>
          <p:cNvPr id="80" name="椭圆 79"/>
          <p:cNvSpPr/>
          <p:nvPr>
            <p:custDataLst>
              <p:tags r:id="rId11"/>
            </p:custDataLst>
          </p:nvPr>
        </p:nvSpPr>
        <p:spPr>
          <a:xfrm>
            <a:off x="4996992" y="4102415"/>
            <a:ext cx="961646" cy="961646"/>
          </a:xfrm>
          <a:prstGeom prst="ellipse">
            <a:avLst/>
          </a:prstGeom>
          <a:solidFill>
            <a:srgbClr val="69A35B"/>
          </a:solidFill>
          <a:ln>
            <a:noFill/>
          </a:ln>
          <a:effectLst>
            <a:outerShdw blurRad="50800" dist="38100" dir="5400000" algn="t" rotWithShape="0">
              <a:sysClr val="window" lastClr="FFFFFF">
                <a:lumMod val="75000"/>
                <a:alpha val="40000"/>
              </a:sysClr>
            </a:outerShdw>
          </a:effectLst>
        </p:spPr>
        <p:style>
          <a:lnRef idx="2">
            <a:srgbClr val="1F74AD">
              <a:shade val="50000"/>
            </a:srgbClr>
          </a:lnRef>
          <a:fillRef idx="1">
            <a:srgbClr val="1F74AD"/>
          </a:fillRef>
          <a:effectRef idx="0">
            <a:srgbClr val="1F74AD"/>
          </a:effectRef>
          <a:fontRef idx="minor">
            <a:sysClr val="window" lastClr="FFFFFF"/>
          </a:fontRef>
        </p:style>
        <p:txBody>
          <a:bodyPr rot="0" spcFirstLastPara="0" vertOverflow="overflow" horzOverflow="overflow" vert="horz" wrap="square" lIns="91440" tIns="45720" rIns="91440" bIns="45720" numCol="1" spcCol="0" rtlCol="0" fromWordArt="0" anchor="ctr" anchorCtr="0" forceAA="0" compatLnSpc="1">
            <a:normAutofit/>
          </a:bodyPr>
          <a:p>
            <a:pPr algn="ctr"/>
            <a:endParaRPr lang="zh-CN" altLang="en-US">
              <a:latin typeface="微软雅黑" panose="020B0503020204020204" pitchFamily="34" charset="-122"/>
              <a:ea typeface="微软雅黑" panose="020B0503020204020204" pitchFamily="34" charset="-122"/>
            </a:endParaRPr>
          </a:p>
        </p:txBody>
      </p:sp>
      <p:sp>
        <p:nvSpPr>
          <p:cNvPr id="81" name="椭圆 80"/>
          <p:cNvSpPr/>
          <p:nvPr>
            <p:custDataLst>
              <p:tags r:id="rId12"/>
            </p:custDataLst>
          </p:nvPr>
        </p:nvSpPr>
        <p:spPr>
          <a:xfrm>
            <a:off x="5079793" y="4185215"/>
            <a:ext cx="796045" cy="796045"/>
          </a:xfrm>
          <a:prstGeom prst="ellipse">
            <a:avLst/>
          </a:prstGeom>
          <a:noFill/>
          <a:ln>
            <a:solidFill>
              <a:sysClr val="window" lastClr="FFFFFF"/>
            </a:solidFill>
            <a:prstDash val="dash"/>
          </a:ln>
        </p:spPr>
        <p:style>
          <a:lnRef idx="2">
            <a:srgbClr val="1F74AD">
              <a:shade val="50000"/>
            </a:srgbClr>
          </a:lnRef>
          <a:fillRef idx="1">
            <a:srgbClr val="1F74AD"/>
          </a:fillRef>
          <a:effectRef idx="0">
            <a:srgbClr val="1F74AD"/>
          </a:effectRef>
          <a:fontRef idx="minor">
            <a:sysClr val="window" lastClr="FFFFFF"/>
          </a:fontRef>
        </p:style>
        <p:txBody>
          <a:bodyPr rot="0" spcFirstLastPara="0" vertOverflow="overflow" horzOverflow="overflow" vert="horz" wrap="square" lIns="0" tIns="0" rIns="0" bIns="0" numCol="1" spcCol="0" rtlCol="0" fromWordArt="0" anchor="ctr" anchorCtr="0" forceAA="0" compatLnSpc="1">
            <a:normAutofit/>
          </a:bodyPr>
          <a:p>
            <a:pPr algn="ctr"/>
            <a:r>
              <a:rPr lang="en-US" altLang="zh-CN" sz="2800">
                <a:solidFill>
                  <a:sysClr val="window" lastClr="FFFFFF"/>
                </a:solidFill>
                <a:latin typeface="Arial" panose="020B0604020202020204" pitchFamily="34" charset="0"/>
                <a:ea typeface="微软雅黑" panose="020B0503020204020204" pitchFamily="34" charset="-122"/>
                <a:cs typeface="Arial" panose="020B0604020202020204" pitchFamily="34" charset="0"/>
              </a:rPr>
              <a:t>04</a:t>
            </a:r>
            <a:endParaRPr lang="en-US" altLang="zh-CN" sz="2800">
              <a:solidFill>
                <a:sysClr val="window" lastClr="FFFFFF"/>
              </a:solidFill>
              <a:latin typeface="Arial" panose="020B0604020202020204" pitchFamily="34" charset="0"/>
              <a:ea typeface="微软雅黑" panose="020B0503020204020204" pitchFamily="34" charset="-122"/>
              <a:cs typeface="Arial" panose="020B0604020202020204" pitchFamily="34" charset="0"/>
            </a:endParaRPr>
          </a:p>
        </p:txBody>
      </p:sp>
      <p:sp>
        <p:nvSpPr>
          <p:cNvPr id="82" name="圆角矩形 81"/>
          <p:cNvSpPr/>
          <p:nvPr>
            <p:custDataLst>
              <p:tags r:id="rId13"/>
            </p:custDataLst>
          </p:nvPr>
        </p:nvSpPr>
        <p:spPr>
          <a:xfrm>
            <a:off x="2452041" y="5131875"/>
            <a:ext cx="4742967" cy="677248"/>
          </a:xfrm>
          <a:prstGeom prst="roundRect">
            <a:avLst>
              <a:gd name="adj" fmla="val 50000"/>
            </a:avLst>
          </a:prstGeom>
          <a:solidFill>
            <a:srgbClr val="9BBB59">
              <a:lumMod val="20000"/>
              <a:lumOff val="80000"/>
            </a:srgbClr>
          </a:solidFill>
          <a:ln>
            <a:noFill/>
          </a:ln>
          <a:effectLst>
            <a:outerShdw blurRad="50800" dist="38100" dir="2700000" algn="tl" rotWithShape="0">
              <a:srgbClr val="1F74AD">
                <a:lumMod val="75000"/>
                <a:alpha val="40000"/>
              </a:srgbClr>
            </a:outerShdw>
          </a:effectLst>
        </p:spPr>
        <p:style>
          <a:lnRef idx="2">
            <a:srgbClr val="1F74AD">
              <a:shade val="50000"/>
            </a:srgbClr>
          </a:lnRef>
          <a:fillRef idx="1">
            <a:srgbClr val="1F74AD"/>
          </a:fillRef>
          <a:effectRef idx="0">
            <a:srgbClr val="1F74AD"/>
          </a:effectRef>
          <a:fontRef idx="minor">
            <a:sysClr val="window" lastClr="FFFFFF"/>
          </a:fontRef>
        </p:style>
        <p:txBody>
          <a:bodyPr rot="0" spcFirstLastPara="0" vertOverflow="overflow" horzOverflow="overflow" vert="horz" wrap="square" lIns="90000" tIns="46800" rIns="90000" bIns="46800" numCol="1" spcCol="0" rtlCol="0" fromWordArt="0" anchor="ctr" anchorCtr="0" forceAA="0" compatLnSpc="1">
            <a:normAutofit/>
          </a:bodyPr>
          <a:p>
            <a:pPr>
              <a:lnSpc>
                <a:spcPct val="120000"/>
              </a:lnSpc>
            </a:pPr>
            <a:endParaRPr lang="zh-CN" altLang="en-US" sz="1400" spc="150" dirty="0">
              <a:solidFill>
                <a:srgbClr val="000000"/>
              </a:solidFill>
              <a:latin typeface="微软雅黑" panose="020B0503020204020204" pitchFamily="34" charset="-122"/>
              <a:ea typeface="微软雅黑" panose="020B0503020204020204" pitchFamily="34" charset="-122"/>
            </a:endParaRPr>
          </a:p>
        </p:txBody>
      </p:sp>
      <p:sp>
        <p:nvSpPr>
          <p:cNvPr id="83" name="椭圆 82"/>
          <p:cNvSpPr/>
          <p:nvPr>
            <p:custDataLst>
              <p:tags r:id="rId14"/>
            </p:custDataLst>
          </p:nvPr>
        </p:nvSpPr>
        <p:spPr>
          <a:xfrm>
            <a:off x="1892509" y="4989676"/>
            <a:ext cx="961646" cy="961646"/>
          </a:xfrm>
          <a:prstGeom prst="ellipse">
            <a:avLst/>
          </a:prstGeom>
          <a:solidFill>
            <a:srgbClr val="9BBB59"/>
          </a:solidFill>
          <a:ln>
            <a:noFill/>
          </a:ln>
          <a:effectLst>
            <a:outerShdw blurRad="50800" dist="38100" dir="5400000" algn="t" rotWithShape="0">
              <a:sysClr val="window" lastClr="FFFFFF">
                <a:lumMod val="75000"/>
                <a:alpha val="40000"/>
              </a:sysClr>
            </a:outerShdw>
          </a:effectLst>
        </p:spPr>
        <p:style>
          <a:lnRef idx="2">
            <a:srgbClr val="1F74AD">
              <a:shade val="50000"/>
            </a:srgbClr>
          </a:lnRef>
          <a:fillRef idx="1">
            <a:srgbClr val="1F74AD"/>
          </a:fillRef>
          <a:effectRef idx="0">
            <a:srgbClr val="1F74AD"/>
          </a:effectRef>
          <a:fontRef idx="minor">
            <a:sysClr val="window" lastClr="FFFFFF"/>
          </a:fontRef>
        </p:style>
        <p:txBody>
          <a:bodyPr rot="0" spcFirstLastPara="0" vertOverflow="overflow" horzOverflow="overflow" vert="horz" wrap="square" lIns="91440" tIns="45720" rIns="91440" bIns="45720" numCol="1" spcCol="0" rtlCol="0" fromWordArt="0" anchor="ctr" anchorCtr="0" forceAA="0" compatLnSpc="1">
            <a:normAutofit/>
          </a:bodyPr>
          <a:p>
            <a:pPr algn="ctr"/>
            <a:endParaRPr lang="zh-CN" altLang="en-US">
              <a:latin typeface="微软雅黑" panose="020B0503020204020204" pitchFamily="34" charset="-122"/>
              <a:ea typeface="微软雅黑" panose="020B0503020204020204" pitchFamily="34" charset="-122"/>
            </a:endParaRPr>
          </a:p>
        </p:txBody>
      </p:sp>
      <p:sp>
        <p:nvSpPr>
          <p:cNvPr id="84" name="椭圆 83"/>
          <p:cNvSpPr/>
          <p:nvPr>
            <p:custDataLst>
              <p:tags r:id="rId15"/>
            </p:custDataLst>
          </p:nvPr>
        </p:nvSpPr>
        <p:spPr>
          <a:xfrm>
            <a:off x="1975310" y="5072476"/>
            <a:ext cx="796045" cy="796045"/>
          </a:xfrm>
          <a:prstGeom prst="ellipse">
            <a:avLst/>
          </a:prstGeom>
          <a:noFill/>
          <a:ln>
            <a:solidFill>
              <a:sysClr val="window" lastClr="FFFFFF"/>
            </a:solidFill>
            <a:prstDash val="dash"/>
          </a:ln>
        </p:spPr>
        <p:style>
          <a:lnRef idx="2">
            <a:srgbClr val="1F74AD">
              <a:shade val="50000"/>
            </a:srgbClr>
          </a:lnRef>
          <a:fillRef idx="1">
            <a:srgbClr val="1F74AD"/>
          </a:fillRef>
          <a:effectRef idx="0">
            <a:srgbClr val="1F74AD"/>
          </a:effectRef>
          <a:fontRef idx="minor">
            <a:sysClr val="window" lastClr="FFFFFF"/>
          </a:fontRef>
        </p:style>
        <p:txBody>
          <a:bodyPr rot="0" spcFirstLastPara="0" vertOverflow="overflow" horzOverflow="overflow" vert="horz" wrap="square" lIns="0" tIns="0" rIns="0" bIns="0" numCol="1" spcCol="0" rtlCol="0" fromWordArt="0" anchor="ctr" anchorCtr="0" forceAA="0" compatLnSpc="1">
            <a:normAutofit/>
          </a:bodyPr>
          <a:p>
            <a:pPr algn="ctr"/>
            <a:r>
              <a:rPr lang="en-US" altLang="zh-CN" sz="2800">
                <a:solidFill>
                  <a:sysClr val="window" lastClr="FFFFFF"/>
                </a:solidFill>
                <a:latin typeface="Arial" panose="020B0604020202020204" pitchFamily="34" charset="0"/>
                <a:ea typeface="微软雅黑" panose="020B0503020204020204" pitchFamily="34" charset="-122"/>
                <a:cs typeface="Arial" panose="020B0604020202020204" pitchFamily="34" charset="0"/>
              </a:rPr>
              <a:t>05</a:t>
            </a:r>
            <a:endParaRPr lang="en-US" altLang="zh-CN" sz="2800">
              <a:solidFill>
                <a:sysClr val="window" lastClr="FFFFFF"/>
              </a:solidFill>
              <a:latin typeface="Arial" panose="020B0604020202020204" pitchFamily="34" charset="0"/>
              <a:ea typeface="微软雅黑" panose="020B0503020204020204" pitchFamily="34" charset="-122"/>
              <a:cs typeface="Arial" panose="020B0604020202020204" pitchFamily="34" charset="0"/>
            </a:endParaRPr>
          </a:p>
        </p:txBody>
      </p:sp>
      <p:sp>
        <p:nvSpPr>
          <p:cNvPr id="85" name="文本框 84"/>
          <p:cNvSpPr txBox="1"/>
          <p:nvPr>
            <p:custDataLst>
              <p:tags r:id="rId16"/>
            </p:custDataLst>
          </p:nvPr>
        </p:nvSpPr>
        <p:spPr>
          <a:xfrm>
            <a:off x="2917907" y="1696148"/>
            <a:ext cx="3921044" cy="450617"/>
          </a:xfrm>
          <a:prstGeom prst="rect">
            <a:avLst/>
          </a:prstGeom>
          <a:noFill/>
        </p:spPr>
        <p:txBody>
          <a:bodyPr wrap="square" rtlCol="0" anchor="ctr">
            <a:normAutofit/>
          </a:bodyPr>
          <a:p>
            <a:pPr>
              <a:lnSpc>
                <a:spcPct val="120000"/>
              </a:lnSpc>
            </a:pPr>
            <a:r>
              <a:rPr lang="zh-CN" altLang="en-US" sz="1400" spc="150" dirty="0">
                <a:latin typeface="微软雅黑" panose="020B0503020204020204" pitchFamily="34" charset="-122"/>
                <a:ea typeface="微软雅黑" panose="020B0503020204020204" pitchFamily="34" charset="-122"/>
              </a:rPr>
              <a:t>实现企业登记注册与经营许可有效衔接</a:t>
            </a:r>
            <a:endParaRPr lang="zh-CN" altLang="en-US" sz="1400" spc="150" dirty="0">
              <a:latin typeface="微软雅黑" panose="020B0503020204020204" pitchFamily="34" charset="-122"/>
              <a:ea typeface="微软雅黑" panose="020B0503020204020204" pitchFamily="34" charset="-122"/>
            </a:endParaRPr>
          </a:p>
        </p:txBody>
      </p:sp>
      <p:sp>
        <p:nvSpPr>
          <p:cNvPr id="86" name="文本框 85"/>
          <p:cNvSpPr txBox="1"/>
          <p:nvPr>
            <p:custDataLst>
              <p:tags r:id="rId17"/>
            </p:custDataLst>
          </p:nvPr>
        </p:nvSpPr>
        <p:spPr>
          <a:xfrm>
            <a:off x="6031914" y="2583409"/>
            <a:ext cx="3921044" cy="450617"/>
          </a:xfrm>
          <a:prstGeom prst="rect">
            <a:avLst/>
          </a:prstGeom>
          <a:noFill/>
        </p:spPr>
        <p:txBody>
          <a:bodyPr wrap="square" rtlCol="0" anchor="ctr">
            <a:normAutofit/>
          </a:bodyPr>
          <a:p>
            <a:pPr>
              <a:lnSpc>
                <a:spcPct val="120000"/>
              </a:lnSpc>
            </a:pPr>
            <a:r>
              <a:rPr lang="zh-CN" altLang="en-US" sz="1400" spc="150" dirty="0">
                <a:latin typeface="微软雅黑" panose="020B0503020204020204" pitchFamily="34" charset="-122"/>
                <a:ea typeface="微软雅黑" panose="020B0503020204020204" pitchFamily="34" charset="-122"/>
              </a:rPr>
              <a:t>强化涉企经营信息的归集共享和广泛应用</a:t>
            </a:r>
            <a:endParaRPr lang="zh-CN" altLang="en-US" sz="1400" spc="150" dirty="0">
              <a:latin typeface="微软雅黑" panose="020B0503020204020204" pitchFamily="34" charset="-122"/>
              <a:ea typeface="微软雅黑" panose="020B0503020204020204" pitchFamily="34" charset="-122"/>
            </a:endParaRPr>
          </a:p>
        </p:txBody>
      </p:sp>
      <p:sp>
        <p:nvSpPr>
          <p:cNvPr id="87" name="文本框 86"/>
          <p:cNvSpPr txBox="1"/>
          <p:nvPr>
            <p:custDataLst>
              <p:tags r:id="rId18"/>
            </p:custDataLst>
          </p:nvPr>
        </p:nvSpPr>
        <p:spPr>
          <a:xfrm>
            <a:off x="2917907" y="3470669"/>
            <a:ext cx="3921044" cy="450617"/>
          </a:xfrm>
          <a:prstGeom prst="rect">
            <a:avLst/>
          </a:prstGeom>
          <a:noFill/>
        </p:spPr>
        <p:txBody>
          <a:bodyPr wrap="square" rtlCol="0" anchor="ctr">
            <a:normAutofit/>
          </a:bodyPr>
          <a:p>
            <a:pPr>
              <a:lnSpc>
                <a:spcPct val="120000"/>
              </a:lnSpc>
            </a:pPr>
            <a:r>
              <a:rPr lang="zh-CN" altLang="en-US" sz="1400" spc="150" dirty="0">
                <a:latin typeface="微软雅黑" panose="020B0503020204020204" pitchFamily="34" charset="-122"/>
                <a:ea typeface="微软雅黑" panose="020B0503020204020204" pitchFamily="34" charset="-122"/>
              </a:rPr>
              <a:t>提升政务服务水平</a:t>
            </a:r>
            <a:endParaRPr lang="zh-CN" altLang="en-US" sz="1400" spc="150" dirty="0">
              <a:latin typeface="微软雅黑" panose="020B0503020204020204" pitchFamily="34" charset="-122"/>
              <a:ea typeface="微软雅黑" panose="020B0503020204020204" pitchFamily="34" charset="-122"/>
            </a:endParaRPr>
          </a:p>
        </p:txBody>
      </p:sp>
      <p:sp>
        <p:nvSpPr>
          <p:cNvPr id="88" name="文本框 87"/>
          <p:cNvSpPr txBox="1"/>
          <p:nvPr>
            <p:custDataLst>
              <p:tags r:id="rId19"/>
            </p:custDataLst>
          </p:nvPr>
        </p:nvSpPr>
        <p:spPr>
          <a:xfrm>
            <a:off x="2917907" y="5245191"/>
            <a:ext cx="3921044" cy="450617"/>
          </a:xfrm>
          <a:prstGeom prst="rect">
            <a:avLst/>
          </a:prstGeom>
          <a:noFill/>
        </p:spPr>
        <p:txBody>
          <a:bodyPr wrap="square" rtlCol="0" anchor="ctr">
            <a:normAutofit/>
          </a:bodyPr>
          <a:p>
            <a:pPr>
              <a:lnSpc>
                <a:spcPct val="120000"/>
              </a:lnSpc>
            </a:pPr>
            <a:r>
              <a:rPr lang="zh-CN" altLang="en-US" sz="1400" spc="150" dirty="0">
                <a:latin typeface="微软雅黑" panose="020B0503020204020204" pitchFamily="34" charset="-122"/>
                <a:ea typeface="微软雅黑" panose="020B0503020204020204" pitchFamily="34" charset="-122"/>
              </a:rPr>
              <a:t>强化法治保障</a:t>
            </a:r>
            <a:endParaRPr lang="zh-CN" altLang="en-US" sz="1400" spc="150" dirty="0">
              <a:latin typeface="微软雅黑" panose="020B0503020204020204" pitchFamily="34" charset="-122"/>
              <a:ea typeface="微软雅黑" panose="020B0503020204020204" pitchFamily="34" charset="-122"/>
            </a:endParaRPr>
          </a:p>
        </p:txBody>
      </p:sp>
      <p:sp>
        <p:nvSpPr>
          <p:cNvPr id="89" name="文本框 88"/>
          <p:cNvSpPr txBox="1"/>
          <p:nvPr>
            <p:custDataLst>
              <p:tags r:id="rId20"/>
            </p:custDataLst>
          </p:nvPr>
        </p:nvSpPr>
        <p:spPr>
          <a:xfrm>
            <a:off x="6031914" y="4357930"/>
            <a:ext cx="3921044" cy="450617"/>
          </a:xfrm>
          <a:prstGeom prst="rect">
            <a:avLst/>
          </a:prstGeom>
          <a:noFill/>
        </p:spPr>
        <p:txBody>
          <a:bodyPr wrap="square" rtlCol="0" anchor="ctr">
            <a:normAutofit/>
          </a:bodyPr>
          <a:p>
            <a:pPr>
              <a:lnSpc>
                <a:spcPct val="120000"/>
              </a:lnSpc>
            </a:pPr>
            <a:r>
              <a:rPr lang="zh-CN" altLang="en-US" sz="1400" spc="150" dirty="0">
                <a:latin typeface="微软雅黑" panose="020B0503020204020204" pitchFamily="34" charset="-122"/>
                <a:ea typeface="微软雅黑" panose="020B0503020204020204" pitchFamily="34" charset="-122"/>
              </a:rPr>
              <a:t>创新和加强事中事后监管</a:t>
            </a:r>
            <a:endParaRPr lang="zh-CN" altLang="en-US" sz="1400" spc="150" dirty="0">
              <a:latin typeface="微软雅黑" panose="020B0503020204020204" pitchFamily="34" charset="-122"/>
              <a:ea typeface="微软雅黑" panose="020B0503020204020204" pitchFamily="34"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0" y="0"/>
            <a:ext cx="12192000" cy="6858000"/>
          </a:xfrm>
          <a:prstGeom prst="rect">
            <a:avLst/>
          </a:prstGeom>
          <a:solidFill>
            <a:srgbClr val="D7575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流程图: 可选过程 12"/>
          <p:cNvSpPr/>
          <p:nvPr/>
        </p:nvSpPr>
        <p:spPr>
          <a:xfrm>
            <a:off x="1200150" y="500380"/>
            <a:ext cx="9767570" cy="6058535"/>
          </a:xfrm>
          <a:prstGeom prst="flowChartAlternateProcess">
            <a:avLst/>
          </a:prstGeom>
          <a:solidFill>
            <a:srgbClr val="F5E8D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3" name="图片 2" descr="服务水平2"/>
          <p:cNvPicPr>
            <a:picLocks noChangeAspect="1"/>
          </p:cNvPicPr>
          <p:nvPr>
            <p:custDataLst>
              <p:tags r:id="rId1"/>
            </p:custDataLst>
          </p:nvPr>
        </p:nvPicPr>
        <p:blipFill>
          <a:blip r:embed="rId2"/>
          <a:stretch>
            <a:fillRect/>
          </a:stretch>
        </p:blipFill>
        <p:spPr>
          <a:xfrm>
            <a:off x="2884170" y="1171575"/>
            <a:ext cx="6172200" cy="5270500"/>
          </a:xfrm>
          <a:prstGeom prst="rect">
            <a:avLst/>
          </a:prstGeom>
        </p:spPr>
      </p:pic>
      <p:grpSp>
        <p:nvGrpSpPr>
          <p:cNvPr id="10" name="组合 9"/>
          <p:cNvGrpSpPr/>
          <p:nvPr/>
        </p:nvGrpSpPr>
        <p:grpSpPr>
          <a:xfrm>
            <a:off x="3429000" y="112395"/>
            <a:ext cx="4512945" cy="824865"/>
            <a:chOff x="3783328" y="704850"/>
            <a:chExt cx="4512947" cy="838200"/>
          </a:xfrm>
        </p:grpSpPr>
        <p:sp>
          <p:nvSpPr>
            <p:cNvPr id="11" name="流程图: 存储数据 10"/>
            <p:cNvSpPr/>
            <p:nvPr/>
          </p:nvSpPr>
          <p:spPr>
            <a:xfrm flipV="1">
              <a:off x="7381875" y="819149"/>
              <a:ext cx="914400" cy="609601"/>
            </a:xfrm>
            <a:prstGeom prst="flowChartOnlineStorage">
              <a:avLst/>
            </a:prstGeom>
            <a:solidFill>
              <a:srgbClr val="77380A"/>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2" name="流程图: 存储数据 11"/>
            <p:cNvSpPr/>
            <p:nvPr/>
          </p:nvSpPr>
          <p:spPr>
            <a:xfrm rot="10800000" flipV="1">
              <a:off x="3783328" y="819149"/>
              <a:ext cx="914400" cy="609601"/>
            </a:xfrm>
            <a:prstGeom prst="flowChartOnlineStorage">
              <a:avLst/>
            </a:prstGeom>
            <a:solidFill>
              <a:srgbClr val="77380A"/>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 name="矩形 1"/>
            <p:cNvSpPr/>
            <p:nvPr/>
          </p:nvSpPr>
          <p:spPr>
            <a:xfrm>
              <a:off x="4600574" y="704850"/>
              <a:ext cx="2990850" cy="838200"/>
            </a:xfrm>
            <a:prstGeom prst="rect">
              <a:avLst/>
            </a:prstGeom>
            <a:solidFill>
              <a:srgbClr val="AA3217"/>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600"/>
                <a:t>创新举措</a:t>
              </a:r>
              <a:endParaRPr lang="zh-CN" altLang="en-US" sz="3600"/>
            </a:p>
          </p:txBody>
        </p:sp>
      </p:grpSp>
    </p:spTree>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2"/>
  <p:tag name="KSO_WM_UNIT_ID" val="diagram20187706_4*l_h_i*1_4_2"/>
  <p:tag name="KSO_WM_TEMPLATE_CATEGORY" val="diagram"/>
  <p:tag name="KSO_WM_TEMPLATE_INDEX" val="20187706"/>
  <p:tag name="KSO_WM_UNIT_LAYERLEVEL" val="1_1_1"/>
  <p:tag name="KSO_WM_TAG_VERSION" val="1.0"/>
  <p:tag name="KSO_WM_BEAUTIFY_FLAG" val="#wm#"/>
  <p:tag name="KSO_WM_UNIT_FILL_FORE_SCHEMECOLOR_INDEX" val="8"/>
  <p:tag name="KSO_WM_UNIT_FILL_TYPE" val="1"/>
  <p:tag name="KSO_WM_UNIT_TEXT_FILL_FORE_SCHEMECOLOR_INDEX" val="2"/>
  <p:tag name="KSO_WM_UNIT_TEXT_FILL_TYPE" val="1"/>
</p:tagLst>
</file>

<file path=ppt/tags/tag10.xml><?xml version="1.0" encoding="utf-8"?>
<p:tagLst xmlns:p="http://schemas.openxmlformats.org/presentationml/2006/main">
  <p:tag name="KSO_WM_UNIT_ISCONTENTSTITLE" val="0"/>
  <p:tag name="KSO_WM_UNIT_ISNUMDGMTITLE" val="0"/>
  <p:tag name="KSO_WM_UNIT_PRESET_TEXT" val="单击此处添加标题"/>
  <p:tag name="KSO_WM_UNIT_NOCLEAR" val="0"/>
  <p:tag name="KSO_WM_UNIT_HIGHLIGHT" val="0"/>
  <p:tag name="KSO_WM_UNIT_COMPATIBLE" val="0"/>
  <p:tag name="KSO_WM_UNIT_DIAGRAM_ISNUMVISUAL" val="0"/>
  <p:tag name="KSO_WM_UNIT_DIAGRAM_ISREFERUNIT" val="0"/>
  <p:tag name="KSO_WM_DIAGRAM_GROUP_CODE" val="l1-1"/>
  <p:tag name="KSO_WM_UNIT_TYPE" val="l_h_a"/>
  <p:tag name="KSO_WM_UNIT_INDEX" val="1_1_1"/>
  <p:tag name="KSO_WM_UNIT_ID" val="diagram160390_4*l_h_a*1_1_1"/>
  <p:tag name="KSO_WM_TEMPLATE_CATEGORY" val="diagram"/>
  <p:tag name="KSO_WM_TEMPLATE_INDEX" val="160390"/>
  <p:tag name="KSO_WM_UNIT_LAYERLEVEL" val="1_1_1"/>
  <p:tag name="KSO_WM_TAG_VERSION" val="1.0"/>
  <p:tag name="KSO_WM_BEAUTIFY_FLAG" val="#wm#"/>
  <p:tag name="KSO_WM_UNIT_TEXT_FILL_FORE_SCHEMECOLOR_INDEX" val="5"/>
  <p:tag name="KSO_WM_UNIT_TEXT_FILL_TYPE" val="1"/>
</p:tagLst>
</file>

<file path=ppt/tags/tag11.xml><?xml version="1.0" encoding="utf-8"?>
<p:tagLst xmlns:p="http://schemas.openxmlformats.org/presentationml/2006/main">
  <p:tag name="KSO_WM_UNIT_SUBTYPE" val="a"/>
  <p:tag name="KSO_WM_UNIT_PRESET_TEXT" val="单击此处输入你的正文，文字是您思想的提炼，请尽量言简意赅的阐述观点。"/>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160390_4*l_h_f*1_1_1"/>
  <p:tag name="KSO_WM_TEMPLATE_CATEGORY" val="diagram"/>
  <p:tag name="KSO_WM_TEMPLATE_INDEX" val="160390"/>
  <p:tag name="KSO_WM_UNIT_LAYERLEVEL" val="1_1_1"/>
  <p:tag name="KSO_WM_TAG_VERSION" val="1.0"/>
  <p:tag name="KSO_WM_BEAUTIFY_FLAG" val="#wm#"/>
  <p:tag name="KSO_WM_UNIT_TEXT_FILL_FORE_SCHEMECOLOR_INDEX" val="13"/>
  <p:tag name="KSO_WM_UNIT_TEXT_FILL_TYPE" val="1"/>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2_1"/>
  <p:tag name="KSO_WM_UNIT_ID" val="diagram160390_4*l_h_i*1_2_1"/>
  <p:tag name="KSO_WM_TEMPLATE_CATEGORY" val="diagram"/>
  <p:tag name="KSO_WM_TEMPLATE_INDEX" val="160390"/>
  <p:tag name="KSO_WM_UNIT_LAYERLEVEL" val="1_1_1"/>
  <p:tag name="KSO_WM_TAG_VERSION" val="1.0"/>
  <p:tag name="KSO_WM_BEAUTIFY_FLAG" val="#wm#"/>
  <p:tag name="KSO_WM_UNIT_FILL_FORE_SCHEMECOLOR_INDEX" val="6"/>
  <p:tag name="KSO_WM_UNIT_FILL_TYPE" val="1"/>
  <p:tag name="KSO_WM_UNIT_TEXT_FILL_FORE_SCHEMECOLOR_INDEX" val="14"/>
  <p:tag name="KSO_WM_UNIT_TEXT_FILL_TYPE" val="1"/>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diagram160390_4*l_h_i*1_2_2"/>
  <p:tag name="KSO_WM_TEMPLATE_CATEGORY" val="diagram"/>
  <p:tag name="KSO_WM_TEMPLATE_INDEX" val="160390"/>
  <p:tag name="KSO_WM_UNIT_LAYERLEVEL" val="1_1_1"/>
  <p:tag name="KSO_WM_TAG_VERSION" val="1.0"/>
  <p:tag name="KSO_WM_BEAUTIFY_FLAG" val="#wm#"/>
  <p:tag name="KSO_WM_UNIT_FILL_FORE_SCHEMECOLOR_INDEX" val="6"/>
  <p:tag name="KSO_WM_UNIT_FILL_TYPE" val="1"/>
  <p:tag name="KSO_WM_UNIT_TEXT_FILL_FORE_SCHEMECOLOR_INDEX" val="2"/>
  <p:tag name="KSO_WM_UNIT_TEXT_FILL_TYPE" val="1"/>
</p:tagLst>
</file>

<file path=ppt/tags/tag14.xml><?xml version="1.0" encoding="utf-8"?>
<p:tagLst xmlns:p="http://schemas.openxmlformats.org/presentationml/2006/main">
  <p:tag name="KSO_WM_UNIT_ISCONTENTSTITLE" val="0"/>
  <p:tag name="KSO_WM_UNIT_ISNUMDGMTITLE" val="0"/>
  <p:tag name="KSO_WM_UNIT_PRESET_TEXT" val="单击此处添加标题"/>
  <p:tag name="KSO_WM_UNIT_NOCLEAR" val="0"/>
  <p:tag name="KSO_WM_UNIT_HIGHLIGHT" val="0"/>
  <p:tag name="KSO_WM_UNIT_COMPATIBLE" val="0"/>
  <p:tag name="KSO_WM_UNIT_DIAGRAM_ISNUMVISUAL" val="0"/>
  <p:tag name="KSO_WM_UNIT_DIAGRAM_ISREFERUNIT" val="0"/>
  <p:tag name="KSO_WM_DIAGRAM_GROUP_CODE" val="l1-1"/>
  <p:tag name="KSO_WM_UNIT_TYPE" val="l_h_a"/>
  <p:tag name="KSO_WM_UNIT_INDEX" val="1_2_1"/>
  <p:tag name="KSO_WM_UNIT_ID" val="diagram160390_4*l_h_a*1_2_1"/>
  <p:tag name="KSO_WM_TEMPLATE_CATEGORY" val="diagram"/>
  <p:tag name="KSO_WM_TEMPLATE_INDEX" val="160390"/>
  <p:tag name="KSO_WM_UNIT_LAYERLEVEL" val="1_1_1"/>
  <p:tag name="KSO_WM_TAG_VERSION" val="1.0"/>
  <p:tag name="KSO_WM_BEAUTIFY_FLAG" val="#wm#"/>
  <p:tag name="KSO_WM_UNIT_TEXT_FILL_FORE_SCHEMECOLOR_INDEX" val="6"/>
  <p:tag name="KSO_WM_UNIT_TEXT_FILL_TYPE" val="1"/>
</p:tagLst>
</file>

<file path=ppt/tags/tag15.xml><?xml version="1.0" encoding="utf-8"?>
<p:tagLst xmlns:p="http://schemas.openxmlformats.org/presentationml/2006/main">
  <p:tag name="KSO_WM_UNIT_SUBTYPE" val="a"/>
  <p:tag name="KSO_WM_UNIT_PRESET_TEXT" val="单击此处输入你的正文，文字是您思想的提炼，请尽量言简意赅的阐述观点。"/>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160390_4*l_h_f*1_2_1"/>
  <p:tag name="KSO_WM_TEMPLATE_CATEGORY" val="diagram"/>
  <p:tag name="KSO_WM_TEMPLATE_INDEX" val="160390"/>
  <p:tag name="KSO_WM_UNIT_LAYERLEVEL" val="1_1_1"/>
  <p:tag name="KSO_WM_TAG_VERSION" val="1.0"/>
  <p:tag name="KSO_WM_BEAUTIFY_FLAG" val="#wm#"/>
  <p:tag name="KSO_WM_UNIT_TEXT_FILL_FORE_SCHEMECOLOR_INDEX" val="13"/>
  <p:tag name="KSO_WM_UNIT_TEXT_FILL_TYPE" val="1"/>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3_1"/>
  <p:tag name="KSO_WM_UNIT_ID" val="diagram160390_4*l_h_i*1_3_1"/>
  <p:tag name="KSO_WM_TEMPLATE_CATEGORY" val="diagram"/>
  <p:tag name="KSO_WM_TEMPLATE_INDEX" val="160390"/>
  <p:tag name="KSO_WM_UNIT_LAYERLEVEL" val="1_1_1"/>
  <p:tag name="KSO_WM_TAG_VERSION" val="1.0"/>
  <p:tag name="KSO_WM_BEAUTIFY_FLAG" val="#wm#"/>
  <p:tag name="KSO_WM_UNIT_FILL_FORE_SCHEMECOLOR_INDEX" val="7"/>
  <p:tag name="KSO_WM_UNIT_FILL_TYPE" val="1"/>
  <p:tag name="KSO_WM_UNIT_TEXT_FILL_FORE_SCHEMECOLOR_INDEX" val="14"/>
  <p:tag name="KSO_WM_UNIT_TEXT_FILL_TYPE" val="1"/>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2"/>
  <p:tag name="KSO_WM_UNIT_ID" val="diagram160390_4*l_h_i*1_3_2"/>
  <p:tag name="KSO_WM_TEMPLATE_CATEGORY" val="diagram"/>
  <p:tag name="KSO_WM_TEMPLATE_INDEX" val="160390"/>
  <p:tag name="KSO_WM_UNIT_LAYERLEVEL" val="1_1_1"/>
  <p:tag name="KSO_WM_TAG_VERSION" val="1.0"/>
  <p:tag name="KSO_WM_BEAUTIFY_FLAG" val="#wm#"/>
  <p:tag name="KSO_WM_UNIT_FILL_FORE_SCHEMECOLOR_INDEX" val="7"/>
  <p:tag name="KSO_WM_UNIT_FILL_TYPE" val="1"/>
  <p:tag name="KSO_WM_UNIT_TEXT_FILL_FORE_SCHEMECOLOR_INDEX" val="2"/>
  <p:tag name="KSO_WM_UNIT_TEXT_FILL_TYPE" val="1"/>
</p:tagLst>
</file>

<file path=ppt/tags/tag18.xml><?xml version="1.0" encoding="utf-8"?>
<p:tagLst xmlns:p="http://schemas.openxmlformats.org/presentationml/2006/main">
  <p:tag name="KSO_WM_UNIT_ISCONTENTSTITLE" val="0"/>
  <p:tag name="KSO_WM_UNIT_ISNUMDGMTITLE" val="0"/>
  <p:tag name="KSO_WM_UNIT_PRESET_TEXT" val="单击此处添加标题"/>
  <p:tag name="KSO_WM_UNIT_NOCLEAR" val="0"/>
  <p:tag name="KSO_WM_UNIT_HIGHLIGHT" val="0"/>
  <p:tag name="KSO_WM_UNIT_COMPATIBLE" val="0"/>
  <p:tag name="KSO_WM_UNIT_DIAGRAM_ISNUMVISUAL" val="0"/>
  <p:tag name="KSO_WM_UNIT_DIAGRAM_ISREFERUNIT" val="0"/>
  <p:tag name="KSO_WM_DIAGRAM_GROUP_CODE" val="l1-1"/>
  <p:tag name="KSO_WM_UNIT_TYPE" val="l_h_a"/>
  <p:tag name="KSO_WM_UNIT_INDEX" val="1_3_1"/>
  <p:tag name="KSO_WM_UNIT_ID" val="diagram160390_4*l_h_a*1_3_1"/>
  <p:tag name="KSO_WM_TEMPLATE_CATEGORY" val="diagram"/>
  <p:tag name="KSO_WM_TEMPLATE_INDEX" val="160390"/>
  <p:tag name="KSO_WM_UNIT_LAYERLEVEL" val="1_1_1"/>
  <p:tag name="KSO_WM_TAG_VERSION" val="1.0"/>
  <p:tag name="KSO_WM_BEAUTIFY_FLAG" val="#wm#"/>
  <p:tag name="KSO_WM_UNIT_TEXT_FILL_FORE_SCHEMECOLOR_INDEX" val="7"/>
  <p:tag name="KSO_WM_UNIT_TEXT_FILL_TYPE" val="1"/>
</p:tagLst>
</file>

<file path=ppt/tags/tag19.xml><?xml version="1.0" encoding="utf-8"?>
<p:tagLst xmlns:p="http://schemas.openxmlformats.org/presentationml/2006/main">
  <p:tag name="KSO_WM_UNIT_SUBTYPE" val="a"/>
  <p:tag name="KSO_WM_UNIT_PRESET_TEXT" val="单击此处输入你的正文，文字是您思想的提炼，请尽量言简意赅的阐述观点。"/>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3_1"/>
  <p:tag name="KSO_WM_UNIT_ID" val="diagram160390_4*l_h_f*1_3_1"/>
  <p:tag name="KSO_WM_TEMPLATE_CATEGORY" val="diagram"/>
  <p:tag name="KSO_WM_TEMPLATE_INDEX" val="160390"/>
  <p:tag name="KSO_WM_UNIT_LAYERLEVEL" val="1_1_1"/>
  <p:tag name="KSO_WM_TAG_VERSION" val="1.0"/>
  <p:tag name="KSO_WM_BEAUTIFY_FLAG" val="#wm#"/>
  <p:tag name="KSO_WM_UNIT_TEXT_FILL_FORE_SCHEMECOLOR_INDEX" val="13"/>
  <p:tag name="KSO_WM_UNIT_TEXT_FILL_TYPE" val="1"/>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187706_4*l_h_i*1_1_1"/>
  <p:tag name="KSO_WM_TEMPLATE_CATEGORY" val="diagram"/>
  <p:tag name="KSO_WM_TEMPLATE_INDEX" val="20187706"/>
  <p:tag name="KSO_WM_UNIT_LAYERLEVEL" val="1_1_1"/>
  <p:tag name="KSO_WM_TAG_VERSION" val="1.0"/>
  <p:tag name="KSO_WM_BEAUTIFY_FLAG" val="#wm#"/>
  <p:tag name="KSO_WM_UNIT_FILL_FORE_SCHEMECOLOR_INDEX" val="5"/>
  <p:tag name="KSO_WM_UNIT_FILL_TYPE" val="1"/>
  <p:tag name="KSO_WM_UNIT_TEXT_FILL_FORE_SCHEMECOLOR_INDEX" val="13"/>
  <p:tag name="KSO_WM_UNIT_TEXT_FILL_TYPE" val="1"/>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4_1"/>
  <p:tag name="KSO_WM_UNIT_ID" val="diagram160390_4*l_h_i*1_4_1"/>
  <p:tag name="KSO_WM_TEMPLATE_CATEGORY" val="diagram"/>
  <p:tag name="KSO_WM_TEMPLATE_INDEX" val="160390"/>
  <p:tag name="KSO_WM_UNIT_LAYERLEVEL" val="1_1_1"/>
  <p:tag name="KSO_WM_TAG_VERSION" val="1.0"/>
  <p:tag name="KSO_WM_BEAUTIFY_FLAG" val="#wm#"/>
  <p:tag name="KSO_WM_UNIT_FILL_FORE_SCHEMECOLOR_INDEX" val="8"/>
  <p:tag name="KSO_WM_UNIT_FILL_TYPE" val="1"/>
  <p:tag name="KSO_WM_UNIT_TEXT_FILL_FORE_SCHEMECOLOR_INDEX" val="14"/>
  <p:tag name="KSO_WM_UNIT_TEXT_FILL_TYPE" val="1"/>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2"/>
  <p:tag name="KSO_WM_UNIT_ID" val="diagram160390_4*l_h_i*1_4_2"/>
  <p:tag name="KSO_WM_TEMPLATE_CATEGORY" val="diagram"/>
  <p:tag name="KSO_WM_TEMPLATE_INDEX" val="160390"/>
  <p:tag name="KSO_WM_UNIT_LAYERLEVEL" val="1_1_1"/>
  <p:tag name="KSO_WM_TAG_VERSION" val="1.0"/>
  <p:tag name="KSO_WM_BEAUTIFY_FLAG" val="#wm#"/>
  <p:tag name="KSO_WM_UNIT_FILL_FORE_SCHEMECOLOR_INDEX" val="8"/>
  <p:tag name="KSO_WM_UNIT_FILL_TYPE" val="1"/>
  <p:tag name="KSO_WM_UNIT_TEXT_FILL_FORE_SCHEMECOLOR_INDEX" val="2"/>
  <p:tag name="KSO_WM_UNIT_TEXT_FILL_TYPE" val="1"/>
</p:tagLst>
</file>

<file path=ppt/tags/tag22.xml><?xml version="1.0" encoding="utf-8"?>
<p:tagLst xmlns:p="http://schemas.openxmlformats.org/presentationml/2006/main">
  <p:tag name="KSO_WM_UNIT_ISCONTENTSTITLE" val="0"/>
  <p:tag name="KSO_WM_UNIT_ISNUMDGMTITLE" val="0"/>
  <p:tag name="KSO_WM_UNIT_PRESET_TEXT" val="单击此处添加标题"/>
  <p:tag name="KSO_WM_UNIT_NOCLEAR" val="0"/>
  <p:tag name="KSO_WM_UNIT_HIGHLIGHT" val="0"/>
  <p:tag name="KSO_WM_UNIT_COMPATIBLE" val="0"/>
  <p:tag name="KSO_WM_UNIT_DIAGRAM_ISNUMVISUAL" val="0"/>
  <p:tag name="KSO_WM_UNIT_DIAGRAM_ISREFERUNIT" val="0"/>
  <p:tag name="KSO_WM_DIAGRAM_GROUP_CODE" val="l1-1"/>
  <p:tag name="KSO_WM_UNIT_TYPE" val="l_h_a"/>
  <p:tag name="KSO_WM_UNIT_INDEX" val="1_4_1"/>
  <p:tag name="KSO_WM_UNIT_ID" val="diagram160390_4*l_h_a*1_4_1"/>
  <p:tag name="KSO_WM_TEMPLATE_CATEGORY" val="diagram"/>
  <p:tag name="KSO_WM_TEMPLATE_INDEX" val="160390"/>
  <p:tag name="KSO_WM_UNIT_LAYERLEVEL" val="1_1_1"/>
  <p:tag name="KSO_WM_TAG_VERSION" val="1.0"/>
  <p:tag name="KSO_WM_BEAUTIFY_FLAG" val="#wm#"/>
  <p:tag name="KSO_WM_UNIT_TEXT_FILL_FORE_SCHEMECOLOR_INDEX" val="8"/>
  <p:tag name="KSO_WM_UNIT_TEXT_FILL_TYPE" val="1"/>
</p:tagLst>
</file>

<file path=ppt/tags/tag23.xml><?xml version="1.0" encoding="utf-8"?>
<p:tagLst xmlns:p="http://schemas.openxmlformats.org/presentationml/2006/main">
  <p:tag name="KSO_WM_UNIT_SUBTYPE" val="a"/>
  <p:tag name="KSO_WM_UNIT_PRESET_TEXT" val="单击此处输入你的正文，文字是您思想的提炼，请尽量言简意赅的阐述观点。"/>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4_1"/>
  <p:tag name="KSO_WM_UNIT_ID" val="diagram160390_4*l_h_f*1_4_1"/>
  <p:tag name="KSO_WM_TEMPLATE_CATEGORY" val="diagram"/>
  <p:tag name="KSO_WM_TEMPLATE_INDEX" val="160390"/>
  <p:tag name="KSO_WM_UNIT_LAYERLEVEL" val="1_1_1"/>
  <p:tag name="KSO_WM_TAG_VERSION" val="1.0"/>
  <p:tag name="KSO_WM_BEAUTIFY_FLAG" val="#wm#"/>
  <p:tag name="KSO_WM_UNIT_TEXT_FILL_FORE_SCHEMECOLOR_INDEX" val="13"/>
  <p:tag name="KSO_WM_UNIT_TEXT_FILL_TYPE" val="1"/>
</p:tagLst>
</file>

<file path=ppt/tags/tag24.xml><?xml version="1.0" encoding="utf-8"?>
<p:tagLst xmlns:p="http://schemas.openxmlformats.org/presentationml/2006/main">
  <p:tag name="KSO_WM_TEMPLATE_CATEGORY" val="diagram"/>
  <p:tag name="KSO_WM_TEMPLATE_INDEX" val="160007"/>
  <p:tag name="KSO_WM_TAG_VERSION" val="1.0"/>
  <p:tag name="KSO_WM_BEAUTIFY_FLAG" val="#wm#"/>
  <p:tag name="KSO_WM_UNIT_ID" val="diagram160007_3*l_h_i*1_1_1"/>
  <p:tag name="KSO_WM_UNIT_LAYERLEVEL" val="1_1_1"/>
  <p:tag name="KSO_WM_UNIT_HIGHLIGHT" val="0"/>
  <p:tag name="KSO_WM_UNIT_COMPATIBLE" val="0"/>
  <p:tag name="KSO_WM_UNIT_NOCLEAR" val="0"/>
  <p:tag name="KSO_WM_UNIT_DIAGRAM_ISNUMVISUAL" val="0"/>
  <p:tag name="KSO_WM_UNIT_DIAGRAM_ISREFERUNIT" val="0"/>
  <p:tag name="KSO_WM_DIAGRAM_GROUP_CODE" val="l1-1"/>
  <p:tag name="KSO_WM_UNIT_TYPE" val="l_h_i"/>
  <p:tag name="KSO_WM_UNIT_INDEX" val="1_1_1"/>
  <p:tag name="KSO_WM_UNIT_FILL_FORE_SCHEMECOLOR_INDEX" val="5"/>
  <p:tag name="KSO_WM_UNIT_FILL_TYPE" val="1"/>
  <p:tag name="KSO_WM_UNIT_SHADOW_SCHEMECOLOR_INDEX" val="5"/>
  <p:tag name="KSO_WM_UNIT_TEXT_FILL_FORE_SCHEMECOLOR_INDEX" val="13"/>
  <p:tag name="KSO_WM_UNIT_TEXT_FILL_TYPE" val="1"/>
</p:tagLst>
</file>

<file path=ppt/tags/tag25.xml><?xml version="1.0" encoding="utf-8"?>
<p:tagLst xmlns:p="http://schemas.openxmlformats.org/presentationml/2006/main">
  <p:tag name="KSO_WM_TEMPLATE_CATEGORY" val="diagram"/>
  <p:tag name="KSO_WM_TEMPLATE_INDEX" val="160007"/>
  <p:tag name="KSO_WM_TAG_VERSION" val="1.0"/>
  <p:tag name="KSO_WM_BEAUTIFY_FLAG" val="#wm#"/>
  <p:tag name="KSO_WM_UNIT_ID" val="diagram160007_3*l_h_i*1_1_2"/>
  <p:tag name="KSO_WM_UNIT_LAYERLEVEL" val="1_1_1"/>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FILL_FORE_SCHEMECOLOR_INDEX" val="5"/>
  <p:tag name="KSO_WM_UNIT_FILL_TYPE" val="1"/>
  <p:tag name="KSO_WM_UNIT_SHADOW_SCHEMECOLOR_INDEX" val="14"/>
  <p:tag name="KSO_WM_UNIT_TEXT_FILL_FORE_SCHEMECOLOR_INDEX" val="2"/>
  <p:tag name="KSO_WM_UNIT_TEXT_FILL_TYPE" val="1"/>
</p:tagLst>
</file>

<file path=ppt/tags/tag26.xml><?xml version="1.0" encoding="utf-8"?>
<p:tagLst xmlns:p="http://schemas.openxmlformats.org/presentationml/2006/main">
  <p:tag name="KSO_WM_TEMPLATE_CATEGORY" val="diagram"/>
  <p:tag name="KSO_WM_TEMPLATE_INDEX" val="160007"/>
  <p:tag name="KSO_WM_TAG_VERSION" val="1.0"/>
  <p:tag name="KSO_WM_BEAUTIFY_FLAG" val="#wm#"/>
  <p:tag name="KSO_WM_UNIT_ID" val="diagram160007_3*l_h_i*1_1_3"/>
  <p:tag name="KSO_WM_UNIT_LAYERLEVEL" val="1_1_1"/>
  <p:tag name="KSO_WM_UNIT_HIGHLIGHT" val="0"/>
  <p:tag name="KSO_WM_UNIT_COMPATIBLE" val="0"/>
  <p:tag name="KSO_WM_UNIT_ISCONTENTSTITLE" val="0"/>
  <p:tag name="KSO_WM_UNIT_NOCLEAR" val="0"/>
  <p:tag name="KSO_WM_UNIT_DIAGRAM_ISNUMVISUAL" val="0"/>
  <p:tag name="KSO_WM_UNIT_DIAGRAM_ISREFERUNIT" val="0"/>
  <p:tag name="KSO_WM_DIAGRAM_GROUP_CODE" val="l1-1"/>
  <p:tag name="KSO_WM_UNIT_TYPE" val="l_h_i"/>
  <p:tag name="KSO_WM_UNIT_INDEX" val="1_1_3"/>
  <p:tag name="KSO_WM_UNIT_LINE_FORE_SCHEMECOLOR_INDEX" val="14"/>
  <p:tag name="KSO_WM_UNIT_LINE_FILL_TYPE" val="2"/>
  <p:tag name="KSO_WM_UNIT_TEXT_FILL_FORE_SCHEMECOLOR_INDEX" val="14"/>
  <p:tag name="KSO_WM_UNIT_TEXT_FILL_TYPE" val="1"/>
</p:tagLst>
</file>

<file path=ppt/tags/tag27.xml><?xml version="1.0" encoding="utf-8"?>
<p:tagLst xmlns:p="http://schemas.openxmlformats.org/presentationml/2006/main">
  <p:tag name="KSO_WM_TEMPLATE_CATEGORY" val="diagram"/>
  <p:tag name="KSO_WM_TEMPLATE_INDEX" val="160007"/>
  <p:tag name="KSO_WM_TAG_VERSION" val="1.0"/>
  <p:tag name="KSO_WM_BEAUTIFY_FLAG" val="#wm#"/>
  <p:tag name="KSO_WM_UNIT_ID" val="diagram160007_3*l_h_i*1_2_1"/>
  <p:tag name="KSO_WM_UNIT_LAYERLEVEL" val="1_1_1"/>
  <p:tag name="KSO_WM_UNIT_HIGHLIGHT" val="0"/>
  <p:tag name="KSO_WM_UNIT_COMPATIBLE" val="0"/>
  <p:tag name="KSO_WM_UNIT_NOCLEAR" val="0"/>
  <p:tag name="KSO_WM_UNIT_DIAGRAM_ISNUMVISUAL" val="0"/>
  <p:tag name="KSO_WM_UNIT_DIAGRAM_ISREFERUNIT" val="0"/>
  <p:tag name="KSO_WM_DIAGRAM_GROUP_CODE" val="l1-1"/>
  <p:tag name="KSO_WM_UNIT_TYPE" val="l_h_i"/>
  <p:tag name="KSO_WM_UNIT_INDEX" val="1_2_1"/>
  <p:tag name="KSO_WM_UNIT_FILL_FORE_SCHEMECOLOR_INDEX" val="6"/>
  <p:tag name="KSO_WM_UNIT_FILL_TYPE" val="1"/>
  <p:tag name="KSO_WM_UNIT_SHADOW_SCHEMECOLOR_INDEX" val="5"/>
  <p:tag name="KSO_WM_UNIT_TEXT_FILL_FORE_SCHEMECOLOR_INDEX" val="13"/>
  <p:tag name="KSO_WM_UNIT_TEXT_FILL_TYPE" val="1"/>
</p:tagLst>
</file>

<file path=ppt/tags/tag28.xml><?xml version="1.0" encoding="utf-8"?>
<p:tagLst xmlns:p="http://schemas.openxmlformats.org/presentationml/2006/main">
  <p:tag name="KSO_WM_TEMPLATE_CATEGORY" val="diagram"/>
  <p:tag name="KSO_WM_TEMPLATE_INDEX" val="160007"/>
  <p:tag name="KSO_WM_TAG_VERSION" val="1.0"/>
  <p:tag name="KSO_WM_BEAUTIFY_FLAG" val="#wm#"/>
  <p:tag name="KSO_WM_UNIT_ID" val="diagram160007_3*l_h_i*1_2_2"/>
  <p:tag name="KSO_WM_UNIT_LAYERLEVEL" val="1_1_1"/>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FILL_FORE_SCHEMECOLOR_INDEX" val="6"/>
  <p:tag name="KSO_WM_UNIT_FILL_TYPE" val="1"/>
  <p:tag name="KSO_WM_UNIT_SHADOW_SCHEMECOLOR_INDEX" val="14"/>
  <p:tag name="KSO_WM_UNIT_TEXT_FILL_FORE_SCHEMECOLOR_INDEX" val="2"/>
  <p:tag name="KSO_WM_UNIT_TEXT_FILL_TYPE" val="1"/>
</p:tagLst>
</file>

<file path=ppt/tags/tag29.xml><?xml version="1.0" encoding="utf-8"?>
<p:tagLst xmlns:p="http://schemas.openxmlformats.org/presentationml/2006/main">
  <p:tag name="KSO_WM_TEMPLATE_CATEGORY" val="diagram"/>
  <p:tag name="KSO_WM_TEMPLATE_INDEX" val="160007"/>
  <p:tag name="KSO_WM_TAG_VERSION" val="1.0"/>
  <p:tag name="KSO_WM_BEAUTIFY_FLAG" val="#wm#"/>
  <p:tag name="KSO_WM_UNIT_ID" val="diagram160007_3*l_h_i*1_2_3"/>
  <p:tag name="KSO_WM_UNIT_LAYERLEVEL" val="1_1_1"/>
  <p:tag name="KSO_WM_UNIT_HIGHLIGHT" val="0"/>
  <p:tag name="KSO_WM_UNIT_COMPATIBLE" val="0"/>
  <p:tag name="KSO_WM_UNIT_ISCONTENTSTITLE" val="0"/>
  <p:tag name="KSO_WM_UNIT_NOCLEAR" val="0"/>
  <p:tag name="KSO_WM_UNIT_DIAGRAM_ISNUMVISUAL" val="0"/>
  <p:tag name="KSO_WM_UNIT_DIAGRAM_ISREFERUNIT" val="0"/>
  <p:tag name="KSO_WM_DIAGRAM_GROUP_CODE" val="l1-1"/>
  <p:tag name="KSO_WM_UNIT_TYPE" val="l_h_i"/>
  <p:tag name="KSO_WM_UNIT_INDEX" val="1_2_3"/>
  <p:tag name="KSO_WM_UNIT_LINE_FORE_SCHEMECOLOR_INDEX" val="14"/>
  <p:tag name="KSO_WM_UNIT_LINE_FILL_TYPE" val="2"/>
  <p:tag name="KSO_WM_UNIT_TEXT_FILL_FORE_SCHEMECOLOR_INDEX" val="14"/>
  <p:tag name="KSO_WM_UNIT_TEXT_FILL_TYPE" val="1"/>
</p:tagLst>
</file>

<file path=ppt/tags/tag3.xml><?xml version="1.0" encoding="utf-8"?>
<p:tagLst xmlns:p="http://schemas.openxmlformats.org/presentationml/2006/main">
  <p:tag name="KSO_WM_UNIT_NOCLEAR" val="0"/>
  <p:tag name="KSO_WM_UNIT_VALUE" val="24"/>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20187706_4*l_h_f*1_1_1"/>
  <p:tag name="KSO_WM_TEMPLATE_CATEGORY" val="diagram"/>
  <p:tag name="KSO_WM_TEMPLATE_INDEX" val="20187706"/>
  <p:tag name="KSO_WM_UNIT_LAYERLEVEL" val="1_1_1"/>
  <p:tag name="KSO_WM_TAG_VERSION" val="1.0"/>
  <p:tag name="KSO_WM_BEAUTIFY_FLAG" val="#wm#"/>
  <p:tag name="KSO_WM_UNIT_PRESET_TEXT" val="单击此处添加文本具体内容，简明扼要的阐述您的观点。"/>
  <p:tag name="KSO_WM_UNIT_TEXT_FILL_FORE_SCHEMECOLOR_INDEX" val="13"/>
  <p:tag name="KSO_WM_UNIT_TEXT_FILL_TYPE" val="1"/>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160007_3*l_h_f*1_1_1"/>
  <p:tag name="KSO_WM_TEMPLATE_CATEGORY" val="diagram"/>
  <p:tag name="KSO_WM_TEMPLATE_INDEX" val="160007"/>
  <p:tag name="KSO_WM_UNIT_LAYERLEVEL" val="1_1_1"/>
  <p:tag name="KSO_WM_TAG_VERSION" val="1.0"/>
  <p:tag name="KSO_WM_BEAUTIFY_FLAG" val="#wm#"/>
  <p:tag name="KSO_WM_UNIT_NOCLEAR" val="0"/>
  <p:tag name="KSO_WM_DIAGRAM_GROUP_CODE" val="l1-1"/>
  <p:tag name="KSO_WM_UNIT_TYPE" val="l_h_f"/>
  <p:tag name="KSO_WM_UNIT_INDEX" val="1_1_1"/>
  <p:tag name="KSO_WM_UNIT_PRESET_TEXT" val="单击此处添加文本具体内容"/>
  <p:tag name="KSO_WM_UNIT_TEXT_FILL_FORE_SCHEMECOLOR_INDEX" val="13"/>
  <p:tag name="KSO_WM_UNIT_TEXT_FILL_TYPE" val="1"/>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160007_3*l_h_f*1_2_1"/>
  <p:tag name="KSO_WM_TEMPLATE_CATEGORY" val="diagram"/>
  <p:tag name="KSO_WM_TEMPLATE_INDEX" val="160007"/>
  <p:tag name="KSO_WM_UNIT_LAYERLEVEL" val="1_1_1"/>
  <p:tag name="KSO_WM_TAG_VERSION" val="1.0"/>
  <p:tag name="KSO_WM_BEAUTIFY_FLAG" val="#wm#"/>
  <p:tag name="KSO_WM_UNIT_NOCLEAR" val="0"/>
  <p:tag name="KSO_WM_DIAGRAM_GROUP_CODE" val="l1-1"/>
  <p:tag name="KSO_WM_UNIT_TYPE" val="l_h_f"/>
  <p:tag name="KSO_WM_UNIT_INDEX" val="1_2_1"/>
  <p:tag name="KSO_WM_UNIT_PRESET_TEXT" val="单击此处添加文本具体内容"/>
  <p:tag name="KSO_WM_UNIT_TEXT_FILL_FORE_SCHEMECOLOR_INDEX" val="13"/>
  <p:tag name="KSO_WM_UNIT_TEXT_FILL_TYPE" val="1"/>
</p:tagLst>
</file>

<file path=ppt/tags/tag32.xml><?xml version="1.0" encoding="utf-8"?>
<p:tagLst xmlns:p="http://schemas.openxmlformats.org/presentationml/2006/main">
  <p:tag name="KSO_WM_TEMPLATE_CATEGORY" val="diagram"/>
  <p:tag name="KSO_WM_TEMPLATE_INDEX" val="160007"/>
  <p:tag name="KSO_WM_TAG_VERSION" val="1.0"/>
  <p:tag name="KSO_WM_BEAUTIFY_FLAG" val="#wm#"/>
  <p:tag name="KSO_WM_UNIT_ID" val="diagram160007_5*l_h_i*1_1_1"/>
  <p:tag name="KSO_WM_UNIT_LAYERLEVEL" val="1_1_1"/>
  <p:tag name="KSO_WM_UNIT_HIGHLIGHT" val="0"/>
  <p:tag name="KSO_WM_UNIT_COMPATIBLE" val="0"/>
  <p:tag name="KSO_WM_UNIT_NOCLEAR" val="0"/>
  <p:tag name="KSO_WM_UNIT_DIAGRAM_ISNUMVISUAL" val="0"/>
  <p:tag name="KSO_WM_UNIT_DIAGRAM_ISREFERUNIT" val="0"/>
  <p:tag name="KSO_WM_DIAGRAM_GROUP_CODE" val="l1-1"/>
  <p:tag name="KSO_WM_UNIT_TYPE" val="l_h_i"/>
  <p:tag name="KSO_WM_UNIT_INDEX" val="1_1_1"/>
  <p:tag name="KSO_WM_UNIT_FILL_FORE_SCHEMECOLOR_INDEX" val="5"/>
  <p:tag name="KSO_WM_UNIT_FILL_TYPE" val="1"/>
  <p:tag name="KSO_WM_UNIT_SHADOW_SCHEMECOLOR_INDEX" val="5"/>
  <p:tag name="KSO_WM_UNIT_TEXT_FILL_FORE_SCHEMECOLOR_INDEX" val="13"/>
  <p:tag name="KSO_WM_UNIT_TEXT_FILL_TYPE" val="1"/>
</p:tagLst>
</file>

<file path=ppt/tags/tag33.xml><?xml version="1.0" encoding="utf-8"?>
<p:tagLst xmlns:p="http://schemas.openxmlformats.org/presentationml/2006/main">
  <p:tag name="KSO_WM_TEMPLATE_CATEGORY" val="diagram"/>
  <p:tag name="KSO_WM_TEMPLATE_INDEX" val="160007"/>
  <p:tag name="KSO_WM_TAG_VERSION" val="1.0"/>
  <p:tag name="KSO_WM_BEAUTIFY_FLAG" val="#wm#"/>
  <p:tag name="KSO_WM_UNIT_ID" val="diagram160007_5*l_h_i*1_1_2"/>
  <p:tag name="KSO_WM_UNIT_LAYERLEVEL" val="1_1_1"/>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FILL_FORE_SCHEMECOLOR_INDEX" val="5"/>
  <p:tag name="KSO_WM_UNIT_FILL_TYPE" val="1"/>
  <p:tag name="KSO_WM_UNIT_SHADOW_SCHEMECOLOR_INDEX" val="14"/>
  <p:tag name="KSO_WM_UNIT_TEXT_FILL_FORE_SCHEMECOLOR_INDEX" val="2"/>
  <p:tag name="KSO_WM_UNIT_TEXT_FILL_TYPE" val="1"/>
</p:tagLst>
</file>

<file path=ppt/tags/tag34.xml><?xml version="1.0" encoding="utf-8"?>
<p:tagLst xmlns:p="http://schemas.openxmlformats.org/presentationml/2006/main">
  <p:tag name="KSO_WM_TEMPLATE_CATEGORY" val="diagram"/>
  <p:tag name="KSO_WM_TEMPLATE_INDEX" val="160007"/>
  <p:tag name="KSO_WM_TAG_VERSION" val="1.0"/>
  <p:tag name="KSO_WM_BEAUTIFY_FLAG" val="#wm#"/>
  <p:tag name="KSO_WM_UNIT_ID" val="diagram160007_5*l_h_i*1_1_3"/>
  <p:tag name="KSO_WM_UNIT_LAYERLEVEL" val="1_1_1"/>
  <p:tag name="KSO_WM_UNIT_HIGHLIGHT" val="0"/>
  <p:tag name="KSO_WM_UNIT_COMPATIBLE" val="0"/>
  <p:tag name="KSO_WM_UNIT_ISCONTENTSTITLE" val="0"/>
  <p:tag name="KSO_WM_UNIT_NOCLEAR" val="0"/>
  <p:tag name="KSO_WM_UNIT_DIAGRAM_ISNUMVISUAL" val="0"/>
  <p:tag name="KSO_WM_UNIT_DIAGRAM_ISREFERUNIT" val="0"/>
  <p:tag name="KSO_WM_DIAGRAM_GROUP_CODE" val="l1-1"/>
  <p:tag name="KSO_WM_UNIT_TYPE" val="l_h_i"/>
  <p:tag name="KSO_WM_UNIT_INDEX" val="1_1_3"/>
  <p:tag name="KSO_WM_UNIT_LINE_FORE_SCHEMECOLOR_INDEX" val="14"/>
  <p:tag name="KSO_WM_UNIT_LINE_FILL_TYPE" val="2"/>
  <p:tag name="KSO_WM_UNIT_TEXT_FILL_FORE_SCHEMECOLOR_INDEX" val="14"/>
  <p:tag name="KSO_WM_UNIT_TEXT_FILL_TYPE" val="1"/>
</p:tagLst>
</file>

<file path=ppt/tags/tag35.xml><?xml version="1.0" encoding="utf-8"?>
<p:tagLst xmlns:p="http://schemas.openxmlformats.org/presentationml/2006/main">
  <p:tag name="KSO_WM_TEMPLATE_CATEGORY" val="diagram"/>
  <p:tag name="KSO_WM_TEMPLATE_INDEX" val="160007"/>
  <p:tag name="KSO_WM_TAG_VERSION" val="1.0"/>
  <p:tag name="KSO_WM_BEAUTIFY_FLAG" val="#wm#"/>
  <p:tag name="KSO_WM_UNIT_ID" val="diagram160007_5*l_h_i*1_2_2"/>
  <p:tag name="KSO_WM_UNIT_LAYERLEVEL" val="1_1_1"/>
  <p:tag name="KSO_WM_UNIT_HIGHLIGHT" val="0"/>
  <p:tag name="KSO_WM_UNIT_COMPATIBLE" val="0"/>
  <p:tag name="KSO_WM_UNIT_NOCLEAR" val="0"/>
  <p:tag name="KSO_WM_UNIT_DIAGRAM_ISNUMVISUAL" val="0"/>
  <p:tag name="KSO_WM_UNIT_DIAGRAM_ISREFERUNIT" val="0"/>
  <p:tag name="KSO_WM_DIAGRAM_GROUP_CODE" val="l1-1"/>
  <p:tag name="KSO_WM_UNIT_TYPE" val="l_h_i"/>
  <p:tag name="KSO_WM_UNIT_INDEX" val="1_2_2"/>
  <p:tag name="KSO_WM_UNIT_FILL_FORE_SCHEMECOLOR_INDEX" val="6"/>
  <p:tag name="KSO_WM_UNIT_FILL_TYPE" val="1"/>
  <p:tag name="KSO_WM_UNIT_SHADOW_SCHEMECOLOR_INDEX" val="5"/>
  <p:tag name="KSO_WM_UNIT_TEXT_FILL_FORE_SCHEMECOLOR_INDEX" val="13"/>
  <p:tag name="KSO_WM_UNIT_TEXT_FILL_TYPE" val="1"/>
</p:tagLst>
</file>

<file path=ppt/tags/tag36.xml><?xml version="1.0" encoding="utf-8"?>
<p:tagLst xmlns:p="http://schemas.openxmlformats.org/presentationml/2006/main">
  <p:tag name="KSO_WM_TEMPLATE_CATEGORY" val="diagram"/>
  <p:tag name="KSO_WM_TEMPLATE_INDEX" val="160007"/>
  <p:tag name="KSO_WM_TAG_VERSION" val="1.0"/>
  <p:tag name="KSO_WM_BEAUTIFY_FLAG" val="#wm#"/>
  <p:tag name="KSO_WM_UNIT_ID" val="diagram160007_5*l_h_i*1_2_3"/>
  <p:tag name="KSO_WM_UNIT_LAYERLEVEL" val="1_1_1"/>
  <p:tag name="KSO_WM_UNIT_HIGHLIGHT" val="0"/>
  <p:tag name="KSO_WM_UNIT_COMPATIBLE" val="0"/>
  <p:tag name="KSO_WM_UNIT_DIAGRAM_ISNUMVISUAL" val="0"/>
  <p:tag name="KSO_WM_UNIT_DIAGRAM_ISREFERUNIT" val="0"/>
  <p:tag name="KSO_WM_DIAGRAM_GROUP_CODE" val="l1-1"/>
  <p:tag name="KSO_WM_UNIT_TYPE" val="l_h_i"/>
  <p:tag name="KSO_WM_UNIT_INDEX" val="1_2_3"/>
  <p:tag name="KSO_WM_UNIT_FILL_FORE_SCHEMECOLOR_INDEX" val="6"/>
  <p:tag name="KSO_WM_UNIT_FILL_TYPE" val="1"/>
  <p:tag name="KSO_WM_UNIT_SHADOW_SCHEMECOLOR_INDEX" val="14"/>
  <p:tag name="KSO_WM_UNIT_TEXT_FILL_FORE_SCHEMECOLOR_INDEX" val="2"/>
  <p:tag name="KSO_WM_UNIT_TEXT_FILL_TYPE" val="1"/>
</p:tagLst>
</file>

<file path=ppt/tags/tag37.xml><?xml version="1.0" encoding="utf-8"?>
<p:tagLst xmlns:p="http://schemas.openxmlformats.org/presentationml/2006/main">
  <p:tag name="KSO_WM_TEMPLATE_CATEGORY" val="diagram"/>
  <p:tag name="KSO_WM_TEMPLATE_INDEX" val="160007"/>
  <p:tag name="KSO_WM_TAG_VERSION" val="1.0"/>
  <p:tag name="KSO_WM_BEAUTIFY_FLAG" val="#wm#"/>
  <p:tag name="KSO_WM_UNIT_ID" val="diagram160007_5*l_h_i*1_2_1"/>
  <p:tag name="KSO_WM_UNIT_LAYERLEVEL" val="1_1_1"/>
  <p:tag name="KSO_WM_UNIT_HIGHLIGHT" val="0"/>
  <p:tag name="KSO_WM_UNIT_COMPATIBLE" val="0"/>
  <p:tag name="KSO_WM_UNIT_ISCONTENTSTITLE" val="0"/>
  <p:tag name="KSO_WM_UNIT_NOCLEAR" val="0"/>
  <p:tag name="KSO_WM_UNIT_DIAGRAM_ISNUMVISUAL" val="0"/>
  <p:tag name="KSO_WM_UNIT_DIAGRAM_ISREFERUNIT" val="0"/>
  <p:tag name="KSO_WM_DIAGRAM_GROUP_CODE" val="l1-1"/>
  <p:tag name="KSO_WM_UNIT_TYPE" val="l_h_i"/>
  <p:tag name="KSO_WM_UNIT_INDEX" val="1_2_1"/>
  <p:tag name="KSO_WM_UNIT_LINE_FORE_SCHEMECOLOR_INDEX" val="14"/>
  <p:tag name="KSO_WM_UNIT_LINE_FILL_TYPE" val="2"/>
  <p:tag name="KSO_WM_UNIT_TEXT_FILL_FORE_SCHEMECOLOR_INDEX" val="14"/>
  <p:tag name="KSO_WM_UNIT_TEXT_FILL_TYPE" val="1"/>
</p:tagLst>
</file>

<file path=ppt/tags/tag38.xml><?xml version="1.0" encoding="utf-8"?>
<p:tagLst xmlns:p="http://schemas.openxmlformats.org/presentationml/2006/main">
  <p:tag name="KSO_WM_TEMPLATE_CATEGORY" val="diagram"/>
  <p:tag name="KSO_WM_TEMPLATE_INDEX" val="160007"/>
  <p:tag name="KSO_WM_TAG_VERSION" val="1.0"/>
  <p:tag name="KSO_WM_BEAUTIFY_FLAG" val="#wm#"/>
  <p:tag name="KSO_WM_UNIT_ID" val="diagram160007_5*l_h_i*1_3_1"/>
  <p:tag name="KSO_WM_UNIT_LAYERLEVEL" val="1_1_1"/>
  <p:tag name="KSO_WM_UNIT_HIGHLIGHT" val="0"/>
  <p:tag name="KSO_WM_UNIT_COMPATIBLE" val="0"/>
  <p:tag name="KSO_WM_UNIT_NOCLEAR" val="0"/>
  <p:tag name="KSO_WM_UNIT_DIAGRAM_ISNUMVISUAL" val="0"/>
  <p:tag name="KSO_WM_UNIT_DIAGRAM_ISREFERUNIT" val="0"/>
  <p:tag name="KSO_WM_DIAGRAM_GROUP_CODE" val="l1-1"/>
  <p:tag name="KSO_WM_UNIT_TYPE" val="l_h_i"/>
  <p:tag name="KSO_WM_UNIT_INDEX" val="1_3_1"/>
  <p:tag name="KSO_WM_UNIT_FILL_FORE_SCHEMECOLOR_INDEX" val="7"/>
  <p:tag name="KSO_WM_UNIT_FILL_TYPE" val="1"/>
  <p:tag name="KSO_WM_UNIT_SHADOW_SCHEMECOLOR_INDEX" val="5"/>
  <p:tag name="KSO_WM_UNIT_TEXT_FILL_FORE_SCHEMECOLOR_INDEX" val="13"/>
  <p:tag name="KSO_WM_UNIT_TEXT_FILL_TYPE" val="1"/>
</p:tagLst>
</file>

<file path=ppt/tags/tag39.xml><?xml version="1.0" encoding="utf-8"?>
<p:tagLst xmlns:p="http://schemas.openxmlformats.org/presentationml/2006/main">
  <p:tag name="KSO_WM_TEMPLATE_CATEGORY" val="diagram"/>
  <p:tag name="KSO_WM_TEMPLATE_INDEX" val="160007"/>
  <p:tag name="KSO_WM_TAG_VERSION" val="1.0"/>
  <p:tag name="KSO_WM_BEAUTIFY_FLAG" val="#wm#"/>
  <p:tag name="KSO_WM_UNIT_ID" val="diagram160007_5*l_h_i*1_3_2"/>
  <p:tag name="KSO_WM_UNIT_LAYERLEVEL" val="1_1_1"/>
  <p:tag name="KSO_WM_UNIT_HIGHLIGHT" val="0"/>
  <p:tag name="KSO_WM_UNIT_COMPATIBLE" val="0"/>
  <p:tag name="KSO_WM_UNIT_DIAGRAM_ISNUMVISUAL" val="0"/>
  <p:tag name="KSO_WM_UNIT_DIAGRAM_ISREFERUNIT" val="0"/>
  <p:tag name="KSO_WM_DIAGRAM_GROUP_CODE" val="l1-1"/>
  <p:tag name="KSO_WM_UNIT_TYPE" val="l_h_i"/>
  <p:tag name="KSO_WM_UNIT_INDEX" val="1_3_2"/>
  <p:tag name="KSO_WM_UNIT_FILL_FORE_SCHEMECOLOR_INDEX" val="7"/>
  <p:tag name="KSO_WM_UNIT_FILL_TYPE" val="1"/>
  <p:tag name="KSO_WM_UNIT_SHADOW_SCHEMECOLOR_INDEX" val="14"/>
  <p:tag name="KSO_WM_UNIT_TEXT_FILL_FORE_SCHEMECOLOR_INDEX" val="2"/>
  <p:tag name="KSO_WM_UNIT_TEXT_FILL_TYPE" val="1"/>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diagram20187706_4*l_h_i*1_2_1"/>
  <p:tag name="KSO_WM_TEMPLATE_CATEGORY" val="diagram"/>
  <p:tag name="KSO_WM_TEMPLATE_INDEX" val="20187706"/>
  <p:tag name="KSO_WM_UNIT_LAYERLEVEL" val="1_1_1"/>
  <p:tag name="KSO_WM_TAG_VERSION" val="1.0"/>
  <p:tag name="KSO_WM_BEAUTIFY_FLAG" val="#wm#"/>
  <p:tag name="KSO_WM_UNIT_FILL_FORE_SCHEMECOLOR_INDEX" val="6"/>
  <p:tag name="KSO_WM_UNIT_FILL_TYPE" val="1"/>
  <p:tag name="KSO_WM_UNIT_TEXT_FILL_FORE_SCHEMECOLOR_INDEX" val="13"/>
  <p:tag name="KSO_WM_UNIT_TEXT_FILL_TYPE" val="1"/>
</p:tagLst>
</file>

<file path=ppt/tags/tag40.xml><?xml version="1.0" encoding="utf-8"?>
<p:tagLst xmlns:p="http://schemas.openxmlformats.org/presentationml/2006/main">
  <p:tag name="KSO_WM_TEMPLATE_CATEGORY" val="diagram"/>
  <p:tag name="KSO_WM_TEMPLATE_INDEX" val="160007"/>
  <p:tag name="KSO_WM_TAG_VERSION" val="1.0"/>
  <p:tag name="KSO_WM_BEAUTIFY_FLAG" val="#wm#"/>
  <p:tag name="KSO_WM_UNIT_ID" val="diagram160007_5*l_h_i*1_3_3"/>
  <p:tag name="KSO_WM_UNIT_LAYERLEVEL" val="1_1_1"/>
  <p:tag name="KSO_WM_UNIT_HIGHLIGHT" val="0"/>
  <p:tag name="KSO_WM_UNIT_COMPATIBLE" val="0"/>
  <p:tag name="KSO_WM_UNIT_ISCONTENTSTITLE" val="0"/>
  <p:tag name="KSO_WM_UNIT_NOCLEAR" val="0"/>
  <p:tag name="KSO_WM_UNIT_DIAGRAM_ISNUMVISUAL" val="0"/>
  <p:tag name="KSO_WM_UNIT_DIAGRAM_ISREFERUNIT" val="0"/>
  <p:tag name="KSO_WM_DIAGRAM_GROUP_CODE" val="l1-1"/>
  <p:tag name="KSO_WM_UNIT_TYPE" val="l_h_i"/>
  <p:tag name="KSO_WM_UNIT_INDEX" val="1_3_3"/>
  <p:tag name="KSO_WM_UNIT_LINE_FORE_SCHEMECOLOR_INDEX" val="14"/>
  <p:tag name="KSO_WM_UNIT_LINE_FILL_TYPE" val="2"/>
  <p:tag name="KSO_WM_UNIT_TEXT_FILL_FORE_SCHEMECOLOR_INDEX" val="14"/>
  <p:tag name="KSO_WM_UNIT_TEXT_FILL_TYPE" val="1"/>
</p:tagLst>
</file>

<file path=ppt/tags/tag41.xml><?xml version="1.0" encoding="utf-8"?>
<p:tagLst xmlns:p="http://schemas.openxmlformats.org/presentationml/2006/main">
  <p:tag name="KSO_WM_TEMPLATE_CATEGORY" val="diagram"/>
  <p:tag name="KSO_WM_TEMPLATE_INDEX" val="160007"/>
  <p:tag name="KSO_WM_TAG_VERSION" val="1.0"/>
  <p:tag name="KSO_WM_BEAUTIFY_FLAG" val="#wm#"/>
  <p:tag name="KSO_WM_UNIT_ID" val="diagram160007_5*l_h_i*1_4_1"/>
  <p:tag name="KSO_WM_UNIT_LAYERLEVEL" val="1_1_1"/>
  <p:tag name="KSO_WM_UNIT_HIGHLIGHT" val="0"/>
  <p:tag name="KSO_WM_UNIT_COMPATIBLE" val="0"/>
  <p:tag name="KSO_WM_UNIT_NOCLEAR" val="0"/>
  <p:tag name="KSO_WM_UNIT_DIAGRAM_ISNUMVISUAL" val="0"/>
  <p:tag name="KSO_WM_UNIT_DIAGRAM_ISREFERUNIT" val="0"/>
  <p:tag name="KSO_WM_DIAGRAM_GROUP_CODE" val="l1-1"/>
  <p:tag name="KSO_WM_UNIT_TYPE" val="l_h_i"/>
  <p:tag name="KSO_WM_UNIT_INDEX" val="1_4_1"/>
  <p:tag name="KSO_WM_UNIT_FILL_FORE_SCHEMECOLOR_INDEX" val="8"/>
  <p:tag name="KSO_WM_UNIT_FILL_TYPE" val="1"/>
  <p:tag name="KSO_WM_UNIT_SHADOW_SCHEMECOLOR_INDEX" val="5"/>
  <p:tag name="KSO_WM_UNIT_TEXT_FILL_FORE_SCHEMECOLOR_INDEX" val="13"/>
  <p:tag name="KSO_WM_UNIT_TEXT_FILL_TYPE" val="1"/>
</p:tagLst>
</file>

<file path=ppt/tags/tag42.xml><?xml version="1.0" encoding="utf-8"?>
<p:tagLst xmlns:p="http://schemas.openxmlformats.org/presentationml/2006/main">
  <p:tag name="KSO_WM_TEMPLATE_CATEGORY" val="diagram"/>
  <p:tag name="KSO_WM_TEMPLATE_INDEX" val="160007"/>
  <p:tag name="KSO_WM_TAG_VERSION" val="1.0"/>
  <p:tag name="KSO_WM_BEAUTIFY_FLAG" val="#wm#"/>
  <p:tag name="KSO_WM_UNIT_ID" val="diagram160007_5*l_h_i*1_4_2"/>
  <p:tag name="KSO_WM_UNIT_LAYERLEVEL" val="1_1_1"/>
  <p:tag name="KSO_WM_UNIT_HIGHLIGHT" val="0"/>
  <p:tag name="KSO_WM_UNIT_COMPATIBLE" val="0"/>
  <p:tag name="KSO_WM_UNIT_DIAGRAM_ISNUMVISUAL" val="0"/>
  <p:tag name="KSO_WM_UNIT_DIAGRAM_ISREFERUNIT" val="0"/>
  <p:tag name="KSO_WM_DIAGRAM_GROUP_CODE" val="l1-1"/>
  <p:tag name="KSO_WM_UNIT_TYPE" val="l_h_i"/>
  <p:tag name="KSO_WM_UNIT_INDEX" val="1_4_2"/>
  <p:tag name="KSO_WM_UNIT_FILL_FORE_SCHEMECOLOR_INDEX" val="8"/>
  <p:tag name="KSO_WM_UNIT_FILL_TYPE" val="1"/>
  <p:tag name="KSO_WM_UNIT_SHADOW_SCHEMECOLOR_INDEX" val="14"/>
  <p:tag name="KSO_WM_UNIT_TEXT_FILL_FORE_SCHEMECOLOR_INDEX" val="2"/>
  <p:tag name="KSO_WM_UNIT_TEXT_FILL_TYPE" val="1"/>
</p:tagLst>
</file>

<file path=ppt/tags/tag43.xml><?xml version="1.0" encoding="utf-8"?>
<p:tagLst xmlns:p="http://schemas.openxmlformats.org/presentationml/2006/main">
  <p:tag name="KSO_WM_TEMPLATE_CATEGORY" val="diagram"/>
  <p:tag name="KSO_WM_TEMPLATE_INDEX" val="160007"/>
  <p:tag name="KSO_WM_TAG_VERSION" val="1.0"/>
  <p:tag name="KSO_WM_BEAUTIFY_FLAG" val="#wm#"/>
  <p:tag name="KSO_WM_UNIT_ID" val="diagram160007_5*l_h_i*1_4_3"/>
  <p:tag name="KSO_WM_UNIT_LAYERLEVEL" val="1_1_1"/>
  <p:tag name="KSO_WM_UNIT_HIGHLIGHT" val="0"/>
  <p:tag name="KSO_WM_UNIT_COMPATIBLE" val="0"/>
  <p:tag name="KSO_WM_UNIT_ISCONTENTSTITLE" val="0"/>
  <p:tag name="KSO_WM_UNIT_NOCLEAR" val="0"/>
  <p:tag name="KSO_WM_UNIT_DIAGRAM_ISNUMVISUAL" val="0"/>
  <p:tag name="KSO_WM_UNIT_DIAGRAM_ISREFERUNIT" val="0"/>
  <p:tag name="KSO_WM_DIAGRAM_GROUP_CODE" val="l1-1"/>
  <p:tag name="KSO_WM_UNIT_TYPE" val="l_h_i"/>
  <p:tag name="KSO_WM_UNIT_INDEX" val="1_4_3"/>
  <p:tag name="KSO_WM_UNIT_LINE_FORE_SCHEMECOLOR_INDEX" val="14"/>
  <p:tag name="KSO_WM_UNIT_LINE_FILL_TYPE" val="2"/>
  <p:tag name="KSO_WM_UNIT_TEXT_FILL_FORE_SCHEMECOLOR_INDEX" val="14"/>
  <p:tag name="KSO_WM_UNIT_TEXT_FILL_TYPE" val="1"/>
</p:tagLst>
</file>

<file path=ppt/tags/tag44.xml><?xml version="1.0" encoding="utf-8"?>
<p:tagLst xmlns:p="http://schemas.openxmlformats.org/presentationml/2006/main">
  <p:tag name="KSO_WM_TEMPLATE_CATEGORY" val="diagram"/>
  <p:tag name="KSO_WM_TEMPLATE_INDEX" val="160007"/>
  <p:tag name="KSO_WM_TAG_VERSION" val="1.0"/>
  <p:tag name="KSO_WM_BEAUTIFY_FLAG" val="#wm#"/>
  <p:tag name="KSO_WM_UNIT_ID" val="diagram160007_5*l_h_i*1_5_1"/>
  <p:tag name="KSO_WM_UNIT_LAYERLEVEL" val="1_1_1"/>
  <p:tag name="KSO_WM_UNIT_HIGHLIGHT" val="0"/>
  <p:tag name="KSO_WM_UNIT_COMPATIBLE" val="0"/>
  <p:tag name="KSO_WM_UNIT_NOCLEAR" val="0"/>
  <p:tag name="KSO_WM_UNIT_DIAGRAM_ISNUMVISUAL" val="0"/>
  <p:tag name="KSO_WM_UNIT_DIAGRAM_ISREFERUNIT" val="0"/>
  <p:tag name="KSO_WM_DIAGRAM_GROUP_CODE" val="l1-1"/>
  <p:tag name="KSO_WM_UNIT_TYPE" val="l_h_i"/>
  <p:tag name="KSO_WM_UNIT_INDEX" val="1_5_1"/>
  <p:tag name="KSO_WM_UNIT_FILL_FORE_SCHEMECOLOR_INDEX" val="9"/>
  <p:tag name="KSO_WM_UNIT_FILL_TYPE" val="1"/>
  <p:tag name="KSO_WM_UNIT_SHADOW_SCHEMECOLOR_INDEX" val="5"/>
  <p:tag name="KSO_WM_UNIT_TEXT_FILL_FORE_SCHEMECOLOR_INDEX" val="13"/>
  <p:tag name="KSO_WM_UNIT_TEXT_FILL_TYPE" val="1"/>
</p:tagLst>
</file>

<file path=ppt/tags/tag45.xml><?xml version="1.0" encoding="utf-8"?>
<p:tagLst xmlns:p="http://schemas.openxmlformats.org/presentationml/2006/main">
  <p:tag name="KSO_WM_TEMPLATE_CATEGORY" val="diagram"/>
  <p:tag name="KSO_WM_TEMPLATE_INDEX" val="160007"/>
  <p:tag name="KSO_WM_TAG_VERSION" val="1.0"/>
  <p:tag name="KSO_WM_BEAUTIFY_FLAG" val="#wm#"/>
  <p:tag name="KSO_WM_UNIT_ID" val="diagram160007_5*l_h_i*1_5_2"/>
  <p:tag name="KSO_WM_UNIT_LAYERLEVEL" val="1_1_1"/>
  <p:tag name="KSO_WM_UNIT_HIGHLIGHT" val="0"/>
  <p:tag name="KSO_WM_UNIT_COMPATIBLE" val="0"/>
  <p:tag name="KSO_WM_UNIT_DIAGRAM_ISNUMVISUAL" val="0"/>
  <p:tag name="KSO_WM_UNIT_DIAGRAM_ISREFERUNIT" val="0"/>
  <p:tag name="KSO_WM_DIAGRAM_GROUP_CODE" val="l1-1"/>
  <p:tag name="KSO_WM_UNIT_TYPE" val="l_h_i"/>
  <p:tag name="KSO_WM_UNIT_INDEX" val="1_5_2"/>
  <p:tag name="KSO_WM_UNIT_FILL_FORE_SCHEMECOLOR_INDEX" val="9"/>
  <p:tag name="KSO_WM_UNIT_FILL_TYPE" val="1"/>
  <p:tag name="KSO_WM_UNIT_SHADOW_SCHEMECOLOR_INDEX" val="14"/>
  <p:tag name="KSO_WM_UNIT_TEXT_FILL_FORE_SCHEMECOLOR_INDEX" val="2"/>
  <p:tag name="KSO_WM_UNIT_TEXT_FILL_TYPE" val="1"/>
</p:tagLst>
</file>

<file path=ppt/tags/tag46.xml><?xml version="1.0" encoding="utf-8"?>
<p:tagLst xmlns:p="http://schemas.openxmlformats.org/presentationml/2006/main">
  <p:tag name="KSO_WM_TEMPLATE_CATEGORY" val="diagram"/>
  <p:tag name="KSO_WM_TEMPLATE_INDEX" val="160007"/>
  <p:tag name="KSO_WM_TAG_VERSION" val="1.0"/>
  <p:tag name="KSO_WM_BEAUTIFY_FLAG" val="#wm#"/>
  <p:tag name="KSO_WM_UNIT_ID" val="diagram160007_5*l_h_i*1_5_3"/>
  <p:tag name="KSO_WM_UNIT_LAYERLEVEL" val="1_1_1"/>
  <p:tag name="KSO_WM_UNIT_HIGHLIGHT" val="0"/>
  <p:tag name="KSO_WM_UNIT_COMPATIBLE" val="0"/>
  <p:tag name="KSO_WM_UNIT_ISCONTENTSTITLE" val="0"/>
  <p:tag name="KSO_WM_UNIT_NOCLEAR" val="0"/>
  <p:tag name="KSO_WM_UNIT_DIAGRAM_ISNUMVISUAL" val="0"/>
  <p:tag name="KSO_WM_UNIT_DIAGRAM_ISREFERUNIT" val="0"/>
  <p:tag name="KSO_WM_DIAGRAM_GROUP_CODE" val="l1-1"/>
  <p:tag name="KSO_WM_UNIT_TYPE" val="l_h_i"/>
  <p:tag name="KSO_WM_UNIT_INDEX" val="1_5_3"/>
  <p:tag name="KSO_WM_UNIT_LINE_FORE_SCHEMECOLOR_INDEX" val="14"/>
  <p:tag name="KSO_WM_UNIT_LINE_FILL_TYPE" val="2"/>
  <p:tag name="KSO_WM_UNIT_TEXT_FILL_FORE_SCHEMECOLOR_INDEX" val="14"/>
  <p:tag name="KSO_WM_UNIT_TEXT_FILL_TYPE" val="1"/>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160007_5*l_h_f*1_1_1"/>
  <p:tag name="KSO_WM_TEMPLATE_CATEGORY" val="diagram"/>
  <p:tag name="KSO_WM_TEMPLATE_INDEX" val="160007"/>
  <p:tag name="KSO_WM_UNIT_LAYERLEVEL" val="1_1_1"/>
  <p:tag name="KSO_WM_TAG_VERSION" val="1.0"/>
  <p:tag name="KSO_WM_BEAUTIFY_FLAG" val="#wm#"/>
  <p:tag name="KSO_WM_UNIT_NOCLEAR" val="0"/>
  <p:tag name="KSO_WM_DIAGRAM_GROUP_CODE" val="l1-1"/>
  <p:tag name="KSO_WM_UNIT_TYPE" val="l_h_f"/>
  <p:tag name="KSO_WM_UNIT_INDEX" val="1_1_1"/>
  <p:tag name="KSO_WM_UNIT_PRESET_TEXT" val="单击此处添加文本具体内容"/>
  <p:tag name="KSO_WM_UNIT_TEXT_FILL_FORE_SCHEMECOLOR_INDEX" val="13"/>
  <p:tag name="KSO_WM_UNIT_TEXT_FILL_TYPE" val="1"/>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160007_5*l_h_f*1_2_1"/>
  <p:tag name="KSO_WM_TEMPLATE_CATEGORY" val="diagram"/>
  <p:tag name="KSO_WM_TEMPLATE_INDEX" val="160007"/>
  <p:tag name="KSO_WM_UNIT_LAYERLEVEL" val="1_1_1"/>
  <p:tag name="KSO_WM_TAG_VERSION" val="1.0"/>
  <p:tag name="KSO_WM_BEAUTIFY_FLAG" val="#wm#"/>
  <p:tag name="KSO_WM_UNIT_NOCLEAR" val="0"/>
  <p:tag name="KSO_WM_DIAGRAM_GROUP_CODE" val="l1-1"/>
  <p:tag name="KSO_WM_UNIT_TYPE" val="l_h_f"/>
  <p:tag name="KSO_WM_UNIT_INDEX" val="1_2_1"/>
  <p:tag name="KSO_WM_UNIT_PRESET_TEXT" val="单击此处添加文本具体内容"/>
  <p:tag name="KSO_WM_UNIT_TEXT_FILL_FORE_SCHEMECOLOR_INDEX" val="13"/>
  <p:tag name="KSO_WM_UNIT_TEXT_FILL_TYPE" val="1"/>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160007_5*l_h_f*1_3_1"/>
  <p:tag name="KSO_WM_TEMPLATE_CATEGORY" val="diagram"/>
  <p:tag name="KSO_WM_TEMPLATE_INDEX" val="160007"/>
  <p:tag name="KSO_WM_UNIT_LAYERLEVEL" val="1_1_1"/>
  <p:tag name="KSO_WM_TAG_VERSION" val="1.0"/>
  <p:tag name="KSO_WM_BEAUTIFY_FLAG" val="#wm#"/>
  <p:tag name="KSO_WM_UNIT_NOCLEAR" val="0"/>
  <p:tag name="KSO_WM_DIAGRAM_GROUP_CODE" val="l1-1"/>
  <p:tag name="KSO_WM_UNIT_TYPE" val="l_h_f"/>
  <p:tag name="KSO_WM_UNIT_INDEX" val="1_3_1"/>
  <p:tag name="KSO_WM_UNIT_PRESET_TEXT" val="单击此处添加文本具体内容"/>
  <p:tag name="KSO_WM_UNIT_TEXT_FILL_FORE_SCHEMECOLOR_INDEX" val="13"/>
  <p:tag name="KSO_WM_UNIT_TEXT_FILL_TYPE" val="1"/>
</p:tagLst>
</file>

<file path=ppt/tags/tag5.xml><?xml version="1.0" encoding="utf-8"?>
<p:tagLst xmlns:p="http://schemas.openxmlformats.org/presentationml/2006/main">
  <p:tag name="KSO_WM_UNIT_ISCONTENTSTITLE" val="0"/>
  <p:tag name="KSO_WM_UNIT_NOCLEAR" val="0"/>
  <p:tag name="KSO_WM_UNIT_VALUE" val="18"/>
  <p:tag name="KSO_WM_UNIT_HIGHLIGHT" val="0"/>
  <p:tag name="KSO_WM_UNIT_COMPATIBLE" val="0"/>
  <p:tag name="KSO_WM_UNIT_DIAGRAM_ISNUMVISUAL" val="0"/>
  <p:tag name="KSO_WM_UNIT_DIAGRAM_ISREFERUNIT" val="0"/>
  <p:tag name="KSO_WM_DIAGRAM_GROUP_CODE" val="l1-1"/>
  <p:tag name="KSO_WM_UNIT_TYPE" val="l_h_a"/>
  <p:tag name="KSO_WM_UNIT_INDEX" val="1_2_1"/>
  <p:tag name="KSO_WM_UNIT_ID" val="diagram20187706_4*l_h_a*1_2_1"/>
  <p:tag name="KSO_WM_TEMPLATE_CATEGORY" val="diagram"/>
  <p:tag name="KSO_WM_TEMPLATE_INDEX" val="20187706"/>
  <p:tag name="KSO_WM_UNIT_LAYERLEVEL" val="1_1_1"/>
  <p:tag name="KSO_WM_TAG_VERSION" val="1.0"/>
  <p:tag name="KSO_WM_BEAUTIFY_FLAG" val="#wm#"/>
  <p:tag name="KSO_WM_UNIT_PRESET_TEXT" val="添加标题"/>
  <p:tag name="KSO_WM_UNIT_TEXT_FILL_FORE_SCHEMECOLOR_INDEX" val="6"/>
  <p:tag name="KSO_WM_UNIT_TEXT_FILL_TYPE" val="1"/>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160007_5*l_h_f*1_5_1"/>
  <p:tag name="KSO_WM_TEMPLATE_CATEGORY" val="diagram"/>
  <p:tag name="KSO_WM_TEMPLATE_INDEX" val="160007"/>
  <p:tag name="KSO_WM_UNIT_LAYERLEVEL" val="1_1_1"/>
  <p:tag name="KSO_WM_TAG_VERSION" val="1.0"/>
  <p:tag name="KSO_WM_BEAUTIFY_FLAG" val="#wm#"/>
  <p:tag name="KSO_WM_UNIT_NOCLEAR" val="0"/>
  <p:tag name="KSO_WM_DIAGRAM_GROUP_CODE" val="l1-1"/>
  <p:tag name="KSO_WM_UNIT_TYPE" val="l_h_f"/>
  <p:tag name="KSO_WM_UNIT_INDEX" val="1_5_1"/>
  <p:tag name="KSO_WM_UNIT_PRESET_TEXT" val="单击此处添加文本具体内容"/>
  <p:tag name="KSO_WM_UNIT_TEXT_FILL_FORE_SCHEMECOLOR_INDEX" val="13"/>
  <p:tag name="KSO_WM_UNIT_TEXT_FILL_TYPE" val="1"/>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160007_5*l_h_f*1_4_1"/>
  <p:tag name="KSO_WM_TEMPLATE_CATEGORY" val="diagram"/>
  <p:tag name="KSO_WM_TEMPLATE_INDEX" val="160007"/>
  <p:tag name="KSO_WM_UNIT_LAYERLEVEL" val="1_1_1"/>
  <p:tag name="KSO_WM_TAG_VERSION" val="1.0"/>
  <p:tag name="KSO_WM_BEAUTIFY_FLAG" val="#wm#"/>
  <p:tag name="KSO_WM_UNIT_NOCLEAR" val="0"/>
  <p:tag name="KSO_WM_DIAGRAM_GROUP_CODE" val="l1-1"/>
  <p:tag name="KSO_WM_UNIT_TYPE" val="l_h_f"/>
  <p:tag name="KSO_WM_UNIT_INDEX" val="1_4_1"/>
  <p:tag name="KSO_WM_UNIT_PRESET_TEXT" val="单击此处添加文本具体内容"/>
  <p:tag name="KSO_WM_UNIT_TEXT_FILL_FORE_SCHEMECOLOR_INDEX" val="13"/>
  <p:tag name="KSO_WM_UNIT_TEXT_FILL_TYPE" val="1"/>
</p:tagLst>
</file>

<file path=ppt/tags/tag52.xml><?xml version="1.0" encoding="utf-8"?>
<p:tagLst xmlns:p="http://schemas.openxmlformats.org/presentationml/2006/main">
  <p:tag name="KSO_WM_UNIT_PLACING_PICTURE_USER_VIEWPORT" val="{&quot;height&quot;:7290,&quot;width&quot;:9900}"/>
</p:tagLst>
</file>

<file path=ppt/tags/tag53.xml><?xml version="1.0" encoding="utf-8"?>
<p:tagLst xmlns:p="http://schemas.openxmlformats.org/presentationml/2006/main">
  <p:tag name="RESOURCELIBID_PRE" val="12430"/>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1"/>
  <p:tag name="KSO_WM_UNIT_ID" val="diagram20187706_4*l_h_i*1_3_1"/>
  <p:tag name="KSO_WM_TEMPLATE_CATEGORY" val="diagram"/>
  <p:tag name="KSO_WM_TEMPLATE_INDEX" val="20187706"/>
  <p:tag name="KSO_WM_UNIT_LAYERLEVEL" val="1_1_1"/>
  <p:tag name="KSO_WM_TAG_VERSION" val="1.0"/>
  <p:tag name="KSO_WM_BEAUTIFY_FLAG" val="#wm#"/>
  <p:tag name="KSO_WM_UNIT_FILL_FORE_SCHEMECOLOR_INDEX" val="7"/>
  <p:tag name="KSO_WM_UNIT_FILL_TYPE" val="1"/>
  <p:tag name="KSO_WM_UNIT_TEXT_FILL_FORE_SCHEMECOLOR_INDEX" val="13"/>
  <p:tag name="KSO_WM_UNIT_TEXT_FILL_TYPE" val="1"/>
</p:tagLst>
</file>

<file path=ppt/tags/tag7.xml><?xml version="1.0" encoding="utf-8"?>
<p:tagLst xmlns:p="http://schemas.openxmlformats.org/presentationml/2006/main">
  <p:tag name="KSO_WM_UNIT_ISCONTENTSTITLE" val="0"/>
  <p:tag name="KSO_WM_UNIT_NOCLEAR" val="0"/>
  <p:tag name="KSO_WM_UNIT_VALUE" val="18"/>
  <p:tag name="KSO_WM_UNIT_HIGHLIGHT" val="0"/>
  <p:tag name="KSO_WM_UNIT_COMPATIBLE" val="0"/>
  <p:tag name="KSO_WM_UNIT_DIAGRAM_ISNUMVISUAL" val="0"/>
  <p:tag name="KSO_WM_UNIT_DIAGRAM_ISREFERUNIT" val="0"/>
  <p:tag name="KSO_WM_DIAGRAM_GROUP_CODE" val="l1-1"/>
  <p:tag name="KSO_WM_UNIT_TYPE" val="l_h_a"/>
  <p:tag name="KSO_WM_UNIT_INDEX" val="1_3_1"/>
  <p:tag name="KSO_WM_UNIT_ID" val="diagram20187706_4*l_h_a*1_3_1"/>
  <p:tag name="KSO_WM_TEMPLATE_CATEGORY" val="diagram"/>
  <p:tag name="KSO_WM_TEMPLATE_INDEX" val="20187706"/>
  <p:tag name="KSO_WM_UNIT_LAYERLEVEL" val="1_1_1"/>
  <p:tag name="KSO_WM_TAG_VERSION" val="1.0"/>
  <p:tag name="KSO_WM_BEAUTIFY_FLAG" val="#wm#"/>
  <p:tag name="KSO_WM_UNIT_PRESET_TEXT" val="添加标题"/>
  <p:tag name="KSO_WM_UNIT_TEXT_FILL_FORE_SCHEMECOLOR_INDEX" val="7"/>
  <p:tag name="KSO_WM_UNIT_TEXT_FILL_TYPE" val="1"/>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1_1"/>
  <p:tag name="KSO_WM_UNIT_ID" val="diagram160390_4*l_h_i*1_1_1"/>
  <p:tag name="KSO_WM_TEMPLATE_CATEGORY" val="diagram"/>
  <p:tag name="KSO_WM_TEMPLATE_INDEX" val="160390"/>
  <p:tag name="KSO_WM_UNIT_LAYERLEVEL" val="1_1_1"/>
  <p:tag name="KSO_WM_TAG_VERSION" val="1.0"/>
  <p:tag name="KSO_WM_BEAUTIFY_FLAG" val="#wm#"/>
  <p:tag name="KSO_WM_UNIT_FILL_FORE_SCHEMECOLOR_INDEX" val="5"/>
  <p:tag name="KSO_WM_UNIT_FILL_TYPE" val="1"/>
  <p:tag name="KSO_WM_UNIT_TEXT_FILL_FORE_SCHEMECOLOR_INDEX" val="14"/>
  <p:tag name="KSO_WM_UNIT_TEXT_FILL_TYPE" val="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ID" val="diagram160390_4*l_h_i*1_1_2"/>
  <p:tag name="KSO_WM_TEMPLATE_CATEGORY" val="diagram"/>
  <p:tag name="KSO_WM_TEMPLATE_INDEX" val="160390"/>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Lst>
</file>

<file path=ppt/theme/theme1.xml><?xml version="1.0" encoding="utf-8"?>
<a:theme xmlns:a="http://schemas.openxmlformats.org/drawingml/2006/main" name="A000120141114A15KWBG">
  <a:themeElements>
    <a:clrScheme name="自定义 1">
      <a:dk1>
        <a:srgbClr val="5F5F5F"/>
      </a:dk1>
      <a:lt1>
        <a:sysClr val="window" lastClr="FFFFFF"/>
      </a:lt1>
      <a:dk2>
        <a:srgbClr val="5F5F5F"/>
      </a:dk2>
      <a:lt2>
        <a:srgbClr val="FFFFFF"/>
      </a:lt2>
      <a:accent1>
        <a:srgbClr val="E64823"/>
      </a:accent1>
      <a:accent2>
        <a:srgbClr val="F8931D"/>
      </a:accent2>
      <a:accent3>
        <a:srgbClr val="CE8D3E"/>
      </a:accent3>
      <a:accent4>
        <a:srgbClr val="EC7016"/>
      </a:accent4>
      <a:accent5>
        <a:srgbClr val="FFCA08"/>
      </a:accent5>
      <a:accent6>
        <a:srgbClr val="9C6A6A"/>
      </a:accent6>
      <a:hlink>
        <a:srgbClr val="2998E3"/>
      </a:hlink>
      <a:folHlink>
        <a:srgbClr val="7F723D"/>
      </a:folHlink>
    </a:clrScheme>
    <a:fontScheme name="自定义 6">
      <a:majorFont>
        <a:latin typeface="Arial"/>
        <a:ea typeface="幼圆"/>
        <a:cs typeface=""/>
      </a:majorFont>
      <a:minorFont>
        <a:latin typeface="Arial"/>
        <a:ea typeface="幼圆"/>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637485503774390111</Template>
  <TotalTime>0</TotalTime>
  <Words>1013</Words>
  <Application>WPS 演示</Application>
  <PresentationFormat>宽屏</PresentationFormat>
  <Paragraphs>107</Paragraphs>
  <Slides>9</Slides>
  <Notes>0</Notes>
  <HiddenSlides>0</HiddenSlides>
  <MMClips>0</MMClips>
  <ScaleCrop>false</ScaleCrop>
  <HeadingPairs>
    <vt:vector size="6" baseType="variant">
      <vt:variant>
        <vt:lpstr>已用的字体</vt:lpstr>
      </vt:variant>
      <vt:variant>
        <vt:i4>16</vt:i4>
      </vt:variant>
      <vt:variant>
        <vt:lpstr>主题</vt:lpstr>
      </vt:variant>
      <vt:variant>
        <vt:i4>1</vt:i4>
      </vt:variant>
      <vt:variant>
        <vt:lpstr>幻灯片标题</vt:lpstr>
      </vt:variant>
      <vt:variant>
        <vt:i4>9</vt:i4>
      </vt:variant>
    </vt:vector>
  </HeadingPairs>
  <TitlesOfParts>
    <vt:vector size="26" baseType="lpstr">
      <vt:lpstr>Arial</vt:lpstr>
      <vt:lpstr>宋体</vt:lpstr>
      <vt:lpstr>Wingdings</vt:lpstr>
      <vt:lpstr>Arial Black</vt:lpstr>
      <vt:lpstr>微软雅黑</vt:lpstr>
      <vt:lpstr>Wingdings 2</vt:lpstr>
      <vt:lpstr>Wingdings</vt:lpstr>
      <vt:lpstr>阿里巴巴普惠体 M</vt:lpstr>
      <vt:lpstr>华文细黑</vt:lpstr>
      <vt:lpstr>阿里巴巴普惠体 H</vt:lpstr>
      <vt:lpstr>华文彩云</vt:lpstr>
      <vt:lpstr>方正粗黑宋简体</vt:lpstr>
      <vt:lpstr>阿里巴巴普惠体 L</vt:lpstr>
      <vt:lpstr>Arial Unicode MS</vt:lpstr>
      <vt:lpstr>幼圆</vt:lpstr>
      <vt:lpstr>Calibri</vt:lpstr>
      <vt:lpstr>A000120141114A15KWBG</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s</dc:creator>
  <cp:lastModifiedBy>WPS_123650384</cp:lastModifiedBy>
  <cp:revision>57</cp:revision>
  <dcterms:created xsi:type="dcterms:W3CDTF">2021-02-10T01:35:00Z</dcterms:created>
  <dcterms:modified xsi:type="dcterms:W3CDTF">2021-05-24T00:59:24Z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2052-11.1.0.10495</vt:lpwstr>
  </property>
  <property fmtid="{D5CDD505-2E9C-101B-9397-08002B2CF9AE}" pid="3" name="KSOSaveFontToCloudKey">
    <vt:lpwstr>123650384_btnclosed</vt:lpwstr>
  </property>
  <property fmtid="{D5CDD505-2E9C-101B-9397-08002B2CF9AE}" pid="4" name="ICV">
    <vt:lpwstr>D5C16E31126E46589E382DCCC670EC46</vt:lpwstr>
  </property>
</Properties>
</file>